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70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9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i2.wp.com/domsdushoy.ru/wp-content/uploads/2016/02/3745d1a7433d161ca32bd005fb0bb7cd.jp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i2.wp.com/domsdushoy.ru/wp-content/uploads/2016/02/bottle-and-twine-vase-needed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i0.wp.com/domsdushoy.ru/wp-content/uploads/2016/02/DSCN1546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i2.wp.com/domsdushoy.ru/wp-content/uploads/2016/02/simple-yarn-decoupage-spring-vase-tutorial-1_zps1f1abee1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i2.wp.com/domsdushoy.ru/wp-content/uploads/2016/02/3745d1a7433d161ca32bd005fb0bb7cd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domsdushoy.ru/gollandskij-stil-v-interere/" TargetMode="External"/><Relationship Id="rId2" Type="http://schemas.openxmlformats.org/officeDocument/2006/relationships/hyperlink" Target="http://domsdushoy.ru/provans-v-interere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hyperlink" Target="http://i0.wp.com/domsdushoy.ru/wp-content/uploads/2016/02/f2b6040c27d31cea078541183778b2c2.jpg" TargetMode="External"/><Relationship Id="rId4" Type="http://schemas.openxmlformats.org/officeDocument/2006/relationships/hyperlink" Target="http://domsdushoy.ru/skandinavskij-stil-v-interere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i2.wp.com/domsdushoy.ru/wp-content/uploads/2016/02/3563aa9eff89e796446f99a36dfd29fb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i1.wp.com/domsdushoy.ru/wp-content/uploads/2016/02/il_fullxfull.629840281_nyqc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i0.wp.com/domsdushoy.ru/wp-content/uploads/2016/02/th-21.jp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908720"/>
            <a:ext cx="8229600" cy="2067235"/>
          </a:xfrm>
        </p:spPr>
        <p:txBody>
          <a:bodyPr>
            <a:noAutofit/>
          </a:bodyPr>
          <a:lstStyle/>
          <a:p>
            <a:r>
              <a:rPr lang="ru-RU" sz="1600" i="1" dirty="0" smtClean="0"/>
              <a:t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</a:t>
            </a:r>
            <a:br>
              <a:rPr lang="ru-RU" sz="1600" i="1" dirty="0" smtClean="0"/>
            </a:br>
            <a:r>
              <a:rPr lang="ru-RU" sz="1600" i="1" dirty="0" smtClean="0"/>
              <a:t/>
            </a:r>
            <a:br>
              <a:rPr lang="ru-RU" sz="1600" i="1" dirty="0" smtClean="0"/>
            </a:br>
            <a:r>
              <a:rPr lang="ru-RU" sz="1600" i="1" dirty="0" smtClean="0"/>
              <a:t> </a:t>
            </a:r>
            <a:br>
              <a:rPr lang="ru-RU" sz="1600" i="1" dirty="0" smtClean="0"/>
            </a:br>
            <a:r>
              <a:rPr lang="ru-RU" sz="2400" b="1" i="1" dirty="0" smtClean="0"/>
              <a:t>Школа пожилого возраста по направлению «Творческая и прикладная деятельность»</a:t>
            </a:r>
            <a:br>
              <a:rPr lang="ru-RU" sz="2400" b="1" i="1" dirty="0" smtClean="0"/>
            </a:br>
            <a:r>
              <a:rPr lang="ru-RU" sz="2400" i="1" dirty="0" smtClean="0"/>
              <a:t>тема занятия: «Изготовление Оформление бутылок, баночек и коробок шпагатом.»</a:t>
            </a:r>
            <a:endParaRPr lang="ru-RU" sz="2400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3861048"/>
            <a:ext cx="8062912" cy="1752600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C00000"/>
                </a:solidFill>
              </a:rPr>
              <a:t>Руководитель: </a:t>
            </a:r>
          </a:p>
          <a:p>
            <a:r>
              <a:rPr lang="ru-RU" sz="2000" dirty="0" smtClean="0">
                <a:solidFill>
                  <a:srgbClr val="C00000"/>
                </a:solidFill>
              </a:rPr>
              <a:t>специалист по социальной работе Окулова Ксения Петровна</a:t>
            </a:r>
            <a:endParaRPr lang="ru-RU" sz="20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88640"/>
            <a:ext cx="7467600" cy="6285312"/>
          </a:xfrm>
        </p:spPr>
        <p:txBody>
          <a:bodyPr/>
          <a:lstStyle/>
          <a:p>
            <a:r>
              <a:rPr lang="ru-RU" dirty="0" smtClean="0"/>
              <a:t>Бутылки, даже совсем простой формы, можно красиво оформить и превратить в предмет декора в Вашем доме. Это легко сделать своими руками. До начала работы бутылки следует хорошо промыть с помощью средства для мытья посуды. Все наклейки и этикетки обязательно снимите. Затем бутылку протрите и просушите. В этой статье мы рассмотрим, как преобразить бутылки при помощи обычного шпагата или ниток, а также кружева и ткани.</a:t>
            </a:r>
            <a:endParaRPr lang="ru-RU" dirty="0"/>
          </a:p>
        </p:txBody>
      </p:sp>
      <p:pic>
        <p:nvPicPr>
          <p:cNvPr id="4" name="Рисунок 3" descr="3745d1a7433d161ca32bd005fb0bb7cd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3933056"/>
            <a:ext cx="3362826" cy="2924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80928"/>
            <a:ext cx="7467600" cy="1143000"/>
          </a:xfrm>
        </p:spPr>
        <p:txBody>
          <a:bodyPr>
            <a:normAutofit fontScale="90000"/>
          </a:bodyPr>
          <a:lstStyle/>
          <a:p>
            <a:pPr fontAlgn="base"/>
            <a:r>
              <a:rPr lang="ru-RU" sz="2000" b="1" dirty="0" smtClean="0">
                <a:solidFill>
                  <a:schemeClr val="tx1"/>
                </a:solidFill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До начала работы приготовьте все материалы и инструменты, которые обязательно понадобятся: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 бутылки</a:t>
            </a:r>
            <a:r>
              <a:rPr lang="ru-RU" sz="2000" b="1" dirty="0" smtClean="0">
                <a:solidFill>
                  <a:schemeClr val="tx1"/>
                </a:solidFill>
              </a:rPr>
              <a:t/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ножницы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цветные нитки или шпагат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тесьма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кружево, ткань, рогожка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бусы, бисер и кабошоны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искусственные цветы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клеевой пистолет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клей ПВА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bottle-and-twine-vase-needed">
            <a:hlinkClick r:id="rId2"/>
          </p:cNvPr>
          <p:cNvPicPr>
            <a:picLocks noGrp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2492896"/>
            <a:ext cx="5715000" cy="421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0"/>
            <a:ext cx="7467600" cy="6473952"/>
          </a:xfrm>
        </p:spPr>
        <p:txBody>
          <a:bodyPr/>
          <a:lstStyle/>
          <a:p>
            <a:r>
              <a:rPr lang="ru-RU" dirty="0" smtClean="0"/>
              <a:t>Основная задача при украшении бутылок шпагатом или цветными </a:t>
            </a:r>
            <a:r>
              <a:rPr lang="ru-RU" dirty="0" err="1" smtClean="0"/>
              <a:t>нитками-аккуратно</a:t>
            </a:r>
            <a:r>
              <a:rPr lang="ru-RU" dirty="0" smtClean="0"/>
              <a:t> намотать их на бутылку. Для этого клеевым пистолетом наносят полосы клея от горлышка до дна бутылки и довольно быстро наматывают нитки. расстояние между полосами клея примерно 2-3 см. Нитки быстро приклеиваются и создаётся фон бутылки, на который можно прикрепить другие декоративные вещицы.</a:t>
            </a:r>
          </a:p>
          <a:p>
            <a:endParaRPr lang="ru-RU" dirty="0"/>
          </a:p>
        </p:txBody>
      </p:sp>
      <p:pic>
        <p:nvPicPr>
          <p:cNvPr id="4" name="Рисунок 3" descr="DSCN1546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3429000"/>
            <a:ext cx="571754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chemeClr val="tx1"/>
                </a:solidFill>
              </a:rPr>
              <a:t>Наклеить цветные нитки на бутылку или на банку можно и при помощи кисточки и клея ПВА.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simple-yarn-decoupage-spring-vase-tutorial-1_zps1f1abee1">
            <a:hlinkClick r:id="rId2"/>
          </p:cNvPr>
          <p:cNvPicPr>
            <a:picLocks noGrp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41916" y="1600200"/>
            <a:ext cx="6498167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solidFill>
                  <a:schemeClr val="tx1"/>
                </a:solidFill>
              </a:rPr>
              <a:t>Когда бутылка уже обмотана нитками, приступаем к приклеиванию декоративных деталей. Это может быть что угодно: бусины, кабошоны, тесьма, тканевые цветы, пуговицы и многое другое.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3745d1a7433d161ca32bd005fb0bb7cd">
            <a:hlinkClick r:id="rId2"/>
          </p:cNvPr>
          <p:cNvPicPr>
            <a:picLocks noGrp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37833" y="1600200"/>
            <a:ext cx="4906334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chemeClr val="tx1"/>
                </a:solidFill>
              </a:rPr>
              <a:t>Бутылки, как признание в любви, как Вам такое? А ведь каждый из нас может придумать что-нибудь интересное.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r>
              <a:rPr lang="ru-RU" sz="2000" dirty="0" smtClean="0"/>
              <a:t>Хотя </a:t>
            </a:r>
            <a:r>
              <a:rPr lang="ru-RU" sz="2000" dirty="0" smtClean="0"/>
              <a:t>и простой шпагат выглядит привлекательно и хорошо гармонирует с простыми полевыми цветами: ромашками, васильками и колокольчиками. Такие бутылки подойдут для украшения интерьера в </a:t>
            </a:r>
            <a:r>
              <a:rPr lang="ru-RU" sz="2000" dirty="0" smtClean="0">
                <a:hlinkClick r:id="rId2"/>
              </a:rPr>
              <a:t>стиле </a:t>
            </a:r>
            <a:r>
              <a:rPr lang="ru-RU" sz="2000" dirty="0" err="1" smtClean="0">
                <a:hlinkClick r:id="rId2"/>
              </a:rPr>
              <a:t>прованс</a:t>
            </a:r>
            <a:r>
              <a:rPr lang="ru-RU" sz="2000" dirty="0" smtClean="0"/>
              <a:t>, а также </a:t>
            </a:r>
            <a:r>
              <a:rPr lang="ru-RU" sz="2000" dirty="0" smtClean="0">
                <a:hlinkClick r:id="rId3"/>
              </a:rPr>
              <a:t>голландского</a:t>
            </a:r>
            <a:r>
              <a:rPr lang="ru-RU" sz="2000" dirty="0" smtClean="0"/>
              <a:t> и </a:t>
            </a:r>
            <a:r>
              <a:rPr lang="ru-RU" sz="2000" dirty="0" smtClean="0">
                <a:hlinkClick r:id="rId4"/>
              </a:rPr>
              <a:t>скандинавского стиля</a:t>
            </a:r>
            <a:r>
              <a:rPr lang="ru-RU" sz="2000" dirty="0" smtClean="0"/>
              <a:t>.</a:t>
            </a:r>
          </a:p>
          <a:p>
            <a:endParaRPr lang="ru-RU" dirty="0"/>
          </a:p>
        </p:txBody>
      </p:sp>
      <p:pic>
        <p:nvPicPr>
          <p:cNvPr id="4" name="Рисунок 3" descr="f2b6040c27d31cea078541183778b2c2">
            <a:hlinkClick r:id="rId5"/>
          </p:cNvPr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79712" y="1196752"/>
            <a:ext cx="4442946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chemeClr val="tx1"/>
                </a:solidFill>
              </a:rPr>
              <a:t>Не обязательно всю бутылку заматывать нитками сверху донизу. Привлекательно выглядят бутылки, декорированные разными по фактуре и форме материалами. Так классическое сочетание-шпагат и кружево.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3563aa9eff89e796446f99a36dfd29fb">
            <a:hlinkClick r:id="rId2"/>
          </p:cNvPr>
          <p:cNvPicPr>
            <a:picLocks noGrp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09750" y="1674812"/>
            <a:ext cx="47625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556792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solidFill>
                  <a:schemeClr val="tx1"/>
                </a:solidFill>
              </a:rPr>
              <a:t>Не забудьте про рогожку. Эта ткань несёт в себе домашний уют и тепло, возвращая нас в прошлое и как бы устанавливает связь времён. Ведь ещё наши </a:t>
            </a:r>
            <a:r>
              <a:rPr lang="ru-RU" sz="2200" b="1" dirty="0" err="1" smtClean="0">
                <a:solidFill>
                  <a:schemeClr val="tx1"/>
                </a:solidFill>
              </a:rPr>
              <a:t>пра</a:t>
            </a:r>
            <a:r>
              <a:rPr lang="ru-RU" sz="2200" b="1" dirty="0" smtClean="0">
                <a:solidFill>
                  <a:schemeClr val="tx1"/>
                </a:solidFill>
              </a:rPr>
              <a:t>- </a:t>
            </a:r>
            <a:r>
              <a:rPr lang="ru-RU" sz="2200" b="1" dirty="0" err="1" smtClean="0">
                <a:solidFill>
                  <a:schemeClr val="tx1"/>
                </a:solidFill>
              </a:rPr>
              <a:t>пра</a:t>
            </a:r>
            <a:r>
              <a:rPr lang="ru-RU" sz="2200" b="1" dirty="0" smtClean="0">
                <a:solidFill>
                  <a:schemeClr val="tx1"/>
                </a:solidFill>
              </a:rPr>
              <a:t>- бабушки использовали в своём хозяйстве эту натуральную ткань. Для нас рогожка в данном случае только декор, к которому добавлены дополнительные украшения: цветы и банты 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il_fullxfull.629840281_nyqc">
            <a:hlinkClick r:id="rId2"/>
          </p:cNvPr>
          <p:cNvPicPr>
            <a:picLocks noGrp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2276872"/>
            <a:ext cx="571500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60648"/>
            <a:ext cx="7467600" cy="6213304"/>
          </a:xfrm>
        </p:spPr>
        <p:txBody>
          <a:bodyPr/>
          <a:lstStyle/>
          <a:p>
            <a:pPr fontAlgn="base"/>
            <a:endParaRPr lang="ru-RU" dirty="0" smtClean="0"/>
          </a:p>
          <a:p>
            <a:pPr fontAlgn="base"/>
            <a:r>
              <a:rPr lang="ru-RU" dirty="0" smtClean="0"/>
              <a:t>Бутылки можно оформлять используя два и более видов ткани. Необходимо только научиться эффектно их сочетать.</a:t>
            </a:r>
          </a:p>
          <a:p>
            <a:endParaRPr lang="ru-RU" dirty="0"/>
          </a:p>
        </p:txBody>
      </p:sp>
      <p:pic>
        <p:nvPicPr>
          <p:cNvPr id="4" name="Рисунок 3" descr="th (2)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2348880"/>
            <a:ext cx="4320480" cy="3736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Спасибо за внимание!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72</TotalTime>
  <Words>373</Words>
  <Application>Microsoft Office PowerPoint</Application>
  <PresentationFormat>Экран (4:3)</PresentationFormat>
  <Paragraphs>23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Эркер</vt:lpstr>
      <vt:lpstr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    Школа пожилого возраста по направлению «Творческая и прикладная деятельность» тема занятия: «Изготовление Оформление бутылок, баночек и коробок шпагатом.»</vt:lpstr>
      <vt:lpstr>Слайд 2</vt:lpstr>
      <vt:lpstr> До начала работы приготовьте все материалы и инструменты, которые обязательно понадобятся:  бутылки ножницы цветные нитки или шпагат тесьма кружево, ткань, рогожка бусы, бисер и кабошоны искусственные цветы клеевой пистолет клей ПВА </vt:lpstr>
      <vt:lpstr>Слайд 4</vt:lpstr>
      <vt:lpstr>Наклеить цветные нитки на бутылку или на банку можно и при помощи кисточки и клея ПВА. </vt:lpstr>
      <vt:lpstr>Когда бутылка уже обмотана нитками, приступаем к приклеиванию декоративных деталей. Это может быть что угодно: бусины, кабошоны, тесьма, тканевые цветы, пуговицы и многое другое. </vt:lpstr>
      <vt:lpstr>Бутылки, как признание в любви, как Вам такое? А ведь каждый из нас может придумать что-нибудь интересное. </vt:lpstr>
      <vt:lpstr>Не обязательно всю бутылку заматывать нитками сверху донизу. Привлекательно выглядят бутылки, декорированные разными по фактуре и форме материалами. Так классическое сочетание-шпагат и кружево. </vt:lpstr>
      <vt:lpstr>Не забудьте про рогожку. Эта ткань несёт в себе домашний уют и тепло, возвращая нас в прошлое и как бы устанавливает связь времён. Ведь ещё наши пра- пра- бабушки использовали в своём хозяйстве эту натуральную ткань. Для нас рогожка в данном случае только декор, к которому добавлены дополнительные украшения: цветы и банты . </vt:lpstr>
      <vt:lpstr>Слайд 10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    Школа пожилого возраста по направлению «Творческая и прикладная деятельность» тема занятия: «Изготовление Куклы-Крупенички»</dc:title>
  <dc:creator>123</dc:creator>
  <cp:lastModifiedBy>Евгения</cp:lastModifiedBy>
  <cp:revision>11</cp:revision>
  <dcterms:created xsi:type="dcterms:W3CDTF">2020-10-13T16:27:32Z</dcterms:created>
  <dcterms:modified xsi:type="dcterms:W3CDTF">2020-11-18T15:23:57Z</dcterms:modified>
</cp:coreProperties>
</file>