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8" r:id="rId13"/>
    <p:sldId id="265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29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18.11.2020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18.11.2020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3140968"/>
            <a:ext cx="7851648" cy="1828800"/>
          </a:xfrm>
        </p:spPr>
        <p:txBody>
          <a:bodyPr>
            <a:normAutofit fontScale="90000"/>
          </a:bodyPr>
          <a:lstStyle/>
          <a:p>
            <a:r>
              <a:rPr lang="ru-RU" sz="2200" i="1" dirty="0" smtClean="0"/>
              <a:t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Каменска-Уральского»</a:t>
            </a:r>
            <a:br>
              <a:rPr lang="ru-RU" sz="2200" i="1" dirty="0" smtClean="0"/>
            </a:br>
            <a:r>
              <a:rPr lang="ru-RU" sz="2200" i="1" dirty="0" smtClean="0"/>
              <a:t/>
            </a:r>
            <a:br>
              <a:rPr lang="ru-RU" sz="2200" i="1" dirty="0" smtClean="0"/>
            </a:br>
            <a:r>
              <a:rPr lang="ru-RU" sz="2200" i="1" dirty="0" smtClean="0"/>
              <a:t> </a:t>
            </a:r>
            <a:br>
              <a:rPr lang="ru-RU" sz="2200" i="1" dirty="0" smtClean="0"/>
            </a:br>
            <a:r>
              <a:rPr lang="ru-RU" sz="3100" b="1" i="1" dirty="0" smtClean="0"/>
              <a:t>Школа пожилого возраста по направлению «Садоводы и огородники»</a:t>
            </a:r>
            <a:br>
              <a:rPr lang="ru-RU" sz="3100" b="1" i="1" dirty="0" smtClean="0"/>
            </a:br>
            <a:r>
              <a:rPr lang="ru-RU" b="1" i="1" dirty="0" smtClean="0"/>
              <a:t/>
            </a:r>
            <a:br>
              <a:rPr lang="ru-RU" b="1" i="1" dirty="0" smtClean="0"/>
            </a:br>
            <a:r>
              <a:rPr lang="ru-RU" b="1" i="1" dirty="0" smtClean="0"/>
              <a:t/>
            </a:r>
            <a:br>
              <a:rPr lang="ru-RU" b="1" i="1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Руководитель: специалист по социальной </a:t>
            </a:r>
            <a:r>
              <a:rPr lang="ru-RU" sz="2000" smtClean="0"/>
              <a:t>работе </a:t>
            </a:r>
          </a:p>
          <a:p>
            <a:r>
              <a:rPr lang="ru-RU" sz="2000" smtClean="0"/>
              <a:t>Грехова</a:t>
            </a:r>
            <a:r>
              <a:rPr lang="ru-RU" sz="2000" dirty="0" smtClean="0"/>
              <a:t> Татьяна Владимировна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/>
              <a:t>Выбор семян помидор: семена для теплицы и </a:t>
            </a:r>
            <a:r>
              <a:rPr lang="ru-RU" sz="2000" b="1" dirty="0" smtClean="0"/>
              <a:t>грунта. Как </a:t>
            </a:r>
            <a:r>
              <a:rPr lang="ru-RU" sz="2000" b="1" dirty="0" smtClean="0"/>
              <a:t>правильно выбрать семена помидор</a:t>
            </a:r>
            <a:r>
              <a:rPr lang="ru-RU" sz="2000" b="1" dirty="0" smtClean="0"/>
              <a:t>? 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Прежде чем выбрать семена томатов, особенно, если вы их будете выращивать в </a:t>
            </a:r>
            <a:r>
              <a:rPr lang="ru-RU" dirty="0" err="1" smtClean="0"/>
              <a:t>неотапливаемых</a:t>
            </a:r>
            <a:r>
              <a:rPr lang="ru-RU" dirty="0" smtClean="0"/>
              <a:t> теплицах, нужно сопоставить рад факторов и определить, подойдет им климат в вашем регионе или нет. Так же необходимо обращать внимание на то, какая у семян продолжительность самого вегетационного периода. Например, для Североевропейских частей России, Урала и Сибири, больше подходят </a:t>
            </a:r>
            <a:r>
              <a:rPr lang="ru-RU" dirty="0" err="1" smtClean="0"/>
              <a:t>ультраранние</a:t>
            </a:r>
            <a:r>
              <a:rPr lang="ru-RU" dirty="0" smtClean="0"/>
              <a:t>, ранние и среднеранние сорта и гибриды. В странах, где прохладное и непродолжительное лето, сорта позднеспелых помидоров просто не будут успевать созревать.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Новинки сортов томатов.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0"/>
            <a:ext cx="6693812" cy="2852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       Что </a:t>
            </a:r>
            <a:r>
              <a:rPr lang="ru-RU" b="1" dirty="0" smtClean="0">
                <a:solidFill>
                  <a:schemeClr val="tx1"/>
                </a:solidFill>
              </a:rPr>
              <a:t>лучше сорт или гибрид?</a:t>
            </a: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2936"/>
            <a:ext cx="8229600" cy="3471664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Однозначного ответа на данный вопрос нет, особенно это касается томатов. Принято считать, что отличие между гибридами и сортами в том, что гибриды более устойчивы к различного рода болезням, приносят больше урожая и вкусовые качества у них на много лучше, чем у самых популярных сортов. Поэтому, обычно цены на гибриды дороже, чем на сорта. Отличить гибриды томатов можно маркировкой F1.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57278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Агрофирмы.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2200" b="1" dirty="0" smtClean="0">
                <a:solidFill>
                  <a:schemeClr val="tx1"/>
                </a:solidFill>
              </a:rPr>
              <a:t>В России существует несколько надежных компаний, которые занимаются не только селекцией, но и выпускают семена.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27" name="Picture 3" descr="C:\Users\123\Desktop\ШПВ Ноябрь\i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84573" y="1935163"/>
            <a:ext cx="4374854" cy="43894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Каждая крупная организация занимается селекцией сортов томатов на своих испытательных полях. Таким образом, ориентируясь на местонахождение компании, можно подбирать посадочный материал. Томаты, выращенные в определенных климатических условиях, хорошо адаптированы в ней. То есть, создавая семенам такие же условия, вы получите меньший риск того, что растения не переживут различного рода изменений погодных условий, будут жизнестойкими и приживутся лучше. Поэтому обязательно обращайте внимание, на агрофирму и место её нахождения.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200" b="1" dirty="0" smtClean="0">
                <a:solidFill>
                  <a:schemeClr val="tx1"/>
                </a:solidFill>
              </a:rPr>
              <a:t>Агрофирма </a:t>
            </a:r>
            <a:r>
              <a:rPr lang="ru-RU" sz="2200" b="1" dirty="0" err="1" smtClean="0">
                <a:solidFill>
                  <a:schemeClr val="tx1"/>
                </a:solidFill>
              </a:rPr>
              <a:t>Гавриш</a:t>
            </a:r>
            <a:r>
              <a:rPr lang="ru-RU" sz="2200" b="1" dirty="0" smtClean="0">
                <a:solidFill>
                  <a:schemeClr val="tx1"/>
                </a:solidFill>
              </a:rPr>
              <a:t/>
            </a:r>
            <a:br>
              <a:rPr lang="ru-RU" sz="2200" b="1" dirty="0" smtClean="0">
                <a:solidFill>
                  <a:schemeClr val="tx1"/>
                </a:solidFill>
              </a:rPr>
            </a:br>
            <a:r>
              <a:rPr lang="ru-RU" sz="2200" b="1" dirty="0" smtClean="0">
                <a:solidFill>
                  <a:schemeClr val="tx1"/>
                </a:solidFill>
              </a:rPr>
              <a:t>Центры данной агрофирмы находятся в Краснодарском крае, в Московской и Тульской области.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055840"/>
          </a:xfrm>
        </p:spPr>
        <p:txBody>
          <a:bodyPr/>
          <a:lstStyle/>
          <a:p>
            <a:r>
              <a:rPr lang="ru-RU" sz="2000" b="1" dirty="0" smtClean="0"/>
              <a:t>Персик</a:t>
            </a:r>
            <a:r>
              <a:rPr lang="ru-RU" sz="2000" dirty="0" smtClean="0"/>
              <a:t> – это раннеспелый сорт, созревание происходит менее, чем за 95 дней. </a:t>
            </a:r>
            <a:r>
              <a:rPr lang="ru-RU" sz="2000" dirty="0" err="1" smtClean="0"/>
              <a:t>Индетерминантный</a:t>
            </a:r>
            <a:r>
              <a:rPr lang="ru-RU" sz="2000" dirty="0" smtClean="0"/>
              <a:t>, вырастает до 1,8 метра, обычно формируют их в один стебель.</a:t>
            </a:r>
          </a:p>
          <a:p>
            <a:r>
              <a:rPr lang="ru-RU" sz="2000" dirty="0" smtClean="0"/>
              <a:t>Плоды небольшие, около 100 г, </a:t>
            </a:r>
            <a:r>
              <a:rPr lang="ru-RU" sz="2000" dirty="0" err="1" smtClean="0"/>
              <a:t>огруглой</a:t>
            </a:r>
            <a:r>
              <a:rPr lang="ru-RU" sz="2000" dirty="0" smtClean="0"/>
              <a:t> формы, кремово-оранжевого цвета, под ножкой не имеют пятна, вкусные. Данный сорт характеризуется устойчивостью к холодам (плоды появляются в любую погоду), а так же долго не осыпаются.</a:t>
            </a:r>
          </a:p>
          <a:p>
            <a:endParaRPr lang="ru-RU" dirty="0"/>
          </a:p>
        </p:txBody>
      </p:sp>
      <p:pic>
        <p:nvPicPr>
          <p:cNvPr id="4" name="Рисунок 3" descr="Выбор семян помидор: семена для теплицы и грунта. Новинки сортов томатов.Как правильно выбрать семена помидор?Прежде чем выбрать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3861048"/>
            <a:ext cx="2327275" cy="232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26876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2200" b="1" dirty="0" smtClean="0">
                <a:solidFill>
                  <a:schemeClr val="tx1"/>
                </a:solidFill>
              </a:rPr>
              <a:t>Инжир розовый – среднего срока созревания. Сорт </a:t>
            </a:r>
            <a:r>
              <a:rPr lang="ru-RU" sz="2200" b="1" dirty="0" err="1" smtClean="0">
                <a:solidFill>
                  <a:schemeClr val="tx1"/>
                </a:solidFill>
              </a:rPr>
              <a:t>индетерминантный</a:t>
            </a:r>
            <a:r>
              <a:rPr lang="ru-RU" sz="2200" b="1" dirty="0" smtClean="0">
                <a:solidFill>
                  <a:schemeClr val="tx1"/>
                </a:solidFill>
              </a:rPr>
              <a:t>, высокорослый, тоже формируют в один стебель, периодически удаляя пасынки. Необходима обязательная подвязка. Вид плодов: ребристые, крупные от 320 до 650 г, мясистые. На вкус ароматный и сахаристый, что и отличает его от других сортов.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Выбор семян помидор: семена для теплицы и грунта. Новинки сортов томатов.Как правильно выбрать семена помидор?Прежде чем выбрать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1939131"/>
            <a:ext cx="6096000" cy="438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200" b="1" dirty="0" smtClean="0">
                <a:solidFill>
                  <a:schemeClr val="tx1"/>
                </a:solidFill>
              </a:rPr>
              <a:t>Научно-исследовательская база агрофирмы «Русский огород» находится в Московской области г. Щелково.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983832"/>
          </a:xfrm>
        </p:spPr>
        <p:txBody>
          <a:bodyPr/>
          <a:lstStyle/>
          <a:p>
            <a:r>
              <a:rPr lang="ru-RU" sz="2000" b="1" dirty="0" smtClean="0"/>
              <a:t>Большой</a:t>
            </a:r>
            <a:r>
              <a:rPr lang="ru-RU" sz="2000" dirty="0" smtClean="0"/>
              <a:t> </a:t>
            </a:r>
            <a:r>
              <a:rPr lang="ru-RU" sz="2000" b="1" dirty="0" smtClean="0"/>
              <a:t>папа</a:t>
            </a:r>
            <a:r>
              <a:rPr lang="ru-RU" sz="2000" dirty="0" smtClean="0"/>
              <a:t> </a:t>
            </a:r>
            <a:r>
              <a:rPr lang="ru-RU" sz="2000" b="1" dirty="0" smtClean="0"/>
              <a:t>F1</a:t>
            </a:r>
            <a:r>
              <a:rPr lang="ru-RU" sz="2000" dirty="0" smtClean="0"/>
              <a:t> – гибрид, имеет скороспелый срок созревания. </a:t>
            </a:r>
            <a:r>
              <a:rPr lang="ru-RU" sz="2000" dirty="0" err="1" smtClean="0"/>
              <a:t>Индетерминантный</a:t>
            </a:r>
            <a:r>
              <a:rPr lang="ru-RU" sz="2000" dirty="0" smtClean="0"/>
              <a:t>, вырастает до 150 см. Устойчив к фузариозу и </a:t>
            </a:r>
            <a:r>
              <a:rPr lang="ru-RU" sz="2000" dirty="0" err="1" smtClean="0"/>
              <a:t>вертициллезу</a:t>
            </a:r>
            <a:r>
              <a:rPr lang="ru-RU" sz="2000" dirty="0" smtClean="0"/>
              <a:t>. Плоды красные, мясистые, отличаются размером, в среднем, до 570 г.</a:t>
            </a:r>
          </a:p>
          <a:p>
            <a:endParaRPr lang="ru-RU" dirty="0"/>
          </a:p>
        </p:txBody>
      </p:sp>
      <p:pic>
        <p:nvPicPr>
          <p:cNvPr id="4" name="Рисунок 3" descr="Выбор семян помидор: семена для теплицы и грунта. Новинки сортов томатов.Как правильно выбрать семена помидор?Прежде чем выбрать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2996952"/>
            <a:ext cx="5351562" cy="36953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48478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2200" b="1" dirty="0" smtClean="0">
                <a:solidFill>
                  <a:schemeClr val="tx1"/>
                </a:solidFill>
              </a:rPr>
              <a:t>Черная гроздь F1 — гибрид, имеет </a:t>
            </a:r>
            <a:r>
              <a:rPr lang="ru-RU" sz="2200" b="1" dirty="0" err="1" smtClean="0">
                <a:solidFill>
                  <a:schemeClr val="tx1"/>
                </a:solidFill>
              </a:rPr>
              <a:t>ультраранний</a:t>
            </a:r>
            <a:r>
              <a:rPr lang="ru-RU" sz="2200" b="1" dirty="0" smtClean="0">
                <a:solidFill>
                  <a:schemeClr val="tx1"/>
                </a:solidFill>
              </a:rPr>
              <a:t> срок созревания. Очень высокоурожайный сорт, плоды мелкие, до 70 г, имеют темно-фиолетовый цвет, за счет антоцианов и </a:t>
            </a:r>
            <a:r>
              <a:rPr lang="ru-RU" sz="2200" b="1" dirty="0" err="1" smtClean="0">
                <a:solidFill>
                  <a:schemeClr val="tx1"/>
                </a:solidFill>
              </a:rPr>
              <a:t>ликопинов</a:t>
            </a:r>
            <a:r>
              <a:rPr lang="ru-RU" sz="2200" b="1" dirty="0" smtClean="0">
                <a:solidFill>
                  <a:schemeClr val="tx1"/>
                </a:solidFill>
              </a:rPr>
              <a:t> в большом количестве. Имеют интересный вкуси послевкусие – сливовое.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Выбор семян помидор: семена для теплицы и грунта. Новинки сортов томатов.Как правильно выбрать семена помидор?Прежде чем выбрать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2420888"/>
            <a:ext cx="3733006" cy="3641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700" b="1" dirty="0" smtClean="0">
                <a:solidFill>
                  <a:schemeClr val="tx1"/>
                </a:solidFill>
              </a:rPr>
              <a:t>Агрофирма «</a:t>
            </a:r>
            <a:r>
              <a:rPr lang="ru-RU" sz="2700" b="1" dirty="0" err="1" smtClean="0">
                <a:solidFill>
                  <a:schemeClr val="tx1"/>
                </a:solidFill>
              </a:rPr>
              <a:t>Аэлита</a:t>
            </a:r>
            <a:r>
              <a:rPr lang="ru-RU" sz="2700" b="1" dirty="0" smtClean="0">
                <a:solidFill>
                  <a:schemeClr val="tx1"/>
                </a:solidFill>
              </a:rPr>
              <a:t>» из Новгородской области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199856"/>
          </a:xfrm>
        </p:spPr>
        <p:txBody>
          <a:bodyPr>
            <a:normAutofit/>
          </a:bodyPr>
          <a:lstStyle/>
          <a:p>
            <a:r>
              <a:rPr lang="ru-RU" sz="1800" b="1" dirty="0" smtClean="0"/>
              <a:t>Малёк</a:t>
            </a:r>
            <a:r>
              <a:rPr lang="ru-RU" sz="1800" dirty="0" smtClean="0"/>
              <a:t> – один из немногих сортов, который подходит для разведения в любом регионе, адаптируется к любым погодным условиям (переносит засуху, холодостойкость, устойчив к фитофторозу, а так же не восприимчив к плодовым и корневым </a:t>
            </a:r>
            <a:r>
              <a:rPr lang="ru-RU" sz="1800" dirty="0" err="1" smtClean="0"/>
              <a:t>гнилям</a:t>
            </a:r>
            <a:r>
              <a:rPr lang="ru-RU" sz="1800" dirty="0" smtClean="0"/>
              <a:t>). Имеет скороспелый срок созревания, до 90 дней. </a:t>
            </a:r>
            <a:r>
              <a:rPr lang="ru-RU" sz="1800" dirty="0" err="1" smtClean="0"/>
              <a:t>Детерминантный</a:t>
            </a:r>
            <a:r>
              <a:rPr lang="ru-RU" sz="1800" dirty="0" smtClean="0"/>
              <a:t>, </a:t>
            </a:r>
            <a:r>
              <a:rPr lang="ru-RU" sz="1800" dirty="0" err="1" smtClean="0"/>
              <a:t>невысоий</a:t>
            </a:r>
            <a:r>
              <a:rPr lang="ru-RU" sz="1800" dirty="0" smtClean="0"/>
              <a:t> до 60 см. Первые плоды могут появляться крупные до 200 г, последующие уже поменьше 100-120 г, но завязываются хорошо. Помидоры округлые, имеют средней плотности мякоть. На вкус – аромат хороший.</a:t>
            </a:r>
          </a:p>
          <a:p>
            <a:endParaRPr lang="ru-RU" dirty="0"/>
          </a:p>
        </p:txBody>
      </p:sp>
      <p:pic>
        <p:nvPicPr>
          <p:cNvPr id="4" name="Рисунок 3" descr="Выбор семян помидор: семена для теплицы и грунта. Новинки сортов томатов.Как правильно выбрать семена помидор?Прежде чем выбрать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76340" y="3140968"/>
            <a:ext cx="2867660" cy="3405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err="1" smtClean="0">
                <a:solidFill>
                  <a:schemeClr val="tx1"/>
                </a:solidFill>
              </a:rPr>
              <a:t>СеДеК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2700" dirty="0" smtClean="0">
                <a:solidFill>
                  <a:schemeClr val="tx1"/>
                </a:solidFill>
              </a:rPr>
              <a:t>Участок находится в Московской области.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000" b="1" dirty="0" smtClean="0"/>
              <a:t>Груша</a:t>
            </a:r>
            <a:r>
              <a:rPr lang="ru-RU" sz="2000" dirty="0" smtClean="0"/>
              <a:t> </a:t>
            </a:r>
            <a:r>
              <a:rPr lang="ru-RU" sz="2000" b="1" dirty="0" smtClean="0"/>
              <a:t>красная</a:t>
            </a:r>
            <a:r>
              <a:rPr lang="ru-RU" sz="2000" dirty="0" smtClean="0"/>
              <a:t> — среднеспелый срок созревания. Сорт </a:t>
            </a:r>
            <a:r>
              <a:rPr lang="ru-RU" sz="2000" dirty="0" err="1" smtClean="0"/>
              <a:t>индетерминантный</a:t>
            </a:r>
            <a:r>
              <a:rPr lang="ru-RU" sz="2000" dirty="0" smtClean="0"/>
              <a:t>, кусты вырастают до 2 метров, их нужно подвязывать и пасынковать. Плоды имеют оригинальную форму груши, небольшие от 50 до 80 г, растут обильно, с одного растения выходит до 7 кг урожая. Есть сорта с красными или желтыми плодами, такое </a:t>
            </a:r>
            <a:r>
              <a:rPr lang="ru-RU" sz="2000" dirty="0" smtClean="0"/>
              <a:t>сочетание </a:t>
            </a:r>
            <a:r>
              <a:rPr lang="ru-RU" sz="2000" dirty="0" smtClean="0"/>
              <a:t>очень красиво смотрятся на столе.</a:t>
            </a:r>
          </a:p>
          <a:p>
            <a:endParaRPr lang="ru-RU" dirty="0"/>
          </a:p>
        </p:txBody>
      </p:sp>
      <p:pic>
        <p:nvPicPr>
          <p:cNvPr id="4" name="Рисунок 3" descr="Выбор семян помидор: семена для теплицы и грунта. Новинки сортов томатов.Как правильно выбрать семена помидор?Прежде чем выбрать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3789040"/>
            <a:ext cx="6089015" cy="3068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063952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Новые, необычные и интересные сорта помидоров для отапливаемых и </a:t>
            </a:r>
            <a:r>
              <a:rPr lang="ru-RU" dirty="0" err="1" smtClean="0"/>
              <a:t>неотапливаемых</a:t>
            </a:r>
            <a:r>
              <a:rPr lang="ru-RU" dirty="0" smtClean="0"/>
              <a:t> теплиц, выводят не только в </a:t>
            </a:r>
            <a:r>
              <a:rPr lang="ru-RU" dirty="0" err="1" smtClean="0"/>
              <a:t>фирмах-селекционеров</a:t>
            </a:r>
            <a:r>
              <a:rPr lang="ru-RU" dirty="0" smtClean="0"/>
              <a:t>, так же их можно купить у частных коллекционеров. Очень популярны семена Тамары Ященко, </a:t>
            </a:r>
            <a:r>
              <a:rPr lang="ru-RU" dirty="0" err="1" smtClean="0"/>
              <a:t>Бережновых</a:t>
            </a:r>
            <a:r>
              <a:rPr lang="ru-RU" dirty="0" smtClean="0"/>
              <a:t>, семьи Гусевых и Валентины Редько. У некоторых из них можно обнаружить настоящие редкостные шедевры, например, томаты с фиолетовой мякотью или двухцветные и полосатые сорта, экзотические и редчайшие помидоры. Или, к примеру, сорт, под названием «Абрикос», выглядит как помидор, обычного цвета (красного), но кожица покрыта «пушком» как у абрикоса. А вот помидоры сорта «Бычье сердце» можно выращивать с томатами кремового цвета.</a:t>
            </a:r>
          </a:p>
          <a:p>
            <a:r>
              <a:rPr lang="ru-RU" dirty="0" smtClean="0"/>
              <a:t> 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</TotalTime>
  <Words>441</Words>
  <Application>Microsoft Office PowerPoint</Application>
  <PresentationFormat>Экран (4:3)</PresentationFormat>
  <Paragraphs>23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Поток</vt:lpstr>
      <vt:lpstr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Каменска-Уральского»    Школа пожилого возраста по направлению «Садоводы и огородники»   </vt:lpstr>
      <vt:lpstr>Выбор семян помидор: семена для теплицы и грунта. Как правильно выбрать семена помидор?  </vt:lpstr>
      <vt:lpstr>       Что лучше сорт или гибрид? </vt:lpstr>
      <vt:lpstr>Агрофирмы. В России существует несколько надежных компаний, которые занимаются не только селекцией, но и выпускают семена. </vt:lpstr>
      <vt:lpstr>Слайд 5</vt:lpstr>
      <vt:lpstr>Агрофирма Гавриш Центры данной агрофирмы находятся в Краснодарском крае, в Московской и Тульской области. </vt:lpstr>
      <vt:lpstr>Инжир розовый – среднего срока созревания. Сорт индетерминантный, высокорослый, тоже формируют в один стебель, периодически удаляя пасынки. Необходима обязательная подвязка. Вид плодов: ребристые, крупные от 320 до 650 г, мясистые. На вкус ароматный и сахаристый, что и отличает его от других сортов. </vt:lpstr>
      <vt:lpstr>Научно-исследовательская база агрофирмы «Русский огород» находится в Московской области г. Щелково. </vt:lpstr>
      <vt:lpstr>Черная гроздь F1 — гибрид, имеет ультраранний срок созревания. Очень высокоурожайный сорт, плоды мелкие, до 70 г, имеют темно-фиолетовый цвет, за счет антоцианов и ликопинов в большом количестве. Имеют интересный вкуси послевкусие – сливовое. </vt:lpstr>
      <vt:lpstr>Агрофирма «Аэлита» из Новгородской области </vt:lpstr>
      <vt:lpstr>СеДеК Участок находится в Московской области. </vt:lpstr>
      <vt:lpstr>Слайд 12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Каменска-Уральского»    Школа пожилого возраста по направлению «Садоводы и огородники»   </dc:title>
  <dc:creator>123</dc:creator>
  <cp:lastModifiedBy>Евгения</cp:lastModifiedBy>
  <cp:revision>2</cp:revision>
  <dcterms:created xsi:type="dcterms:W3CDTF">2020-11-18T15:26:26Z</dcterms:created>
  <dcterms:modified xsi:type="dcterms:W3CDTF">2020-11-18T15:44:20Z</dcterms:modified>
</cp:coreProperties>
</file>