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3EE1878-8EE4-4A04-A80F-627AF4860B00}" type="datetimeFigureOut">
              <a:rPr lang="ru-RU" smtClean="0"/>
              <a:pPr/>
              <a:t>17.11.2020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857232"/>
            <a:ext cx="7772400" cy="3500462"/>
          </a:xfrm>
        </p:spPr>
        <p:txBody>
          <a:bodyPr>
            <a:norm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Школа пожилого возраста  по направлению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«Обучение навыкам ухода».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4000" dirty="0" smtClean="0"/>
              <a:t>Тема: «</a:t>
            </a:r>
            <a:r>
              <a:rPr lang="ru-RU" dirty="0" smtClean="0"/>
              <a:t>Утренняя зарядка»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000" dirty="0" smtClean="0"/>
              <a:t>Руководитель: Специалист по социальной работе  Романова М.В.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57537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padeni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7128792" cy="540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2883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66754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6916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1592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548680"/>
            <a:ext cx="7436643" cy="5577483"/>
          </a:xfrm>
        </p:spPr>
      </p:pic>
    </p:spTree>
    <p:extLst>
      <p:ext uri="{BB962C8B-B14F-4D97-AF65-F5344CB8AC3E}">
        <p14:creationId xmlns:p14="http://schemas.microsoft.com/office/powerpoint/2010/main" xmlns="" val="2219833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35105" y="2859786"/>
            <a:ext cx="4681728" cy="308152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1512399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24</TotalTime>
  <Words>10</Words>
  <Application>Microsoft Office PowerPoint</Application>
  <PresentationFormat>Экран (4:3)</PresentationFormat>
  <Paragraphs>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Волна</vt:lpstr>
      <vt:lpstr>ГАУ «КЦСОН города Каменска-Уральского»  Школа пожилого возраста  по направлению   «Обучение навыкам ухода».  Тема: «Утренняя зарядка»  Руководитель: Специалист по социальной работе  Романова М.В. </vt:lpstr>
      <vt:lpstr>Слайд 2</vt:lpstr>
      <vt:lpstr>Слайд 3</vt:lpstr>
      <vt:lpstr>Слайд 4</vt:lpstr>
      <vt:lpstr>Слайд 5</vt:lpstr>
      <vt:lpstr>Слайд 6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Утренняя зарядка</dc:title>
  <dc:creator>User</dc:creator>
  <cp:lastModifiedBy>Shafikova_GA</cp:lastModifiedBy>
  <cp:revision>3</cp:revision>
  <dcterms:created xsi:type="dcterms:W3CDTF">2020-11-16T17:43:07Z</dcterms:created>
  <dcterms:modified xsi:type="dcterms:W3CDTF">2020-11-17T04:04:17Z</dcterms:modified>
</cp:coreProperties>
</file>