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7"/>
  </p:notesMasterIdLst>
  <p:sldIdLst>
    <p:sldId id="256" r:id="rId2"/>
    <p:sldId id="257" r:id="rId3"/>
    <p:sldId id="258" r:id="rId4"/>
    <p:sldId id="262" r:id="rId5"/>
    <p:sldId id="264" r:id="rId6"/>
    <p:sldId id="267" r:id="rId7"/>
    <p:sldId id="271" r:id="rId8"/>
    <p:sldId id="268" r:id="rId9"/>
    <p:sldId id="272" r:id="rId10"/>
    <p:sldId id="273" r:id="rId11"/>
    <p:sldId id="274" r:id="rId12"/>
    <p:sldId id="275" r:id="rId13"/>
    <p:sldId id="276" r:id="rId14"/>
    <p:sldId id="277" r:id="rId15"/>
    <p:sldId id="27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A228AE-8723-4432-B8B2-5389BDE9BD81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73AA22-C993-4A9B-9134-87798712EF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556792"/>
            <a:ext cx="7851648" cy="3456384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</a:rPr>
              <a:t>Социальная реабилитация в учреждениях социального обслуживания населения Свердловской области </a:t>
            </a:r>
            <a:endParaRPr lang="ru-RU" sz="4400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764704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Министерство социальной политики Свердловской области</a:t>
            </a:r>
          </a:p>
          <a:p>
            <a:pPr algn="ctr">
              <a:spcAft>
                <a:spcPts val="0"/>
              </a:spcAft>
            </a:pPr>
            <a:r>
              <a:rPr lang="ru-RU" sz="12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Государственное автономное учреждение социального обслуживания Свердловской области </a:t>
            </a: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«Комплексный центр социального обслуживания населения </a:t>
            </a:r>
            <a:endParaRPr lang="ru-RU" sz="1200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«Золотая осень» города Нижний Тагил»</a:t>
            </a:r>
            <a:endParaRPr lang="ru-RU" sz="120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https://www.oblgazeta.ru/media/article_photos/e3990ef0b1b33431b1633f2254e7f8e77ce9f256ed56367a8040e3d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340768"/>
            <a:ext cx="8923030" cy="54009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4600" b="1" dirty="0" smtClean="0">
                <a:solidFill>
                  <a:srgbClr val="FF0000"/>
                </a:solidFill>
                <a:latin typeface="+mn-lt"/>
              </a:rPr>
              <a:t>ГАУ </a:t>
            </a:r>
            <a:r>
              <a:rPr lang="en-US" sz="4600" b="1" dirty="0" smtClean="0">
                <a:solidFill>
                  <a:srgbClr val="FF0000"/>
                </a:solidFill>
                <a:latin typeface="+mn-lt"/>
              </a:rPr>
              <a:t>“</a:t>
            </a:r>
            <a:r>
              <a:rPr lang="ru-RU" sz="4600" b="1" dirty="0" err="1" smtClean="0">
                <a:solidFill>
                  <a:srgbClr val="FF0000"/>
                </a:solidFill>
                <a:latin typeface="+mn-lt"/>
              </a:rPr>
              <a:t>Тагильский</a:t>
            </a:r>
            <a:r>
              <a:rPr lang="ru-RU" sz="4600" b="1" dirty="0" smtClean="0">
                <a:solidFill>
                  <a:srgbClr val="FF0000"/>
                </a:solidFill>
                <a:latin typeface="+mn-lt"/>
              </a:rPr>
              <a:t> пансионат</a:t>
            </a:r>
            <a:r>
              <a:rPr lang="en-US" sz="4600" b="1" dirty="0" smtClean="0">
                <a:solidFill>
                  <a:srgbClr val="FF0000"/>
                </a:solidFill>
                <a:latin typeface="+mn-lt"/>
              </a:rPr>
              <a:t>”</a:t>
            </a:r>
            <a:endParaRPr lang="ru-RU" sz="4600" b="1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428604"/>
            <a:ext cx="3493622" cy="307183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err="1" smtClean="0">
                <a:solidFill>
                  <a:srgbClr val="7030A0"/>
                </a:solidFill>
              </a:rPr>
              <a:t>Парафин-озокеритовое</a:t>
            </a:r>
            <a:r>
              <a:rPr lang="ru-RU" sz="2400" b="1" dirty="0" smtClean="0">
                <a:solidFill>
                  <a:srgbClr val="7030A0"/>
                </a:solidFill>
              </a:rPr>
              <a:t> лечение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err="1" smtClean="0">
                <a:solidFill>
                  <a:srgbClr val="7030A0"/>
                </a:solidFill>
              </a:rPr>
              <a:t>Физиолечение</a:t>
            </a:r>
            <a:r>
              <a:rPr lang="ru-RU" sz="2400" b="1" dirty="0" smtClean="0">
                <a:solidFill>
                  <a:srgbClr val="7030A0"/>
                </a:solidFill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Подводный душ-массаж</a:t>
            </a:r>
          </a:p>
        </p:txBody>
      </p:sp>
      <p:pic>
        <p:nvPicPr>
          <p:cNvPr id="2050" name="Picture 2" descr="https://pp.userapi.com/c824600/v824600685/1a8257/M2ViM4lIc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643182"/>
            <a:ext cx="4214842" cy="2811267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4500562" y="5715016"/>
            <a:ext cx="4429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Кислородный коктейль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Ванна джакузи</a:t>
            </a:r>
          </a:p>
        </p:txBody>
      </p:sp>
      <p:pic>
        <p:nvPicPr>
          <p:cNvPr id="9" name="Рисунок 8" descr="http://yaselda.by/assets/images/resources/62/d65510e795ade76a191312c9862d8d1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929066"/>
            <a:ext cx="3286148" cy="2702199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8" name="Picture 4" descr="https://pp.userapi.com/c824600/v824600685/1a8245/GlGQXcCmCz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14290"/>
            <a:ext cx="4071934" cy="2715948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8069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ГАУ </a:t>
            </a:r>
            <a:r>
              <a:rPr lang="en-US" sz="40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“</a:t>
            </a:r>
            <a:r>
              <a:rPr lang="ru-RU" sz="40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КЦСОН г. Верхняя Салда</a:t>
            </a:r>
            <a:r>
              <a:rPr lang="en-US" sz="40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endParaRPr lang="ru-RU" sz="4000" b="1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Рисунок 3" descr="https://pp.userapi.com/c846019/v846019550/1193e8/RqwzgGfvF-U.jpg"/>
          <p:cNvPicPr/>
          <p:nvPr/>
        </p:nvPicPr>
        <p:blipFill>
          <a:blip r:embed="rId2" cstate="print"/>
          <a:srcRect l="4327" t="5215" r="4034" b="67575"/>
          <a:stretch>
            <a:fillRect/>
          </a:stretch>
        </p:blipFill>
        <p:spPr bwMode="auto">
          <a:xfrm>
            <a:off x="179512" y="1556792"/>
            <a:ext cx="8784976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8024" y="571479"/>
            <a:ext cx="4355976" cy="300039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sz="2400" b="1" dirty="0" smtClean="0">
                <a:solidFill>
                  <a:srgbClr val="7030A0"/>
                </a:solidFill>
              </a:rPr>
              <a:t>Оздоровительная гимнастика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Массаж медицинский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7030A0"/>
                </a:solidFill>
              </a:rPr>
              <a:t>Внутривенные и внутримышечные инъекции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  <p:pic>
        <p:nvPicPr>
          <p:cNvPr id="9" name="Рисунок 8" descr="http://athletemassage.ru/wp-content/uploads/2018/10/Heavenly-Spa-Westin-Hilton-Head-Spa-Massage-Treatmen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429000"/>
            <a:ext cx="4429156" cy="321471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0" name="Рисунок 9" descr="http://www.rigma.info/upload/iblock/63e/63eda0930f7f372764ad5cf9b666b2f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3929090" cy="2786082"/>
          </a:xfrm>
          <a:prstGeom prst="rect">
            <a:avLst/>
          </a:prstGeom>
          <a:noFill/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52"/>
            <a:ext cx="8623450" cy="6572296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05800" cy="152527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ГАУ </a:t>
            </a:r>
            <a:r>
              <a:rPr lang="en-US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“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КЦСОН </a:t>
            </a:r>
            <a:r>
              <a:rPr lang="ru-RU" sz="4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Невьянского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района</a:t>
            </a:r>
            <a:r>
              <a:rPr lang="en-US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отделение </a:t>
            </a:r>
            <a:r>
              <a:rPr lang="en-US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“</a:t>
            </a: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Рассвет</a:t>
            </a:r>
            <a:r>
              <a:rPr lang="en-US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endParaRPr lang="ru-RU" sz="4400" dirty="0">
              <a:solidFill>
                <a:srgbClr val="00B05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00042"/>
            <a:ext cx="3610744" cy="381761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Кедровая бочка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Кушетка «Нуга Бест»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Гидромассажная ванна</a:t>
            </a:r>
          </a:p>
          <a:p>
            <a:endParaRPr lang="ru-RU" b="1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/>
          <a:srcRect l="10681"/>
          <a:stretch>
            <a:fillRect/>
          </a:stretch>
        </p:blipFill>
        <p:spPr bwMode="auto">
          <a:xfrm>
            <a:off x="5000628" y="3214686"/>
            <a:ext cx="3643338" cy="3265907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143248"/>
            <a:ext cx="3795893" cy="3357586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2" name="Picture 6" descr="http://www.ru.all.biz/img/ru/service_catalog/17302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285728"/>
            <a:ext cx="3344173" cy="2640136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3" name="Picture 5" descr="http://www.relaxio.ru/data/5000_bi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1857364"/>
            <a:ext cx="2339752" cy="1192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305800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ГАУ «КЦСОН Пригородного района»</a:t>
            </a:r>
            <a:endParaRPr lang="ru-RU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3554" name="Picture 2" descr="https://bspravka.ru/photos/555/1546555/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8786874" cy="502587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5" y="928670"/>
            <a:ext cx="37147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rgbClr val="C00000"/>
                </a:solidFill>
              </a:rPr>
              <a:t>Гирудотерапия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err="1" smtClean="0">
                <a:solidFill>
                  <a:srgbClr val="C00000"/>
                </a:solidFill>
              </a:rPr>
              <a:t>Галотерапия</a:t>
            </a:r>
            <a:endParaRPr lang="ru-RU" sz="3200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solidFill>
                  <a:srgbClr val="C00000"/>
                </a:solidFill>
              </a:rPr>
              <a:t>Внутривенные инъекции 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026" name="AutoShape 2" descr="https://www.cmediya.ru/upload/medialibrary/e7a/e7a5ca186c9b79946e159fe7c37146e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://sosny.by/i/pagegallery/592/20314/tRmXY1KmnXAi2ip9S9U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57166"/>
            <a:ext cx="4113220" cy="2408769"/>
          </a:xfrm>
          <a:prstGeom prst="rect">
            <a:avLst/>
          </a:prstGeom>
          <a:noFill/>
          <a:ln w="1905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6" name="Рисунок 5" descr="https://st1.stblizko.ru/images/product/194/848/346_original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643182"/>
            <a:ext cx="4214842" cy="291177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" name="Рисунок 6" descr="https://mypotency.ru/wp-content/uploads/2017/08/suluk-slider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286256"/>
            <a:ext cx="4500562" cy="235581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305800" cy="107157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4"/>
                </a:solidFill>
              </a:rPr>
              <a:t>Областной центр реабилитации инвалидов г. Екатеринбург </a:t>
            </a:r>
            <a:endParaRPr lang="ru-RU" sz="4000" b="1" dirty="0">
              <a:solidFill>
                <a:schemeClr val="accent4"/>
              </a:solidFill>
            </a:endParaRPr>
          </a:p>
        </p:txBody>
      </p:sp>
      <p:pic>
        <p:nvPicPr>
          <p:cNvPr id="4" name="Рисунок 3" descr="https://i9.photo.2gis.com/images/branch/9/1266637428472559_9b3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49371"/>
            <a:ext cx="8572559" cy="5265777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5500702"/>
            <a:ext cx="4038600" cy="854222"/>
          </a:xfrm>
        </p:spPr>
        <p:txBody>
          <a:bodyPr>
            <a:normAutofit fontScale="97500"/>
          </a:bodyPr>
          <a:lstStyle/>
          <a:p>
            <a:pPr>
              <a:buFont typeface="Wingdings" pitchFamily="2" charset="2"/>
              <a:buChar char="Ø"/>
            </a:pPr>
            <a:r>
              <a:rPr lang="ru-RU" sz="2300" dirty="0" err="1" smtClean="0">
                <a:solidFill>
                  <a:srgbClr val="FF0000"/>
                </a:solidFill>
              </a:rPr>
              <a:t>Гелиокомплекс</a:t>
            </a:r>
            <a:r>
              <a:rPr lang="ru-RU" sz="2300" dirty="0" smtClean="0">
                <a:solidFill>
                  <a:srgbClr val="FF0000"/>
                </a:solidFill>
              </a:rPr>
              <a:t> «Искусственное солнце»</a:t>
            </a:r>
            <a:endParaRPr lang="ru-RU" sz="2300" dirty="0">
              <a:solidFill>
                <a:srgbClr val="FF0000"/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sz="half" idx="1"/>
          </p:nvPr>
        </p:nvSpPr>
        <p:spPr>
          <a:xfrm>
            <a:off x="457200" y="714355"/>
            <a:ext cx="4038600" cy="2357455"/>
          </a:xfrm>
        </p:spPr>
        <p:txBody>
          <a:bodyPr>
            <a:normAutofit fontScale="97500"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0000"/>
                </a:solidFill>
              </a:rPr>
              <a:t>Бассейн с </a:t>
            </a:r>
            <a:r>
              <a:rPr lang="ru-RU" sz="2400" dirty="0" err="1" smtClean="0">
                <a:solidFill>
                  <a:srgbClr val="FF0000"/>
                </a:solidFill>
              </a:rPr>
              <a:t>аква-тренажерами</a:t>
            </a:r>
            <a:endParaRPr lang="ru-RU" sz="2400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0000"/>
                </a:solidFill>
              </a:rPr>
              <a:t>Зал высокотехнологичной реабилитации</a:t>
            </a:r>
            <a:br>
              <a:rPr lang="ru-RU" sz="2400" dirty="0" smtClean="0">
                <a:solidFill>
                  <a:srgbClr val="FF0000"/>
                </a:solidFill>
              </a:rPr>
            </a:b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9" name="Рисунок 8" descr="https://i5.photo.2gis.com/images/branch/9/1266637428472565_cbb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000240"/>
            <a:ext cx="3357586" cy="3000396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4" name="Рисунок 3" descr="https://i0.photo.2gis.com/images/branch/9/1266637428472560_67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256"/>
            <a:ext cx="3143272" cy="2357454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0" name="Рисунок 9" descr="http://ocri.ru/upload/userfile/clientreability/news/052015/IMG_099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42852"/>
            <a:ext cx="3184526" cy="3143272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21444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Социально-реабилитационное отделение «Мирный» г. Первоуральск</a:t>
            </a:r>
            <a:endParaRPr lang="ru-RU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https://xn----8sbiecm6bhdx8i.xn--p1ai/sites/default/files/resize/images/okruzhayushhij_mir/Sverdlovskaya_oblast-320x240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8786874" cy="5072098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00043"/>
            <a:ext cx="4038600" cy="1785949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</a:rPr>
              <a:t>Мини сауна (кедровая бочка)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</a:rPr>
              <a:t>Сухие углекислые ванны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5429264"/>
            <a:ext cx="4038600" cy="92566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</a:rPr>
              <a:t>Хвойные ванны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25602" name="Picture 2" descr="http://chtogdekupit.ru/wp-content/uploads/2018/01/kedrovaya-bochka-pokazaniya-i-protivopokazan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26776" y="214290"/>
            <a:ext cx="4295413" cy="27534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25604" name="Picture 4" descr="https://gokurort.ru/new_uploads/images/0/9f/09ffc726f4e25c4e5907f147588bcbe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428868"/>
            <a:ext cx="3232528" cy="2500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5" name="Рисунок 4" descr="http://www.s-p-urala.ru/assets/images/dry_uglekis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3" y="3429000"/>
            <a:ext cx="2714643" cy="321471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58204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Двухнедельный курс реабилитации, граждане Дзержинского района могут пройти на выбор, </a:t>
            </a:r>
            <a:b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любом отделении социальной реабилитации </a:t>
            </a:r>
            <a:b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Свердловской области: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571744"/>
            <a:ext cx="8258204" cy="3783181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ГАУ «КЦСОН «Надежда» г. </a:t>
            </a:r>
            <a:r>
              <a:rPr lang="ru-RU" sz="2400" b="1" dirty="0" smtClean="0">
                <a:solidFill>
                  <a:srgbClr val="00B050"/>
                </a:solidFill>
              </a:rPr>
              <a:t>Красноуральска»</a:t>
            </a:r>
            <a:r>
              <a:rPr lang="en-US" sz="2400" b="1" dirty="0" smtClean="0">
                <a:solidFill>
                  <a:srgbClr val="00B050"/>
                </a:solidFill>
              </a:rPr>
              <a:t> zabota058.msp.midural.ru</a:t>
            </a:r>
            <a:endParaRPr lang="ru-RU" sz="2400" b="1" dirty="0" smtClean="0">
              <a:solidFill>
                <a:srgbClr val="00B050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ГАУ КЦСОН «Забота» г. </a:t>
            </a:r>
            <a:r>
              <a:rPr lang="ru-RU" sz="2400" b="1" dirty="0" smtClean="0">
                <a:solidFill>
                  <a:srgbClr val="00B050"/>
                </a:solidFill>
              </a:rPr>
              <a:t>Качканара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</a:rPr>
              <a:t>zabota136.msp.midural.ru</a:t>
            </a:r>
            <a:endParaRPr lang="ru-RU" sz="2400" b="1" dirty="0" smtClean="0">
              <a:solidFill>
                <a:srgbClr val="00B050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ГАУ «КЦСОН п. </a:t>
            </a:r>
            <a:r>
              <a:rPr lang="ru-RU" sz="2400" b="1" dirty="0" err="1" smtClean="0">
                <a:solidFill>
                  <a:srgbClr val="00B050"/>
                </a:solidFill>
              </a:rPr>
              <a:t>Рефтинский</a:t>
            </a:r>
            <a:r>
              <a:rPr lang="ru-RU" sz="2400" b="1" dirty="0" smtClean="0">
                <a:solidFill>
                  <a:srgbClr val="00B050"/>
                </a:solidFill>
              </a:rPr>
              <a:t>»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</a:rPr>
              <a:t>zabota064.msp.midural.ru</a:t>
            </a:r>
            <a:endParaRPr lang="ru-RU" sz="2400" b="1" dirty="0" smtClean="0">
              <a:solidFill>
                <a:srgbClr val="00B050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ГАУ «КЦСОН г. Ирбита и </a:t>
            </a:r>
            <a:r>
              <a:rPr lang="ru-RU" sz="2400" b="1" dirty="0" err="1" smtClean="0">
                <a:solidFill>
                  <a:srgbClr val="00B050"/>
                </a:solidFill>
              </a:rPr>
              <a:t>Ирбитского</a:t>
            </a:r>
            <a:r>
              <a:rPr lang="ru-RU" sz="2400" b="1" dirty="0" smtClean="0">
                <a:solidFill>
                  <a:srgbClr val="00B050"/>
                </a:solidFill>
              </a:rPr>
              <a:t> района «Белая горка</a:t>
            </a:r>
            <a:r>
              <a:rPr lang="ru-RU" sz="2400" b="1" dirty="0" smtClean="0">
                <a:solidFill>
                  <a:srgbClr val="00B050"/>
                </a:solidFill>
              </a:rPr>
              <a:t>»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</a:rPr>
              <a:t>zabota038.msp.midural.ru</a:t>
            </a:r>
            <a:endParaRPr lang="ru-RU" sz="2400" b="1" dirty="0" smtClean="0">
              <a:solidFill>
                <a:srgbClr val="00B050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ГАУ «КЦСОН г. Асбеста</a:t>
            </a:r>
            <a:r>
              <a:rPr lang="ru-RU" sz="2400" b="1" dirty="0" smtClean="0">
                <a:solidFill>
                  <a:srgbClr val="00B050"/>
                </a:solidFill>
              </a:rPr>
              <a:t>»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smtClean="0">
                <a:solidFill>
                  <a:srgbClr val="00B050"/>
                </a:solidFill>
              </a:rPr>
              <a:t>zabota051.msp.midural.ru</a:t>
            </a:r>
            <a:endParaRPr lang="ru-RU" sz="2400" b="1" dirty="0" smtClean="0">
              <a:solidFill>
                <a:srgbClr val="00B050"/>
              </a:solidFill>
            </a:endParaRPr>
          </a:p>
          <a:p>
            <a:r>
              <a:rPr lang="ru-RU" sz="2400" b="1" dirty="0" smtClean="0">
                <a:solidFill>
                  <a:srgbClr val="00B050"/>
                </a:solidFill>
              </a:rPr>
              <a:t>ГАУ «КЦСОН г. Полевского</a:t>
            </a:r>
            <a:r>
              <a:rPr lang="ru-RU" sz="2400" b="1" dirty="0" smtClean="0">
                <a:solidFill>
                  <a:srgbClr val="00B050"/>
                </a:solidFill>
              </a:rPr>
              <a:t>»</a:t>
            </a:r>
            <a:r>
              <a:rPr lang="en-US" sz="2400" b="1" smtClean="0">
                <a:solidFill>
                  <a:srgbClr val="00B050"/>
                </a:solidFill>
              </a:rPr>
              <a:t> </a:t>
            </a:r>
            <a:r>
              <a:rPr lang="en-US" sz="2400" b="1" smtClean="0">
                <a:solidFill>
                  <a:srgbClr val="00B050"/>
                </a:solidFill>
              </a:rPr>
              <a:t>zabota045.msp.midural.ru</a:t>
            </a:r>
            <a:endParaRPr lang="ru-RU" sz="2400" b="1" dirty="0" smtClean="0">
              <a:solidFill>
                <a:srgbClr val="00B05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www.nastol.com.ua/pic/201311/1280x1024/nastol.com.ua-6843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715435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000364" y="571480"/>
            <a:ext cx="585791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 smtClean="0">
                <a:solidFill>
                  <a:srgbClr val="00B050"/>
                </a:solidFill>
              </a:rPr>
              <a:t>Благодарю за внимание!</a:t>
            </a:r>
            <a:endParaRPr lang="ru-RU" sz="6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6">
      <a:dk1>
        <a:srgbClr val="7F7F7F"/>
      </a:dk1>
      <a:lt1>
        <a:srgbClr val="FFFF99"/>
      </a:lt1>
      <a:dk2>
        <a:srgbClr val="D49887"/>
      </a:dk2>
      <a:lt2>
        <a:srgbClr val="E7DEC9"/>
      </a:lt2>
      <a:accent1>
        <a:srgbClr val="3891A7"/>
      </a:accent1>
      <a:accent2>
        <a:srgbClr val="FFFF00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FFFF33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829</TotalTime>
  <Words>201</Words>
  <Application>Microsoft Office PowerPoint</Application>
  <PresentationFormat>Экран (4:3)</PresentationFormat>
  <Paragraphs>39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Социальная реабилитация в учреждениях социального обслуживания населения Свердловской области </vt:lpstr>
      <vt:lpstr>ГАУ “Тагильский пансионат”</vt:lpstr>
      <vt:lpstr>Слайд 3</vt:lpstr>
      <vt:lpstr>ГАУ “КЦСОН г. Верхняя Салда”</vt:lpstr>
      <vt:lpstr>Слайд 5</vt:lpstr>
      <vt:lpstr>ГАУ “КЦСОН Невьянского района”отделение “Рассвет”</vt:lpstr>
      <vt:lpstr>Слайд 7</vt:lpstr>
      <vt:lpstr>            ГАУ «КЦСОН Пригородного района»</vt:lpstr>
      <vt:lpstr>Слайд 9</vt:lpstr>
      <vt:lpstr>Областной центр реабилитации инвалидов г. Екатеринбург </vt:lpstr>
      <vt:lpstr>Слайд 11</vt:lpstr>
      <vt:lpstr>Социально-реабилитационное отделение «Мирный» г. Первоуральск</vt:lpstr>
      <vt:lpstr>Слайд 13</vt:lpstr>
      <vt:lpstr>Двухнедельный курс реабилитации, граждане Дзержинского района могут пройти на выбор,  в любом отделении социальной реабилитации  Свердловской области: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Room1</dc:creator>
  <cp:lastModifiedBy>Urist</cp:lastModifiedBy>
  <cp:revision>133</cp:revision>
  <dcterms:created xsi:type="dcterms:W3CDTF">2019-01-22T10:38:48Z</dcterms:created>
  <dcterms:modified xsi:type="dcterms:W3CDTF">2019-11-28T10:50:55Z</dcterms:modified>
</cp:coreProperties>
</file>