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740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080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241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1758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55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03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303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706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117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555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210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498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68348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264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898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762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32C04-7561-4853-A718-9163E80EBC3F}" type="datetimeFigureOut">
              <a:rPr lang="ru-RU" smtClean="0"/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54F3D96-3D9E-462C-92DE-A8A4CFFBDD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740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64088" y="2456047"/>
            <a:ext cx="3940233" cy="2618508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Декоративно-прикладное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изобразительное искусство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Z:\2.Горбунова А.А\4. Пилипец\1 ПОЧТА\46. Фестиваль клубного  движения\Ленинский - логотип\УТВЕРЖДЕН_Логотип Фестиваль 2020_вариант 1_мелкий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73" y="788980"/>
            <a:ext cx="7672649" cy="595264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0" y="0"/>
            <a:ext cx="12192000" cy="78898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Горнозаводской управленческий округ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781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Лазаревич Нина Владимировна, Новоуральск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5770" y="6292014"/>
            <a:ext cx="8596668" cy="807055"/>
          </a:xfrm>
        </p:spPr>
        <p:txBody>
          <a:bodyPr/>
          <a:lstStyle/>
          <a:p>
            <a:r>
              <a:rPr lang="ru-RU" b="1" dirty="0"/>
              <a:t>«Букет календулы</a:t>
            </a:r>
            <a:r>
              <a:rPr lang="ru-RU" b="1" dirty="0" smtClean="0"/>
              <a:t>» (вышивка лентами)</a:t>
            </a:r>
            <a:endParaRPr lang="ru-RU" dirty="0"/>
          </a:p>
        </p:txBody>
      </p:sp>
      <p:pic>
        <p:nvPicPr>
          <p:cNvPr id="4" name="Рисунок 3" descr="Z:\2.Горбунова А.А\4. Пилипец\1 ПОЧТА\46. Фестиваль клубного  движения\1. Новоуральск\1. Лазаревич Нина Васильевна Букет календул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0" b="6952"/>
          <a:stretch/>
        </p:blipFill>
        <p:spPr bwMode="auto">
          <a:xfrm>
            <a:off x="2227810" y="689956"/>
            <a:ext cx="6882938" cy="54531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9389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Бурова Наталья Васильевна, Новоуральск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458" y="6275389"/>
            <a:ext cx="8596668" cy="441295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r>
              <a:rPr lang="ru-RU" b="1" dirty="0"/>
              <a:t>«Бабушка рукодельница</a:t>
            </a:r>
            <a:r>
              <a:rPr lang="ru-RU" b="1" dirty="0" smtClean="0"/>
              <a:t>» (сухое валяние)</a:t>
            </a:r>
            <a:endParaRPr lang="ru-RU" dirty="0"/>
          </a:p>
        </p:txBody>
      </p:sp>
      <p:pic>
        <p:nvPicPr>
          <p:cNvPr id="6" name="Рисунок 5" descr="Z:\2.Горбунова А.А\4. Пилипец\1 ПОЧТА\46. Фестиваль клубного  движения\1. Новоуральск\2. Бурова Наталья Васильевна Бабушка рукоде льница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888" y="689956"/>
            <a:ext cx="5985162" cy="5494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9855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err="1" smtClean="0"/>
              <a:t>Казаева</a:t>
            </a:r>
            <a:r>
              <a:rPr lang="ru-RU" dirty="0" smtClean="0"/>
              <a:t> Надежда Анатольевна, Новоуральск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2025" y="6275389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«Развивающая </a:t>
            </a:r>
            <a:r>
              <a:rPr lang="ru-RU" b="1" dirty="0"/>
              <a:t>книжка для малышей</a:t>
            </a:r>
            <a:r>
              <a:rPr lang="ru-RU" b="1" dirty="0" smtClean="0"/>
              <a:t>» (шитьё – 8 страниц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8" name="Рисунок 7" descr="Z:\2.Горбунова А.А\4. Пилипец\1 ПОЧТА\46. Фестиваль клубного  движения\1. Новоуральск\3. Казаева Надежда Анатольевна Развивающая книжка для малышей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63" y="1074420"/>
            <a:ext cx="1761283" cy="1750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Z:\2.Горбунова А.А\4. Пилипец\1 ПОЧТА\46. Фестиваль клубного  движения\1. Новоуральск\3. Четвертая страница книги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693" y="842667"/>
            <a:ext cx="2261062" cy="2323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Z:\2.Горбунова А.А\4. Пилипец\1 ПОЧТА\46. Фестиваль клубного  движения\1. Новоуральск\3. Пятая страница книги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53" y="3396954"/>
            <a:ext cx="2630609" cy="2673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Z:\2.Горбунова А.А\4. Пилипец\1 ПОЧТА\46. Фестиваль клубного  движения\1. Новоуральск\3. Шестая страница книги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783" y="3396956"/>
            <a:ext cx="2541160" cy="2673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Z:\2.Горбунова А.А\4. Пилипец\1 ПОЧТА\46. Фестиваль клубного  движения\1. Новоуральск\3. Седьмая страница книги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965" y="3396957"/>
            <a:ext cx="2624456" cy="2673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Z:\2.Горбунова А.А\4. Пилипец\1 ПОЧТА\46. Фестиваль клубного  движения\1. Новоуральск\3. Восьмая страница книги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9443" y="3396956"/>
            <a:ext cx="2540312" cy="267326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Z:\2.Горбунова А.А\4. Пилипец\1 ПОЧТА\46. Фестиваль клубного  движения\1. Новоуральск\3. Первая страница книги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73" y="842666"/>
            <a:ext cx="2242199" cy="2349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Z:\2.Горбунова А.А\4. Пилипец\1 ПОЧТА\46. Фестиваль клубного  движения\1. Новоуральск\3. Вторая страница книги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399" y="843487"/>
            <a:ext cx="2159952" cy="23229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Z:\2.Горбунова А.А\4. Пилипец\1 ПОЧТА\46. Фестиваль клубного  движения\1. Новоуральск\3. Третья страница книги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105" y="833252"/>
            <a:ext cx="2291834" cy="2333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7001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Сапрыкина Ирина Николаевна, Новоуральск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«Ваза» (</a:t>
            </a:r>
            <a:r>
              <a:rPr lang="ru-RU" b="1" dirty="0" err="1" smtClean="0"/>
              <a:t>декупаж</a:t>
            </a:r>
            <a:r>
              <a:rPr lang="ru-RU" b="1" dirty="0" smtClean="0"/>
              <a:t> тканью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8" name="Рисунок 7" descr="Z:\2.Горбунова А.А\4. Пилипец\1 ПОЧТА\46. Фестиваль клубного  движения\1. Новоуральск\4. Сапрыкина Ирина Николаевна Ваза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463" y="814286"/>
            <a:ext cx="4979324" cy="51705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6241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Иванова Лидия Леонидовна, Кушва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Панно </a:t>
            </a:r>
            <a:r>
              <a:rPr lang="ru-RU" b="1" dirty="0"/>
              <a:t>«Цветочная мозаика»</a:t>
            </a:r>
          </a:p>
        </p:txBody>
      </p:sp>
      <p:pic>
        <p:nvPicPr>
          <p:cNvPr id="5" name="Рисунок 4" descr="Z:\2.Горбунова А.А\4. Пилипец\1 ПОЧТА\46. Фестиваль клубного  движения\3. Кушва - без песен\Клуб Искусница\Иванова Л. Л.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08142" y="56066"/>
            <a:ext cx="5054139" cy="673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Z:\2.Горбунова А.А\4. Пилипец\1 ПОЧТА\46. Фестиваль клубного  движения\3. Кушва - без песен\Клуб Искусница\Иванова Л. Л. одна работ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837" y="872475"/>
            <a:ext cx="3863340" cy="51065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2838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err="1" smtClean="0"/>
              <a:t>Кусайко</a:t>
            </a:r>
            <a:r>
              <a:rPr lang="ru-RU" dirty="0" smtClean="0"/>
              <a:t> Надежда Михайловна, Кушва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/>
              <a:t>Панно «Луговой букетик»</a:t>
            </a:r>
          </a:p>
        </p:txBody>
      </p:sp>
      <p:pic>
        <p:nvPicPr>
          <p:cNvPr id="4" name="Рисунок 3" descr="Z:\2.Горбунова А.А\4. Пилипец\1 ПОЧТА\46. Фестиваль клубного  движения\3. Кушва - без песен\Клуб Искусница\Кусайко Н. М. 3 работы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967" y="793086"/>
            <a:ext cx="4261455" cy="5826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Z:\2.Горбунова А.А\4. Пилипец\1 ПОЧТА\46. Фестиваль клубного  движения\3. Кушва - без песен\Клуб Искусница\Кусайко Н. М. одна работ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66" y="901989"/>
            <a:ext cx="4045351" cy="51040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3178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/>
              <a:t>Перминова Лидия Егоровна</a:t>
            </a:r>
            <a:r>
              <a:rPr lang="ru-RU" dirty="0" smtClean="0"/>
              <a:t>, Кушва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«Три сестрицы» - куклы </a:t>
            </a:r>
            <a:r>
              <a:rPr lang="ru-RU" b="1" dirty="0"/>
              <a:t>тильды в прованском стиле</a:t>
            </a:r>
          </a:p>
        </p:txBody>
      </p:sp>
      <p:pic>
        <p:nvPicPr>
          <p:cNvPr id="4" name="Рисунок 3" descr="Z:\2.Горбунова А.А\4. Пилипец\1 ПОЧТА\46. Фестиваль клубного  движения\3. Кушва - без песен\Клуб Мастерская Чудес\Перминова Л.Е.Три сестрицы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031" y="689956"/>
            <a:ext cx="4214553" cy="5419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3035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/>
              <a:t>Перминова Лидия Егоровна</a:t>
            </a:r>
            <a:r>
              <a:rPr lang="ru-RU" dirty="0" smtClean="0"/>
              <a:t>, Кушва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141" y="6139180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«Дружная семейка» </a:t>
            </a:r>
            <a:r>
              <a:rPr lang="ru-RU" b="1" dirty="0"/>
              <a:t>- куклы тильды в прованском стиле</a:t>
            </a:r>
          </a:p>
        </p:txBody>
      </p:sp>
      <p:pic>
        <p:nvPicPr>
          <p:cNvPr id="4" name="Рисунок 3" descr="Z:\2.Горбунова А.А\4. Пилипец\1 ПОЧТА\46. Фестиваль клубного  движения\3. Кушва - без песен\Клуб Мастерская Чудес\Перминова Л.Е. Дружная семейка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57" y="835660"/>
            <a:ext cx="6824548" cy="5157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Z:\2.Горбунова А.А\4. Пилипец\1 ПОЧТА\46. Фестиваль клубного  движения\3. Кушва - без песен\Клуб Мастерская Чудес\Перминова Л.Е. Дружная семейка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957" y="835660"/>
            <a:ext cx="3937258" cy="58346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6265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err="1"/>
              <a:t>Беленкевич</a:t>
            </a:r>
            <a:r>
              <a:rPr lang="ru-RU" dirty="0"/>
              <a:t> Галина Викторовна</a:t>
            </a:r>
            <a:r>
              <a:rPr lang="ru-RU" dirty="0" smtClean="0"/>
              <a:t>, Невьянск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Картина «Осень» (живопись маслом)</a:t>
            </a:r>
            <a:endParaRPr lang="ru-RU" b="1" dirty="0"/>
          </a:p>
        </p:txBody>
      </p:sp>
      <p:pic>
        <p:nvPicPr>
          <p:cNvPr id="6" name="Рисунок 5" descr="Z:\2.Горбунова А.А\4. Пилипец\1 ПОЧТА\46. Фестиваль клубного  движения\4. Невьянск\1.Беленкевич Г.В. - Осень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369" y="834940"/>
            <a:ext cx="7390015" cy="52741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6638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err="1"/>
              <a:t>Бызова</a:t>
            </a:r>
            <a:r>
              <a:rPr lang="ru-RU" dirty="0"/>
              <a:t> Ирина Анатольевна</a:t>
            </a:r>
            <a:r>
              <a:rPr lang="ru-RU" dirty="0" smtClean="0"/>
              <a:t>, Невьянск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«Башмачок с сюрпризом» (плетение </a:t>
            </a:r>
            <a:r>
              <a:rPr lang="ru-RU" b="1" dirty="0"/>
              <a:t>из газетных трубочек</a:t>
            </a:r>
            <a:r>
              <a:rPr lang="ru-RU" b="1" dirty="0" smtClean="0"/>
              <a:t>)</a:t>
            </a:r>
            <a:endParaRPr lang="ru-RU" b="1" dirty="0"/>
          </a:p>
        </p:txBody>
      </p:sp>
      <p:pic>
        <p:nvPicPr>
          <p:cNvPr id="5" name="Рисунок 4" descr="Z:\2.Горбунова А.А\4. Пилипец\1 ПОЧТА\46. Фестиваль клубного  движения\4. Невьянск\2.Бызова И.А. - Башмачок с сюрпризом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0" b="4366"/>
          <a:stretch/>
        </p:blipFill>
        <p:spPr bwMode="auto">
          <a:xfrm>
            <a:off x="3084021" y="792365"/>
            <a:ext cx="4909791" cy="52143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56375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/>
              <a:t>Портных Валентина Александровна</a:t>
            </a:r>
            <a:r>
              <a:rPr lang="ru-RU" dirty="0" smtClean="0"/>
              <a:t>, Невьянск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«Белая берёза» (</a:t>
            </a:r>
            <a:r>
              <a:rPr lang="ru-RU" b="1" dirty="0" err="1" smtClean="0"/>
              <a:t>бисероплетение</a:t>
            </a:r>
            <a:r>
              <a:rPr lang="ru-RU" b="1" dirty="0" smtClean="0"/>
              <a:t>)</a:t>
            </a:r>
            <a:endParaRPr lang="ru-RU" b="1" dirty="0"/>
          </a:p>
        </p:txBody>
      </p:sp>
      <p:pic>
        <p:nvPicPr>
          <p:cNvPr id="6" name="Рисунок 5" descr="Z:\2.Горбунова А.А\4. Пилипец\1 ПОЧТА\46. Фестиваль клубного  движения\4. Невьянск\4.Портных В.А. - Белая береза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40" y="789710"/>
            <a:ext cx="3374967" cy="5319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76917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/>
              <a:t>Котова Светлана Николаевна</a:t>
            </a:r>
            <a:r>
              <a:rPr lang="ru-RU" dirty="0" smtClean="0"/>
              <a:t>, Невьянск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«Ростовые куклы» (шитьё)</a:t>
            </a:r>
            <a:endParaRPr lang="ru-RU" b="1" dirty="0"/>
          </a:p>
        </p:txBody>
      </p:sp>
      <p:pic>
        <p:nvPicPr>
          <p:cNvPr id="6" name="Рисунок 5" descr="Z:\2.Горбунова А.А\4. Пилипец\1 ПОЧТА\46. Фестиваль клубного  движения\4. Невьянск\3.Котова С.Н. - Ростовые куклы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346" y="788180"/>
            <a:ext cx="4488872" cy="52227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164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err="1"/>
              <a:t>Широкшин</a:t>
            </a:r>
            <a:r>
              <a:rPr lang="ru-RU" dirty="0"/>
              <a:t> Николай </a:t>
            </a:r>
            <a:r>
              <a:rPr lang="ru-RU" dirty="0" smtClean="0"/>
              <a:t>Алексеевич, Кировград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Икона</a:t>
            </a:r>
            <a:r>
              <a:rPr lang="ru-RU" b="1" dirty="0"/>
              <a:t> </a:t>
            </a:r>
            <a:r>
              <a:rPr lang="ru-RU" b="1" dirty="0" smtClean="0"/>
              <a:t>«</a:t>
            </a:r>
            <a:r>
              <a:rPr lang="ru-RU" b="1" dirty="0"/>
              <a:t>Николай Чудотворец</a:t>
            </a:r>
            <a:r>
              <a:rPr lang="ru-RU" b="1" dirty="0" smtClean="0"/>
              <a:t>» (вышивка крестом)</a:t>
            </a:r>
            <a:endParaRPr lang="ru-RU" b="1" dirty="0"/>
          </a:p>
        </p:txBody>
      </p:sp>
      <p:pic>
        <p:nvPicPr>
          <p:cNvPr id="5" name="Рисунок 4" descr="Z:\2.Горбунова А.А\4. Пилипец\1 ПОЧТА\46. Фестиваль клубного  движения\5. Кировград\Широкшин Н.А.  ГАУ КЦСОН Изумруд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665" y="693219"/>
            <a:ext cx="3860395" cy="54159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9623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err="1"/>
              <a:t>Трембач</a:t>
            </a:r>
            <a:r>
              <a:rPr lang="ru-RU" dirty="0"/>
              <a:t> Любовь </a:t>
            </a:r>
            <a:r>
              <a:rPr lang="ru-RU" dirty="0" smtClean="0"/>
              <a:t>Федоровна, Кировград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/>
              <a:t>живописный </a:t>
            </a:r>
            <a:r>
              <a:rPr lang="ru-RU" b="1" dirty="0" smtClean="0"/>
              <a:t>рисунок «</a:t>
            </a:r>
            <a:r>
              <a:rPr lang="ru-RU" b="1" dirty="0"/>
              <a:t>Вечер в Крыму</a:t>
            </a:r>
            <a:r>
              <a:rPr lang="ru-RU" b="1" dirty="0" smtClean="0"/>
              <a:t>» (пастель </a:t>
            </a:r>
            <a:r>
              <a:rPr lang="ru-RU" b="1" dirty="0"/>
              <a:t>на наждачной </a:t>
            </a:r>
            <a:r>
              <a:rPr lang="ru-RU" b="1" dirty="0" smtClean="0"/>
              <a:t>бумаге)</a:t>
            </a:r>
            <a:endParaRPr lang="ru-RU" b="1" dirty="0"/>
          </a:p>
        </p:txBody>
      </p:sp>
      <p:pic>
        <p:nvPicPr>
          <p:cNvPr id="5" name="Рисунок 4" descr="Z:\2.Горбунова А.А\4. Пилипец\1 ПОЧТА\46. Фестиваль клубного  движения\5. Кировград\Трембач Л.Ф.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556" y="689956"/>
            <a:ext cx="7223760" cy="52453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256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100" dirty="0"/>
              <a:t>Токарева Людмила </a:t>
            </a:r>
            <a:r>
              <a:rPr lang="ru-RU" sz="3100" dirty="0" err="1" smtClean="0"/>
              <a:t>Викторовна,Тагилстроевский</a:t>
            </a:r>
            <a:r>
              <a:rPr lang="ru-RU" sz="3100" dirty="0" smtClean="0"/>
              <a:t> </a:t>
            </a:r>
            <a:r>
              <a:rPr lang="ru-RU" sz="3100" dirty="0"/>
              <a:t>район </a:t>
            </a:r>
            <a:r>
              <a:rPr lang="ru-RU" sz="3100" dirty="0" err="1" smtClean="0"/>
              <a:t>г.Нижний</a:t>
            </a:r>
            <a:r>
              <a:rPr lang="ru-RU" sz="3100" dirty="0" smtClean="0"/>
              <a:t> </a:t>
            </a:r>
            <a:r>
              <a:rPr lang="ru-RU" sz="3100" dirty="0"/>
              <a:t>Тагил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dirty="0"/>
              <a:t>«Дружба домовенка с </a:t>
            </a:r>
            <a:r>
              <a:rPr lang="ru-RU" dirty="0" err="1"/>
              <a:t>лесовичком</a:t>
            </a:r>
            <a:r>
              <a:rPr lang="ru-RU" dirty="0" smtClean="0"/>
              <a:t>» (текстильная кукла)</a:t>
            </a:r>
            <a:endParaRPr lang="ru-RU" b="1" dirty="0"/>
          </a:p>
        </p:txBody>
      </p:sp>
      <p:pic>
        <p:nvPicPr>
          <p:cNvPr id="6" name="Рисунок 5" descr="Z:\2.Горбунова А.А\4. Пилипец\1 ПОЧТА\46. Фестиваль клубного  движения\6. Тагилстрой\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434" y="753427"/>
            <a:ext cx="8063144" cy="53557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4638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Матвеева Татьяна </a:t>
            </a:r>
            <a:r>
              <a:rPr lang="ru-RU" dirty="0" err="1" smtClean="0"/>
              <a:t>Юрьевна,</a:t>
            </a:r>
            <a:r>
              <a:rPr lang="ru-RU" sz="3100" dirty="0" err="1" smtClean="0"/>
              <a:t>Тагилстроевский</a:t>
            </a:r>
            <a:r>
              <a:rPr lang="ru-RU" sz="3100" dirty="0" smtClean="0"/>
              <a:t> район </a:t>
            </a:r>
            <a:r>
              <a:rPr lang="ru-RU" sz="3100" dirty="0" err="1" smtClean="0"/>
              <a:t>г.Нижний</a:t>
            </a:r>
            <a:r>
              <a:rPr lang="ru-RU" sz="3100" dirty="0" smtClean="0"/>
              <a:t> Тагил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«Дикие маки» (картина из шерсти)</a:t>
            </a:r>
            <a:endParaRPr lang="ru-RU" b="1" dirty="0"/>
          </a:p>
        </p:txBody>
      </p:sp>
      <p:pic>
        <p:nvPicPr>
          <p:cNvPr id="5" name="Рисунок 4" descr="Z:\2.Горбунова А.А\4. Пилипец\1 ПОЧТА\46. Фестиваль клубного  движения\6. Тагилстрой\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129" y="689956"/>
            <a:ext cx="7855326" cy="5419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5887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Матвеева Татьяна </a:t>
            </a:r>
            <a:r>
              <a:rPr lang="ru-RU" dirty="0" err="1" smtClean="0"/>
              <a:t>Юрьевна,</a:t>
            </a:r>
            <a:r>
              <a:rPr lang="ru-RU" sz="3100" dirty="0" err="1" smtClean="0"/>
              <a:t>Тагилстроевский</a:t>
            </a:r>
            <a:r>
              <a:rPr lang="ru-RU" sz="3100" dirty="0" smtClean="0"/>
              <a:t> </a:t>
            </a:r>
            <a:r>
              <a:rPr lang="ru-RU" sz="3100" dirty="0"/>
              <a:t>район </a:t>
            </a:r>
            <a:r>
              <a:rPr lang="ru-RU" sz="3100" dirty="0" err="1" smtClean="0"/>
              <a:t>г.Нижний</a:t>
            </a:r>
            <a:r>
              <a:rPr lang="ru-RU" sz="3100" dirty="0" smtClean="0"/>
              <a:t> </a:t>
            </a:r>
            <a:r>
              <a:rPr lang="ru-RU" sz="3100" dirty="0"/>
              <a:t>Тагил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«Дева юная весна» картина из шерсти)</a:t>
            </a:r>
            <a:endParaRPr lang="ru-RU" b="1" dirty="0"/>
          </a:p>
        </p:txBody>
      </p:sp>
      <p:pic>
        <p:nvPicPr>
          <p:cNvPr id="5" name="Рисунок 4" descr="Z:\2.Горбунова А.А\4. Пилипец\1 ПОЧТА\46. Фестиваль клубного  движения\6. Тагилстрой\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622" y="689956"/>
            <a:ext cx="8221086" cy="54191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29998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806335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err="1"/>
              <a:t>Волчкова</a:t>
            </a:r>
            <a:r>
              <a:rPr lang="ru-RU" sz="2400" dirty="0"/>
              <a:t> Н.Л</a:t>
            </a:r>
            <a:r>
              <a:rPr lang="ru-RU" sz="2400" dirty="0" smtClean="0"/>
              <a:t>., </a:t>
            </a:r>
            <a:r>
              <a:rPr lang="ru-RU" sz="2400" dirty="0" err="1" smtClean="0"/>
              <a:t>Секисова</a:t>
            </a:r>
            <a:r>
              <a:rPr lang="ru-RU" sz="2400" dirty="0" smtClean="0"/>
              <a:t> </a:t>
            </a:r>
            <a:r>
              <a:rPr lang="ru-RU" sz="2400" dirty="0"/>
              <a:t>Н.Н</a:t>
            </a:r>
            <a:r>
              <a:rPr lang="ru-RU" sz="2400" dirty="0" smtClean="0"/>
              <a:t>., </a:t>
            </a:r>
            <a:r>
              <a:rPr lang="ru-RU" sz="2400" dirty="0" err="1" smtClean="0"/>
              <a:t>Сутормина</a:t>
            </a:r>
            <a:r>
              <a:rPr lang="ru-RU" sz="2400" dirty="0" smtClean="0"/>
              <a:t> </a:t>
            </a:r>
            <a:r>
              <a:rPr lang="ru-RU" sz="2400" dirty="0"/>
              <a:t>Н.А</a:t>
            </a:r>
            <a:r>
              <a:rPr lang="ru-RU" sz="2400" dirty="0" smtClean="0"/>
              <a:t>., </a:t>
            </a:r>
            <a:r>
              <a:rPr lang="ru-RU" sz="2400" dirty="0" err="1" smtClean="0"/>
              <a:t>Силонова</a:t>
            </a:r>
            <a:r>
              <a:rPr lang="ru-RU" sz="2400" dirty="0" smtClean="0"/>
              <a:t> </a:t>
            </a:r>
            <a:r>
              <a:rPr lang="ru-RU" sz="2400" dirty="0"/>
              <a:t>Л.Г.</a:t>
            </a:r>
            <a:r>
              <a:rPr lang="ru-RU" sz="2400" dirty="0" smtClean="0"/>
              <a:t>, </a:t>
            </a:r>
            <a:br>
              <a:rPr lang="ru-RU" sz="2400" dirty="0" smtClean="0"/>
            </a:br>
            <a:r>
              <a:rPr lang="ru-RU" sz="2800" dirty="0" smtClean="0"/>
              <a:t>Ленинский район г. </a:t>
            </a:r>
            <a:r>
              <a:rPr lang="ru-RU" sz="2800" dirty="0"/>
              <a:t>Нижний Тагил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9588884" cy="807055"/>
          </a:xfrm>
        </p:spPr>
        <p:txBody>
          <a:bodyPr>
            <a:normAutofit/>
          </a:bodyPr>
          <a:lstStyle/>
          <a:p>
            <a:r>
              <a:rPr lang="ru-RU" b="1" dirty="0"/>
              <a:t>Коллективная композиция из интерьерных кукол «</a:t>
            </a:r>
            <a:r>
              <a:rPr lang="ru-RU" b="1" dirty="0" err="1"/>
              <a:t>Коррейская</a:t>
            </a:r>
            <a:r>
              <a:rPr lang="ru-RU" b="1" dirty="0"/>
              <a:t> </a:t>
            </a:r>
            <a:r>
              <a:rPr lang="ru-RU" b="1" dirty="0" err="1"/>
              <a:t>Тряпиенс</a:t>
            </a:r>
            <a:r>
              <a:rPr lang="ru-RU" b="1" dirty="0"/>
              <a:t>»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11" b="7704"/>
          <a:stretch/>
        </p:blipFill>
        <p:spPr>
          <a:xfrm>
            <a:off x="1155468" y="889462"/>
            <a:ext cx="8762183" cy="4921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1300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972587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err="1"/>
              <a:t>Ермишина</a:t>
            </a:r>
            <a:r>
              <a:rPr lang="ru-RU" dirty="0"/>
              <a:t> </a:t>
            </a:r>
            <a:r>
              <a:rPr lang="ru-RU" dirty="0" smtClean="0"/>
              <a:t>Татьяна Владимировна, </a:t>
            </a:r>
            <a:r>
              <a:rPr lang="ru-RU" sz="3100" dirty="0" smtClean="0"/>
              <a:t>Ленинский район                                    г. </a:t>
            </a:r>
            <a:r>
              <a:rPr lang="ru-RU" sz="3100" dirty="0"/>
              <a:t>Нижний Тагил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9021" y="6183950"/>
            <a:ext cx="9647073" cy="482858"/>
          </a:xfrm>
        </p:spPr>
        <p:txBody>
          <a:bodyPr>
            <a:normAutofit/>
          </a:bodyPr>
          <a:lstStyle/>
          <a:p>
            <a:r>
              <a:rPr lang="ru-RU" b="1" dirty="0" smtClean="0"/>
              <a:t>«Пандемия» </a:t>
            </a:r>
            <a:r>
              <a:rPr lang="ru-RU" b="1" dirty="0"/>
              <a:t>Графика (акрил, </a:t>
            </a:r>
            <a:r>
              <a:rPr lang="ru-RU" b="1" dirty="0" smtClean="0"/>
              <a:t>ватман - работа </a:t>
            </a:r>
            <a:r>
              <a:rPr lang="ru-RU" b="1" dirty="0"/>
              <a:t>врачей в период </a:t>
            </a:r>
            <a:r>
              <a:rPr lang="ru-RU" b="1" dirty="0" smtClean="0"/>
              <a:t>пандемии)</a:t>
            </a:r>
            <a:endParaRPr lang="ru-RU" b="1" dirty="0"/>
          </a:p>
        </p:txBody>
      </p:sp>
      <p:pic>
        <p:nvPicPr>
          <p:cNvPr id="6" name="Рисунок 5" descr="Z:\2.Горбунова А.А\4. Пилипец\1 ПОЧТА\46. Фестиваль клубного  движения\8. Ленинский\PHOTO-2020-11-02-16-01-1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131" y="972588"/>
            <a:ext cx="6841374" cy="51365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14766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err="1" smtClean="0"/>
              <a:t>Савицина</a:t>
            </a:r>
            <a:r>
              <a:rPr lang="ru-RU" dirty="0" smtClean="0"/>
              <a:t> Наталья Владимировна, </a:t>
            </a:r>
            <a:r>
              <a:rPr lang="ru-RU" sz="3100" dirty="0" err="1" smtClean="0"/>
              <a:t>Тагильский</a:t>
            </a:r>
            <a:r>
              <a:rPr lang="ru-RU" sz="3100" dirty="0" smtClean="0"/>
              <a:t> пансионат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/>
              <a:t>Картина </a:t>
            </a:r>
            <a:r>
              <a:rPr lang="ru-RU" b="1" dirty="0" smtClean="0"/>
              <a:t>«</a:t>
            </a:r>
            <a:r>
              <a:rPr lang="ru-RU" b="1" dirty="0"/>
              <a:t>Золотая осень</a:t>
            </a:r>
            <a:r>
              <a:rPr lang="ru-RU" b="1" dirty="0" smtClean="0"/>
              <a:t>» (вышивка крестом)</a:t>
            </a:r>
            <a:endParaRPr lang="ru-RU" b="1" dirty="0"/>
          </a:p>
        </p:txBody>
      </p:sp>
      <p:pic>
        <p:nvPicPr>
          <p:cNvPr id="4" name="Рисунок 3" descr="Z:\2.Горбунова А.А\4. Пилипец\1 ПОЧТА\46. Фестиваль клубного  движения\7. Тагильский\Золотая осень Савицына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72" y="779326"/>
            <a:ext cx="5644140" cy="5240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Z:\2.Горбунова А.А\4. Пилипец\1 ПОЧТА\46. Фестиваль клубного  движения\7. Тагильский\Савицина Н.В. общая Картина Золотая осень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051531"/>
            <a:ext cx="5940425" cy="44723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63269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/>
              <a:t>Соловьева Наталья Юрьевна, </a:t>
            </a:r>
            <a:r>
              <a:rPr lang="ru-RU" sz="3100" dirty="0" err="1" smtClean="0"/>
              <a:t>Тагильский</a:t>
            </a:r>
            <a:r>
              <a:rPr lang="ru-RU" sz="3100" dirty="0" smtClean="0"/>
              <a:t> пансионат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/>
              <a:t>Картина </a:t>
            </a:r>
            <a:r>
              <a:rPr lang="ru-RU" b="1" dirty="0" smtClean="0"/>
              <a:t>«Нежность» (вышивка крестом)</a:t>
            </a:r>
            <a:endParaRPr lang="ru-RU" b="1" dirty="0"/>
          </a:p>
        </p:txBody>
      </p:sp>
      <p:pic>
        <p:nvPicPr>
          <p:cNvPr id="4" name="Рисунок 3" descr="Z:\2.Горбунова А.А\4. Пилипец\1 ПОЧТА\46. Фестиваль клубного  движения\7. Тагильский\Соловьева Н.Ю. Картина Нежность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86" y="993558"/>
            <a:ext cx="5469572" cy="3902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Z:\2.Горбунова А.А\4. Пилипец\1 ПОЧТА\46. Фестиваль клубного  движения\7. Тагильский\Соловьева Н.Ю. общая Картина Нежность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871" y="1500678"/>
            <a:ext cx="5752205" cy="4284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5104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err="1"/>
              <a:t>Г.Н.Неуймина</a:t>
            </a:r>
            <a:r>
              <a:rPr lang="ru-RU" dirty="0" smtClean="0"/>
              <a:t>, </a:t>
            </a:r>
            <a:r>
              <a:rPr lang="ru-RU" sz="3100" dirty="0" err="1" smtClean="0"/>
              <a:t>Тагильский</a:t>
            </a:r>
            <a:r>
              <a:rPr lang="ru-RU" sz="3100" dirty="0" smtClean="0"/>
              <a:t> пансионат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8" y="6109134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«Ваза для цветов» (модульное оригами)</a:t>
            </a:r>
            <a:endParaRPr lang="ru-RU" b="1" dirty="0"/>
          </a:p>
        </p:txBody>
      </p:sp>
      <p:pic>
        <p:nvPicPr>
          <p:cNvPr id="4" name="Рисунок 3" descr="Z:\2.Горбунова А.А\4. Пилипец\1 ПОЧТА\46. Фестиваль клубного  движения\7. Тагильский\ГН Неуймина Модульное оригами Ваза для цветов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229" y="797661"/>
            <a:ext cx="3743064" cy="5203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48336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99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dirty="0" err="1"/>
              <a:t>Л.А.Прозорова</a:t>
            </a:r>
            <a:r>
              <a:rPr lang="ru-RU" dirty="0" smtClean="0"/>
              <a:t>, </a:t>
            </a:r>
            <a:r>
              <a:rPr lang="ru-RU" sz="3100" dirty="0" err="1" smtClean="0"/>
              <a:t>Тагильский</a:t>
            </a:r>
            <a:r>
              <a:rPr lang="ru-RU" sz="3100" dirty="0" smtClean="0"/>
              <a:t> пансионат</a:t>
            </a:r>
            <a:endParaRPr lang="ru-RU" sz="3100" dirty="0"/>
          </a:p>
        </p:txBody>
      </p:sp>
      <p:pic>
        <p:nvPicPr>
          <p:cNvPr id="4" name="Рисунок 3" descr="Z:\2.Горбунова А.А\4. Пилипец\1 ПОЧТА\46. Фестиваль клубного  движения\7. Тагильский\ЛА Прозорова Пластилинография общая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692" y="689956"/>
            <a:ext cx="4429557" cy="5867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Z:\2.Горбунова А.А\4. Пилипец\1 ПОЧТА\46. Фестиваль клубного  движения\7. Тагильский\ЛА Прозорова Пластилинография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44" y="689956"/>
            <a:ext cx="4080351" cy="55854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7" y="6275388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/>
              <a:t>Картина </a:t>
            </a:r>
            <a:r>
              <a:rPr lang="ru-RU" b="1" dirty="0" smtClean="0"/>
              <a:t>«Птица счастья» (</a:t>
            </a:r>
            <a:r>
              <a:rPr lang="ru-RU" b="1" dirty="0" err="1" smtClean="0"/>
              <a:t>пластилинография</a:t>
            </a:r>
            <a:r>
              <a:rPr lang="ru-RU" b="1" dirty="0" smtClean="0"/>
              <a:t>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6814787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30056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3200" dirty="0" err="1" smtClean="0"/>
              <a:t>Шарова</a:t>
            </a:r>
            <a:r>
              <a:rPr lang="ru-RU" sz="3200" dirty="0" smtClean="0"/>
              <a:t> </a:t>
            </a:r>
            <a:r>
              <a:rPr lang="ru-RU" sz="3200" dirty="0" err="1" smtClean="0"/>
              <a:t>Танзиля</a:t>
            </a:r>
            <a:r>
              <a:rPr lang="ru-RU" sz="3200" dirty="0" smtClean="0"/>
              <a:t> </a:t>
            </a:r>
            <a:r>
              <a:rPr lang="ru-RU" sz="3200" dirty="0" err="1" smtClean="0"/>
              <a:t>Ахматшановна</a:t>
            </a:r>
            <a:r>
              <a:rPr lang="ru-RU" sz="3200" dirty="0" smtClean="0"/>
              <a:t>, Дзержинский район,                           г. Нижний Тагил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7" y="6275388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«Пленительное утро» (вышивка лентами)</a:t>
            </a:r>
          </a:p>
        </p:txBody>
      </p:sp>
      <p:pic>
        <p:nvPicPr>
          <p:cNvPr id="4" name="Рисунок 3" descr="E:\ДОКУМЕНТЫ\ЦЕНТР\Конкурсы МСП СО\ГЗО-2020\Осеннее очарование\1. Шарова Танзиля Ахматшановна\Пленительное утро. Шарова Т.А.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7" b="3964"/>
          <a:stretch/>
        </p:blipFill>
        <p:spPr bwMode="auto">
          <a:xfrm>
            <a:off x="3461511" y="1030056"/>
            <a:ext cx="4168536" cy="52453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8759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65200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err="1"/>
              <a:t>Шарова</a:t>
            </a:r>
            <a:r>
              <a:rPr lang="ru-RU" dirty="0"/>
              <a:t> </a:t>
            </a:r>
            <a:r>
              <a:rPr lang="ru-RU" dirty="0" err="1"/>
              <a:t>Танзиля</a:t>
            </a:r>
            <a:r>
              <a:rPr lang="ru-RU" dirty="0"/>
              <a:t> </a:t>
            </a:r>
            <a:r>
              <a:rPr lang="ru-RU" dirty="0" err="1"/>
              <a:t>Ахматшановна</a:t>
            </a:r>
            <a:r>
              <a:rPr lang="ru-RU" dirty="0"/>
              <a:t>, Дзержинский район,                           г. Нижний Тагил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7" y="6275388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«Серебряный пегас» (вышивка лентами)</a:t>
            </a:r>
          </a:p>
        </p:txBody>
      </p:sp>
      <p:pic>
        <p:nvPicPr>
          <p:cNvPr id="4" name="Рисунок 3" descr="E:\ДОКУМЕНТЫ\ЦЕНТР\Конкурсы МСП СО\ГЗО-2020\Осеннее очарование\1. Шарова Танзиля Ахматшановна\Серебряный Пегас. Шарова Т.А.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" t="3428" r="4598" b="5640"/>
          <a:stretch/>
        </p:blipFill>
        <p:spPr bwMode="auto">
          <a:xfrm>
            <a:off x="3395133" y="965200"/>
            <a:ext cx="4191000" cy="5088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49876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16000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Шосман</a:t>
            </a:r>
            <a:r>
              <a:rPr lang="ru-RU" dirty="0" smtClean="0"/>
              <a:t> Валентина Александровна, </a:t>
            </a:r>
            <a:r>
              <a:rPr lang="ru-RU" dirty="0"/>
              <a:t>Дзержинский район,                           г. Нижний Тагил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7" y="6275388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«Уральские букеты» (аппликация на ткани) </a:t>
            </a:r>
          </a:p>
        </p:txBody>
      </p:sp>
      <p:pic>
        <p:nvPicPr>
          <p:cNvPr id="5" name="Рисунок 4" descr="E:\ДОКУМЕНТЫ\ЦЕНТР\Конкурсы МСП СО\ГЗО-2020\Осеннее очарование\3. Шосман Валентина Александровна\IMG_473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624" y="1015999"/>
            <a:ext cx="7694381" cy="50107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04512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1022465"/>
          </a:xfr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Фединцева</a:t>
            </a:r>
            <a:r>
              <a:rPr lang="ru-RU" dirty="0" smtClean="0"/>
              <a:t> Галина Анатольевна, </a:t>
            </a:r>
            <a:r>
              <a:rPr lang="ru-RU" sz="3100" dirty="0" smtClean="0"/>
              <a:t>Дзержинский район,                                 г. Нижний Тагил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0337" y="6275388"/>
            <a:ext cx="8596668" cy="807055"/>
          </a:xfrm>
        </p:spPr>
        <p:txBody>
          <a:bodyPr>
            <a:normAutofit/>
          </a:bodyPr>
          <a:lstStyle/>
          <a:p>
            <a:r>
              <a:rPr lang="ru-RU" b="1" dirty="0" smtClean="0"/>
              <a:t>«Осенний блюз» (вышивка бисером)</a:t>
            </a:r>
          </a:p>
        </p:txBody>
      </p:sp>
      <p:pic>
        <p:nvPicPr>
          <p:cNvPr id="4" name="Рисунок 3" descr="E:\ДОКУМЕНТЫ\ЦЕНТР\Конкурсы МСП СО\ГЗО-2020\Осеннее очарование\2. Фединцева Галина Анатольевна\Осенний блюз. Фединцева Г.А.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7" b="4580"/>
          <a:stretch/>
        </p:blipFill>
        <p:spPr bwMode="auto">
          <a:xfrm>
            <a:off x="1230285" y="1022465"/>
            <a:ext cx="8703424" cy="51871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784536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115</TotalTime>
  <Words>429</Words>
  <Application>Microsoft Office PowerPoint</Application>
  <PresentationFormat>Широкоэкранный</PresentationFormat>
  <Paragraphs>56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Times New Roman</vt:lpstr>
      <vt:lpstr>Trebuchet MS</vt:lpstr>
      <vt:lpstr>Wingdings 3</vt:lpstr>
      <vt:lpstr>Аспект</vt:lpstr>
      <vt:lpstr>Презентация PowerPoint</vt:lpstr>
      <vt:lpstr>Лазаревич Нина Владимировна, Новоуральск</vt:lpstr>
      <vt:lpstr>Бурова Наталья Васильевна, Новоуральск</vt:lpstr>
      <vt:lpstr>Казаева Надежда Анатольевна, Новоуральск</vt:lpstr>
      <vt:lpstr>Сапрыкина Ирина Николаевна, Новоуральск</vt:lpstr>
      <vt:lpstr>Иванова Лидия Леонидовна, Кушва</vt:lpstr>
      <vt:lpstr>Кусайко Надежда Михайловна, Кушва</vt:lpstr>
      <vt:lpstr>Перминова Лидия Егоровна, Кушва</vt:lpstr>
      <vt:lpstr>Перминова Лидия Егоровна, Кушва</vt:lpstr>
      <vt:lpstr>Беленкевич Галина Викторовна, Невьянск</vt:lpstr>
      <vt:lpstr>Бызова Ирина Анатольевна, Невьянск</vt:lpstr>
      <vt:lpstr>Портных Валентина Александровна, Невьянск</vt:lpstr>
      <vt:lpstr>Котова Светлана Николаевна, Невьянск</vt:lpstr>
      <vt:lpstr>Широкшин Николай Алексеевич, Кировград</vt:lpstr>
      <vt:lpstr>Трембач Любовь Федоровна, Кировград</vt:lpstr>
      <vt:lpstr>Токарева Людмила Викторовна,Тагилстроевский район г.Нижний Тагил</vt:lpstr>
      <vt:lpstr>Матвеева Татьяна Юрьевна,Тагилстроевский район г.Нижний Тагил</vt:lpstr>
      <vt:lpstr>Матвеева Татьяна Юрьевна,Тагилстроевский район г.Нижний Тагил</vt:lpstr>
      <vt:lpstr>Волчкова Н.Л., Секисова Н.Н., Сутормина Н.А., Силонова Л.Г.,  Ленинский район г. Нижний Тагил</vt:lpstr>
      <vt:lpstr>Ермишина Татьяна Владимировна, Ленинский район                                    г. Нижний Тагил</vt:lpstr>
      <vt:lpstr>Савицина Наталья Владимировна, Тагильский пансионат</vt:lpstr>
      <vt:lpstr>Соловьева Наталья Юрьевна, Тагильский пансионат</vt:lpstr>
      <vt:lpstr>Г.Н.Неуймина, Тагильский пансионат</vt:lpstr>
      <vt:lpstr>Л.А.Прозорова, Тагильский пансионат</vt:lpstr>
      <vt:lpstr>Шарова Танзиля Ахматшановна, Дзержинский район,                           г. Нижний Тагил</vt:lpstr>
      <vt:lpstr>Шарова Танзиля Ахматшановна, Дзержинский район,                           г. Нижний Тагил</vt:lpstr>
      <vt:lpstr>Шосман Валентина Александровна, Дзержинский район,                           г. Нижний Тагил</vt:lpstr>
      <vt:lpstr>Фединцева Галина Анатольевна, Дзержинский район,                                 г. Нижний Тагил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Фестиваль клубного движения  «Фейерверк талантов»</dc:title>
  <dc:creator>Пользователь</dc:creator>
  <cp:lastModifiedBy>Пользователь</cp:lastModifiedBy>
  <cp:revision>40</cp:revision>
  <dcterms:created xsi:type="dcterms:W3CDTF">2020-11-13T10:42:20Z</dcterms:created>
  <dcterms:modified xsi:type="dcterms:W3CDTF">2020-11-16T05:34:45Z</dcterms:modified>
</cp:coreProperties>
</file>