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70" r:id="rId15"/>
    <p:sldId id="271" r:id="rId16"/>
    <p:sldId id="272" r:id="rId17"/>
    <p:sldId id="273" r:id="rId18"/>
    <p:sldId id="269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ECF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920880" cy="5544616"/>
          </a:xfrm>
          <a:solidFill>
            <a:schemeClr val="accent4">
              <a:lumMod val="60000"/>
              <a:lumOff val="40000"/>
            </a:schemeClr>
          </a:solidFill>
          <a:ln>
            <a:solidFill>
              <a:srgbClr val="F4ECF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5500" dirty="0" smtClean="0"/>
              <a:t>Направление :</a:t>
            </a:r>
            <a:br>
              <a:rPr lang="ru-RU" sz="5500" dirty="0" smtClean="0"/>
            </a:br>
            <a:r>
              <a:rPr lang="ru-RU" sz="5500" dirty="0" smtClean="0"/>
              <a:t> ФИНАНСОВАЯ ГРАМОТНОСТЬ</a:t>
            </a:r>
            <a:br>
              <a:rPr lang="ru-RU" sz="5500" dirty="0" smtClean="0"/>
            </a:br>
            <a:r>
              <a:rPr lang="ru-RU" sz="5500" dirty="0" smtClean="0"/>
              <a:t>по теме:</a:t>
            </a:r>
            <a:br>
              <a:rPr lang="ru-RU" sz="5500" dirty="0" smtClean="0"/>
            </a:br>
            <a:r>
              <a:rPr lang="ru-RU" sz="5500" dirty="0" smtClean="0"/>
              <a:t>Знания пенсионной системы РФ.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9200" y="5157192"/>
            <a:ext cx="6858000" cy="136815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4200" b="1" dirty="0" smtClean="0"/>
              <a:t>специалист по социальной работе                                                          Осинцева Елизавета Ильясовна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8219256" cy="6669360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Лиза\важный год -ЗОЛОТОЙ 2019-2020\ШПВ 2020-2021\ПРЕЗЕНТАЦИИ\новые пенс система. слацй не печатала\img_user_file_5c4956c022b2d_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Лиза\важный год -ЗОЛОТОЙ 2019-2020\ШПВ 2020-2021\ПРЕЗЕНТАЦИИ\печетала салйды ПЕНСИ СИСТЕМА\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User\Desktop\Лиза\важный год -ЗОЛОТОЙ 2019-2020\ШПВ 2020-2021\ПРЕЗЕНТАЦИИ\печетала салйды ПЕНСИ СИСТЕМА\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er\Desktop\Лиза\важный год -ЗОЛОТОЙ 2019-2020\ШПВ 2020-2021\ПРЕЗЕНТАЦИИ\печетала салйды ПЕНСИ СИСТЕМА\img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Лиза\важный год -ЗОЛОТОЙ 2019-2020\ШПВ 2020-2021\ПРЕЗЕНТАЦИИ\печетала салйды ПЕНСИ СИСТЕМА\img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er\Desktop\Лиза\важный год -ЗОЛОТОЙ 2019-2020\ШПВ 2020-2021\ПРЕЗЕНТАЦИИ\печетала салйды ПЕНСИ СИСТЕМА\img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User\Desktop\Лиза\важный год -ЗОЛОТОЙ 2019-2020\ШПВ 2020-2021\ПРЕЗЕНТАЦИИ\печетала салйды ПЕНСИ СИСТЕМА\img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1" name="Picture 5" descr="C:\Users\User\Desktop\Лиза\важный год -ЗОЛОТОЙ 2019-2020\ШПВ 2020-2021\ПРЕЗЕНТАЦИИ\печетала салйды ПЕНСИ СИСТЕМА\img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Лиза\важный год -ЗОЛОТОЙ 2019-2020\ШПВ 2020-2021\ПРЕЗЕНТАЦИИ\печетала салйды ПЕНСИ СИСТЕМА\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ser\Desktop\Лиза\важный год -ЗОЛОТОЙ 2019-2020\ШПВ 2020-2021\ПРЕЗЕНТАЦИИ\печетала салйды ПЕНСИ СИСТЕМА\img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Лиза\важный год -ЗОЛОТОЙ 2019-2020\ШПВ 2020-2021\ПРЕЗЕНТАЦИИ\печетала салйды ПЕНСИ СИСТЕМА\img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Лиза\важный год -ЗОЛОТОЙ 2019-2020\ШПВ 2020-2021\ПРЕЗЕНТАЦИИ\печетала салйды ПЕНСИ СИСТЕМА\img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er\Desktop\Лиза\важный год -ЗОЛОТОЙ 2019-2020\ШПВ 2020-2021\ПРЕЗЕНТАЦИИ\печетала салйды ПЕНСИ СИСТЕМА\img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User\Desktop\Лиза\важный год -ЗОЛОТОЙ 2019-2020\ШПВ 2020-2021\ПРЕЗЕНТАЦИИ\печетала салйды ПЕНСИ СИСТЕМА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User\Desktop\Лиза\важный год -ЗОЛОТОЙ 2019-2020\ШПВ 2020-2021\ПРЕЗЕНТАЦИИ\печетала салйды ПЕНСИ СИСТЕМА\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User\Desktop\Лиза\важный год -ЗОЛОТОЙ 2019-2020\ШПВ 2020-2021\ПРЕЗЕНТАЦИИ\печетала салйды ПЕНСИ СИСТЕМА\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User\Desktop\Лиза\важный год -ЗОЛОТОЙ 2019-2020\ШПВ 2020-2021\ПРЕЗЕНТАЦИИ\печетала салйды ПЕНСИ СИСТЕМА\img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User\Desktop\Лиза\важный год -ЗОЛОТОЙ 2019-2020\ШПВ 2020-2021\ПРЕЗЕНТАЦИИ\печетала салйды ПЕНСИ СИСТЕМА\img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C:\Users\User\Desktop\Лиза\важный год -ЗОЛОТОЙ 2019-2020\ШПВ 2020-2021\ПРЕЗЕНТАЦИИ\печетала салйды ПЕНСИ СИСТЕМА\img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C:\Users\User\Desktop\Лиза\важный год -ЗОЛОТОЙ 2019-2020\ШПВ 2020-2021\ПРЕЗЕНТАЦИИ\печетала салйды ПЕНСИ СИСТЕМА\img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Users\User\Desktop\Лиза\важный год -ЗОЛОТОЙ 2019-2020\ШПВ 2020-2021\ПРЕЗЕНТАЦИИ\печетала салйды ПЕНСИ СИСТЕМА\im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User\Desktop\Лиза\важный год -ЗОЛОТОЙ 2019-2020\ШПВ 2020-2021\ПРЕЗЕНТАЦИИ\печетала салйды ПЕНСИ СИСТЕМА\img17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C:\Users\User\Desktop\Лиза\важный год -ЗОЛОТОЙ 2019-2020\ШПВ 2020-2021\ПРЕЗЕНТАЦИИ\новые пенс система. слацй не печатала\img_user_file_5c4956c022b2d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152636"/>
            <a:ext cx="8208912" cy="6156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C:\Users\User\Desktop\Лиза\важный год -ЗОЛОТОЙ 2019-2020\ШПВ 2020-2021\ПРЕЗЕНТАЦИИ\новые пенс система. слацй не печатала\img_user_file_5c4956c022b2d_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Лиза\важный год -ЗОЛОТОЙ 2019-2020\ШПВ 2020-2021\ПРЕЗЕНТАЦИИ\печетала салйды ПЕНСИ СИСТЕМА\img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17</TotalTime>
  <Words>9</Words>
  <Application>Microsoft Office PowerPoint</Application>
  <PresentationFormat>Экран (4:3)</PresentationFormat>
  <Paragraphs>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Начальная</vt:lpstr>
      <vt:lpstr>Направление :  ФИНАНСОВАЯ ГРАМОТНОСТЬ по теме: Знания пенсионной системы РФ.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3</cp:revision>
  <dcterms:created xsi:type="dcterms:W3CDTF">2020-08-20T19:02:38Z</dcterms:created>
  <dcterms:modified xsi:type="dcterms:W3CDTF">2020-10-02T08:49:54Z</dcterms:modified>
</cp:coreProperties>
</file>