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 направлению «Декоративно прикладное творчество»</a:t>
            </a:r>
            <a:br>
              <a:rPr lang="ru-RU" sz="2400" dirty="0" smtClean="0"/>
            </a:br>
            <a:r>
              <a:rPr lang="ru-RU" sz="2400" dirty="0" smtClean="0"/>
              <a:t>на тему «Вяжем коврики»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 по социальной работе:</a:t>
            </a:r>
          </a:p>
          <a:p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201011_1506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481138"/>
            <a:ext cx="7776864" cy="511621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ep9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481138"/>
            <a:ext cx="6552728" cy="475617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12208719_large_20140310_1247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481138"/>
            <a:ext cx="7056784" cy="497219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 (1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481138"/>
            <a:ext cx="6696744" cy="490019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ovrik-v-vannuyu-o1Bq-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8922" y="1481138"/>
            <a:ext cx="8046155" cy="46841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axresdefault-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481138"/>
            <a:ext cx="7128791" cy="475617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elaem-modnuyu-krugluyu-su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764704"/>
            <a:ext cx="6768752" cy="517403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1200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77337" y="1481138"/>
            <a:ext cx="7389326" cy="482818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 за 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</TotalTime>
  <Words>21</Words>
  <Application>Microsoft Office PowerPoint</Application>
  <PresentationFormat>Экран (4:3)</PresentationFormat>
  <Paragraphs>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ГАУ «КЦСОН города Каменска-Уральского»   Школа пожилого возраста по направлению «Декоративно прикладное творчество» на тему «Вяжем коврики»</vt:lpstr>
      <vt:lpstr>Необходимые  материалы: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Рустам</cp:lastModifiedBy>
  <cp:revision>3</cp:revision>
  <dcterms:created xsi:type="dcterms:W3CDTF">2020-10-11T12:02:04Z</dcterms:created>
  <dcterms:modified xsi:type="dcterms:W3CDTF">2020-10-11T12:25:05Z</dcterms:modified>
</cp:coreProperties>
</file>