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 id="2147483660" r:id="rId2"/>
  </p:sldMasterIdLst>
  <p:notesMasterIdLst>
    <p:notesMasterId r:id="rId1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5143500" type="screen16x9"/>
  <p:notesSz cx="6858000" cy="9144000"/>
  <p:embeddedFontLst>
    <p:embeddedFont>
      <p:font typeface="Maven Pro" charset="0"/>
      <p:regular r:id="rId18"/>
      <p:bold r:id="rId19"/>
    </p:embeddedFont>
    <p:embeddedFont>
      <p:font typeface="Lobster" charset="-52"/>
      <p:regular r:id="rId20"/>
    </p:embeddedFont>
    <p:embeddedFont>
      <p:font typeface="Nunito" charset="-52"/>
      <p:regular r:id="rId21"/>
      <p:bold r:id="rId22"/>
      <p:italic r:id="rId23"/>
      <p:boldItalic r:id="rId24"/>
    </p:embeddedFont>
    <p:embeddedFont>
      <p:font typeface="Comfortaa" charset="0"/>
      <p:regular r:id="rId25"/>
      <p:bold r:id="rId26"/>
    </p:embeddedFont>
    <p:embeddedFont>
      <p:font typeface="Impact" pitchFamily="34" charset="0"/>
      <p:regular r:id="rId27"/>
    </p:embeddedFont>
    <p:embeddedFont>
      <p:font typeface="Pacifico" charset="-52"/>
      <p:regular r:id="rId28"/>
    </p:embeddedFont>
    <p:embeddedFont>
      <p:font typeface="EB Garamond" charset="0"/>
      <p:regular r:id="rId29"/>
      <p:bold r:id="rId30"/>
      <p:italic r:id="rId31"/>
      <p:boldItalic r:id="rId32"/>
    </p:embeddedFont>
    <p:embeddedFont>
      <p:font typeface="Constantia" pitchFamily="18" charset="0"/>
      <p:regular r:id="rId33"/>
      <p:bold r:id="rId34"/>
      <p:italic r:id="rId35"/>
      <p:boldItalic r:id="rId36"/>
    </p:embeddedFont>
    <p:embeddedFont>
      <p:font typeface="Wingdings 2" pitchFamily="18" charset="2"/>
      <p:regular r:id="rId37"/>
    </p:embeddedFont>
    <p:embeddedFont>
      <p:font typeface="Calibri" pitchFamily="34"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115" d="100"/>
          <a:sy n="115" d="100"/>
        </p:scale>
        <p:origin x="-678"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1.fntdata"/><Relationship Id="rId26" Type="http://schemas.openxmlformats.org/officeDocument/2006/relationships/font" Target="fonts/font9.fntdata"/><Relationship Id="rId39" Type="http://schemas.openxmlformats.org/officeDocument/2006/relationships/font" Target="fonts/font22.fntdata"/><Relationship Id="rId3" Type="http://schemas.openxmlformats.org/officeDocument/2006/relationships/slide" Target="slides/slide1.xml"/><Relationship Id="rId21" Type="http://schemas.openxmlformats.org/officeDocument/2006/relationships/font" Target="fonts/font4.fntdata"/><Relationship Id="rId34" Type="http://schemas.openxmlformats.org/officeDocument/2006/relationships/font" Target="fonts/font17.fntdata"/><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font" Target="fonts/font16.fntdata"/><Relationship Id="rId38" Type="http://schemas.openxmlformats.org/officeDocument/2006/relationships/font" Target="fonts/font21.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3.fntdata"/><Relationship Id="rId29" Type="http://schemas.openxmlformats.org/officeDocument/2006/relationships/font" Target="fonts/font12.fntdata"/><Relationship Id="rId41" Type="http://schemas.openxmlformats.org/officeDocument/2006/relationships/font" Target="fonts/font24.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7.fntdata"/><Relationship Id="rId32" Type="http://schemas.openxmlformats.org/officeDocument/2006/relationships/font" Target="fonts/font15.fntdata"/><Relationship Id="rId37" Type="http://schemas.openxmlformats.org/officeDocument/2006/relationships/font" Target="fonts/font20.fntdata"/><Relationship Id="rId40" Type="http://schemas.openxmlformats.org/officeDocument/2006/relationships/font" Target="fonts/font23.fntdata"/><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font" Target="fonts/font19.fntdata"/><Relationship Id="rId10" Type="http://schemas.openxmlformats.org/officeDocument/2006/relationships/slide" Target="slides/slide8.xml"/><Relationship Id="rId19" Type="http://schemas.openxmlformats.org/officeDocument/2006/relationships/font" Target="fonts/font2.fntdata"/><Relationship Id="rId31" Type="http://schemas.openxmlformats.org/officeDocument/2006/relationships/font" Target="fonts/font14.fntdata"/><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font" Target="fonts/font18.fntdata"/><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9eb03c49af_0_27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9eb03c49af_0_2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9eb03c49af_0_3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9eb03c49af_0_3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9eb03c49af_0_40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9eb03c49af_0_4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9eb03c49af_0_4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2" name="Google Shape;302;g9eb03c49af_0_4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9eb03c49af_0_4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9eb03c49af_0_4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9eb03c49af_0_4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9eb03c49af_0_4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9eb03c49af_0_4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4" name="Google Shape;324;g9eb03c49af_0_4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9eb03c49af_0_43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0" name="Google Shape;330;g9eb03c49af_0_4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9eb03c49af_0_44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 name="Google Shape;337;g9eb03c49af_0_4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9eb03c49af_0_45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9eb03c49af_0_4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9eb03c49af_0_45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9eb03c49af_0_4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9eb03c49af_0_46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7" name="Google Shape;357;g9eb03c49af_0_4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7343003"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7801210"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7801210"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259418"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259418"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259418"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717625" y="3757688"/>
                <a:ext cx="316800" cy="1384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717625" y="4105700"/>
                <a:ext cx="316800" cy="1036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717625" y="3409675"/>
                <a:ext cx="316800" cy="1732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8717625" y="4801723"/>
                <a:ext cx="316800" cy="340500"/>
              </a:xfrm>
              <a:prstGeom prst="round2SameRect">
                <a:avLst>
                  <a:gd name="adj1" fmla="val 50000"/>
                  <a:gd name="adj2" fmla="val 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rot="5400000">
                <a:off x="6725724" y="2701260"/>
                <a:ext cx="1208100" cy="1208100"/>
              </a:xfrm>
              <a:prstGeom prst="pie">
                <a:avLst>
                  <a:gd name="adj1" fmla="val 8244818"/>
                  <a:gd name="adj2" fmla="val 16246175"/>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2"/>
            <p:cNvSpPr/>
            <p:nvPr/>
          </p:nvSpPr>
          <p:spPr>
            <a:xfrm>
              <a:off x="8460975" y="1817775"/>
              <a:ext cx="396600" cy="396600"/>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rot="-8647347">
                <a:off x="7831319" y="285616"/>
                <a:ext cx="388018" cy="388018"/>
              </a:xfrm>
              <a:prstGeom prst="pie">
                <a:avLst>
                  <a:gd name="adj1" fmla="val 19376841"/>
                  <a:gd name="adj2" fmla="val 12313574"/>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5399795" y="360281"/>
              <a:ext cx="2577000" cy="2577000"/>
            </a:xfrm>
            <a:prstGeom prst="pie">
              <a:avLst>
                <a:gd name="adj1" fmla="val 8801158"/>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5399795" y="356358"/>
              <a:ext cx="2577000" cy="2577000"/>
            </a:xfrm>
            <a:prstGeom prst="pie">
              <a:avLst>
                <a:gd name="adj1" fmla="val 1255410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rot="-9830444">
              <a:off x="6469759" y="3480727"/>
              <a:ext cx="320148" cy="320148"/>
            </a:xfrm>
            <a:prstGeom prst="pie">
              <a:avLst>
                <a:gd name="adj1" fmla="val 19376841"/>
                <a:gd name="adj2" fmla="val 16200000"/>
              </a:avLst>
            </a:prstGeom>
            <a:solidFill>
              <a:schemeClr val="lt1">
                <a:alpha val="94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46;p2"/>
          <p:cNvSpPr txBox="1">
            <a:spLocks noGrp="1"/>
          </p:cNvSpPr>
          <p:nvPr>
            <p:ph type="ctrTitle"/>
          </p:nvPr>
        </p:nvSpPr>
        <p:spPr>
          <a:xfrm>
            <a:off x="824000" y="1613813"/>
            <a:ext cx="4255500" cy="18729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a:endParaRPr/>
          </a:p>
        </p:txBody>
      </p:sp>
      <p:sp>
        <p:nvSpPr>
          <p:cNvPr id="47" name="Google Shape;47;p2"/>
          <p:cNvSpPr txBox="1">
            <a:spLocks noGrp="1"/>
          </p:cNvSpPr>
          <p:nvPr>
            <p:ph type="subTitle" idx="1"/>
          </p:nvPr>
        </p:nvSpPr>
        <p:spPr>
          <a:xfrm>
            <a:off x="824000" y="3596300"/>
            <a:ext cx="4255500" cy="695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600"/>
              <a:buNone/>
              <a:defRPr sz="1600">
                <a:solidFill>
                  <a:schemeClr val="lt1"/>
                </a:solidFill>
              </a:defRPr>
            </a:lvl1pPr>
            <a:lvl2pPr lvl="1" rtl="0">
              <a:lnSpc>
                <a:spcPct val="100000"/>
              </a:lnSpc>
              <a:spcBef>
                <a:spcPts val="0"/>
              </a:spcBef>
              <a:spcAft>
                <a:spcPts val="0"/>
              </a:spcAft>
              <a:buClr>
                <a:schemeClr val="lt1"/>
              </a:buClr>
              <a:buSzPts val="1600"/>
              <a:buNone/>
              <a:defRPr sz="1600">
                <a:solidFill>
                  <a:schemeClr val="lt1"/>
                </a:solidFill>
              </a:defRPr>
            </a:lvl2pPr>
            <a:lvl3pPr lvl="2" rtl="0">
              <a:lnSpc>
                <a:spcPct val="100000"/>
              </a:lnSpc>
              <a:spcBef>
                <a:spcPts val="0"/>
              </a:spcBef>
              <a:spcAft>
                <a:spcPts val="0"/>
              </a:spcAft>
              <a:buClr>
                <a:schemeClr val="lt1"/>
              </a:buClr>
              <a:buSzPts val="1600"/>
              <a:buNone/>
              <a:defRPr sz="1600">
                <a:solidFill>
                  <a:schemeClr val="lt1"/>
                </a:solidFill>
              </a:defRPr>
            </a:lvl3pPr>
            <a:lvl4pPr lvl="3" rtl="0">
              <a:lnSpc>
                <a:spcPct val="100000"/>
              </a:lnSpc>
              <a:spcBef>
                <a:spcPts val="0"/>
              </a:spcBef>
              <a:spcAft>
                <a:spcPts val="0"/>
              </a:spcAft>
              <a:buClr>
                <a:schemeClr val="lt1"/>
              </a:buClr>
              <a:buSzPts val="1600"/>
              <a:buNone/>
              <a:defRPr sz="1600">
                <a:solidFill>
                  <a:schemeClr val="lt1"/>
                </a:solidFill>
              </a:defRPr>
            </a:lvl4pPr>
            <a:lvl5pPr lvl="4" rtl="0">
              <a:lnSpc>
                <a:spcPct val="100000"/>
              </a:lnSpc>
              <a:spcBef>
                <a:spcPts val="0"/>
              </a:spcBef>
              <a:spcAft>
                <a:spcPts val="0"/>
              </a:spcAft>
              <a:buClr>
                <a:schemeClr val="lt1"/>
              </a:buClr>
              <a:buSzPts val="1600"/>
              <a:buNone/>
              <a:defRPr sz="1600">
                <a:solidFill>
                  <a:schemeClr val="lt1"/>
                </a:solidFill>
              </a:defRPr>
            </a:lvl5pPr>
            <a:lvl6pPr lvl="5" rtl="0">
              <a:lnSpc>
                <a:spcPct val="100000"/>
              </a:lnSpc>
              <a:spcBef>
                <a:spcPts val="0"/>
              </a:spcBef>
              <a:spcAft>
                <a:spcPts val="0"/>
              </a:spcAft>
              <a:buClr>
                <a:schemeClr val="lt1"/>
              </a:buClr>
              <a:buSzPts val="1600"/>
              <a:buNone/>
              <a:defRPr sz="1600">
                <a:solidFill>
                  <a:schemeClr val="lt1"/>
                </a:solidFill>
              </a:defRPr>
            </a:lvl6pPr>
            <a:lvl7pPr lvl="6" rtl="0">
              <a:lnSpc>
                <a:spcPct val="100000"/>
              </a:lnSpc>
              <a:spcBef>
                <a:spcPts val="0"/>
              </a:spcBef>
              <a:spcAft>
                <a:spcPts val="0"/>
              </a:spcAft>
              <a:buClr>
                <a:schemeClr val="lt1"/>
              </a:buClr>
              <a:buSzPts val="1600"/>
              <a:buNone/>
              <a:defRPr sz="1600">
                <a:solidFill>
                  <a:schemeClr val="lt1"/>
                </a:solidFill>
              </a:defRPr>
            </a:lvl7pPr>
            <a:lvl8pPr lvl="7" rtl="0">
              <a:lnSpc>
                <a:spcPct val="100000"/>
              </a:lnSpc>
              <a:spcBef>
                <a:spcPts val="0"/>
              </a:spcBef>
              <a:spcAft>
                <a:spcPts val="0"/>
              </a:spcAft>
              <a:buClr>
                <a:schemeClr val="lt1"/>
              </a:buClr>
              <a:buSzPts val="1600"/>
              <a:buNone/>
              <a:defRPr sz="1600">
                <a:solidFill>
                  <a:schemeClr val="lt1"/>
                </a:solidFill>
              </a:defRPr>
            </a:lvl8pPr>
            <a:lvl9pPr lvl="8" rtl="0">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8" name="Google Shape;48;p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rot="10800000">
                <a:off x="1063183"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rot="10800000">
                <a:off x="604976"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rot="10800000">
                <a:off x="604976"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rot="10800000">
                <a:off x="146769" y="3441"/>
                <a:ext cx="316800" cy="1384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rot="10800000">
                <a:off x="146769" y="3430"/>
                <a:ext cx="316800" cy="1036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rot="10800000">
                <a:off x="146769" y="3406"/>
                <a:ext cx="316800" cy="340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6775084"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7367299"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3"/>
              <p:cNvSpPr/>
              <p:nvPr/>
            </p:nvSpPr>
            <p:spPr>
              <a:xfrm>
                <a:off x="7367299"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p:nvPr/>
            </p:nvSpPr>
            <p:spPr>
              <a:xfrm>
                <a:off x="7959516"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3"/>
              <p:cNvSpPr/>
              <p:nvPr/>
            </p:nvSpPr>
            <p:spPr>
              <a:xfrm>
                <a:off x="7959516"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7959516"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8551731" y="3354008"/>
                <a:ext cx="409500" cy="178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3"/>
              <p:cNvSpPr/>
              <p:nvPr/>
            </p:nvSpPr>
            <p:spPr>
              <a:xfrm>
                <a:off x="8551731" y="3804008"/>
                <a:ext cx="409500" cy="13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3"/>
              <p:cNvSpPr/>
              <p:nvPr/>
            </p:nvSpPr>
            <p:spPr>
              <a:xfrm>
                <a:off x="8551731" y="2904008"/>
                <a:ext cx="409500" cy="22395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8551731" y="4703408"/>
                <a:ext cx="409500" cy="4401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2" name="Google Shape;82;p3"/>
          <p:cNvSpPr txBox="1">
            <a:spLocks noGrp="1"/>
          </p:cNvSpPr>
          <p:nvPr>
            <p:ph type="title"/>
          </p:nvPr>
        </p:nvSpPr>
        <p:spPr>
          <a:xfrm>
            <a:off x="824000" y="1613825"/>
            <a:ext cx="5857800" cy="18729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a:endParaRPr/>
          </a:p>
        </p:txBody>
      </p:sp>
      <p:sp>
        <p:nvSpPr>
          <p:cNvPr id="83" name="Google Shape;83;p3"/>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9" name="Google Shape;89;p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90" name="Google Shape;90;p4"/>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5"/>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96" name="Google Shape;96;p5"/>
          <p:cNvSpPr txBox="1">
            <a:spLocks noGrp="1"/>
          </p:cNvSpPr>
          <p:nvPr>
            <p:ph type="body" idx="1"/>
          </p:nvPr>
        </p:nvSpPr>
        <p:spPr>
          <a:xfrm>
            <a:off x="1303800" y="1990050"/>
            <a:ext cx="3430500" cy="2541600"/>
          </a:xfrm>
          <a:prstGeom prst="rect">
            <a:avLst/>
          </a:prstGeom>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97" name="Google Shape;97;p5"/>
          <p:cNvSpPr txBox="1">
            <a:spLocks noGrp="1"/>
          </p:cNvSpPr>
          <p:nvPr>
            <p:ph type="body" idx="2"/>
          </p:nvPr>
        </p:nvSpPr>
        <p:spPr>
          <a:xfrm>
            <a:off x="4903650" y="1990050"/>
            <a:ext cx="3430500" cy="2541600"/>
          </a:xfrm>
          <a:prstGeom prst="rect">
            <a:avLst/>
          </a:prstGeom>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98" name="Google Shape;98;p5"/>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6"/>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4" name="Google Shape;104;p6"/>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7"/>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9" name="Google Shape;109;p7"/>
          <p:cNvSpPr txBox="1">
            <a:spLocks noGrp="1"/>
          </p:cNvSpPr>
          <p:nvPr>
            <p:ph type="title"/>
          </p:nvPr>
        </p:nvSpPr>
        <p:spPr>
          <a:xfrm>
            <a:off x="1303800" y="598575"/>
            <a:ext cx="3312000" cy="15900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0" name="Google Shape;110;p7"/>
          <p:cNvSpPr txBox="1">
            <a:spLocks noGrp="1"/>
          </p:cNvSpPr>
          <p:nvPr>
            <p:ph type="body" idx="1"/>
          </p:nvPr>
        </p:nvSpPr>
        <p:spPr>
          <a:xfrm>
            <a:off x="1303800" y="2309675"/>
            <a:ext cx="3312000" cy="2221800"/>
          </a:xfrm>
          <a:prstGeom prst="rect">
            <a:avLst/>
          </a:prstGeom>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111" name="Google Shape;111;p7"/>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8"/>
              <p:cNvSpPr/>
              <p:nvPr/>
            </p:nvSpPr>
            <p:spPr>
              <a:xfrm rot="-8648551">
                <a:off x="7594313" y="527721"/>
                <a:ext cx="937226" cy="937226"/>
              </a:xfrm>
              <a:prstGeom prst="pie">
                <a:avLst>
                  <a:gd name="adj1" fmla="val 19376841"/>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8"/>
              <p:cNvSpPr/>
              <p:nvPr/>
            </p:nvSpPr>
            <p:spPr>
              <a:xfrm rot="2150259">
                <a:off x="8408218" y="2008610"/>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8"/>
              <p:cNvSpPr/>
              <p:nvPr/>
            </p:nvSpPr>
            <p:spPr>
              <a:xfrm rot="2150259">
                <a:off x="6868362" y="196705"/>
                <a:ext cx="393004" cy="393004"/>
              </a:xfrm>
              <a:prstGeom prst="pie">
                <a:avLst>
                  <a:gd name="adj1" fmla="val 5699893"/>
                  <a:gd name="adj2" fmla="val 12313574"/>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5" name="Google Shape;125;p8"/>
          <p:cNvSpPr txBox="1">
            <a:spLocks noGrp="1"/>
          </p:cNvSpPr>
          <p:nvPr>
            <p:ph type="title"/>
          </p:nvPr>
        </p:nvSpPr>
        <p:spPr>
          <a:xfrm>
            <a:off x="824000" y="763600"/>
            <a:ext cx="5857800" cy="35733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a:endParaRPr/>
          </a:p>
        </p:txBody>
      </p:sp>
      <p:sp>
        <p:nvSpPr>
          <p:cNvPr id="126" name="Google Shape;126;p8"/>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9"/>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 name="Google Shape;131;p9"/>
          <p:cNvSpPr txBox="1">
            <a:spLocks noGrp="1"/>
          </p:cNvSpPr>
          <p:nvPr>
            <p:ph type="title"/>
          </p:nvPr>
        </p:nvSpPr>
        <p:spPr>
          <a:xfrm>
            <a:off x="1303800" y="598575"/>
            <a:ext cx="3430500" cy="19902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2" name="Google Shape;132;p9"/>
          <p:cNvSpPr txBox="1">
            <a:spLocks noGrp="1"/>
          </p:cNvSpPr>
          <p:nvPr>
            <p:ph type="subTitle" idx="1"/>
          </p:nvPr>
        </p:nvSpPr>
        <p:spPr>
          <a:xfrm>
            <a:off x="1303800" y="2743203"/>
            <a:ext cx="3430500" cy="7260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16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a:endParaRPr/>
          </a:p>
        </p:txBody>
      </p:sp>
      <p:sp>
        <p:nvSpPr>
          <p:cNvPr id="133" name="Google Shape;133;p9"/>
          <p:cNvSpPr txBox="1">
            <a:spLocks noGrp="1"/>
          </p:cNvSpPr>
          <p:nvPr>
            <p:ph type="body" idx="2"/>
          </p:nvPr>
        </p:nvSpPr>
        <p:spPr>
          <a:xfrm>
            <a:off x="4903700" y="661000"/>
            <a:ext cx="3430500" cy="38706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134" name="Google Shape;134;p9"/>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0"/>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9" name="Google Shape;139;p10"/>
          <p:cNvSpPr txBox="1">
            <a:spLocks noGrp="1"/>
          </p:cNvSpPr>
          <p:nvPr>
            <p:ph type="body" idx="1"/>
          </p:nvPr>
        </p:nvSpPr>
        <p:spPr>
          <a:xfrm>
            <a:off x="1303800" y="4138975"/>
            <a:ext cx="5843100" cy="534900"/>
          </a:xfrm>
          <a:prstGeom prst="rect">
            <a:avLst/>
          </a:prstGeom>
        </p:spPr>
        <p:txBody>
          <a:bodyPr spcFirstLastPara="1" wrap="square" lIns="91425" tIns="91425" rIns="91425" bIns="91425" anchor="t" anchorCtr="0">
            <a:noAutofit/>
          </a:bodyPr>
          <a:lstStyle>
            <a:lvl1pPr marL="457200" lvl="0" indent="-228600" rtl="0">
              <a:lnSpc>
                <a:spcPct val="100000"/>
              </a:lnSpc>
              <a:spcBef>
                <a:spcPts val="0"/>
              </a:spcBef>
              <a:spcAft>
                <a:spcPts val="0"/>
              </a:spcAft>
              <a:buSzPts val="1300"/>
              <a:buNone/>
              <a:defRPr/>
            </a:lvl1pPr>
          </a:lstStyle>
          <a:p>
            <a:endParaRPr/>
          </a:p>
        </p:txBody>
      </p:sp>
      <p:sp>
        <p:nvSpPr>
          <p:cNvPr id="140" name="Google Shape;140;p10"/>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1"/>
              <p:cNvSpPr/>
              <p:nvPr/>
            </p:nvSpPr>
            <p:spPr>
              <a:xfrm flipH="1">
                <a:off x="2688737" y="4091380"/>
                <a:ext cx="2319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1"/>
              <p:cNvSpPr/>
              <p:nvPr/>
            </p:nvSpPr>
            <p:spPr>
              <a:xfrm flipH="1">
                <a:off x="2688737" y="4301380"/>
                <a:ext cx="2319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1"/>
              <p:cNvSpPr/>
              <p:nvPr/>
            </p:nvSpPr>
            <p:spPr>
              <a:xfrm flipH="1">
                <a:off x="2688737" y="4511080"/>
                <a:ext cx="2319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1"/>
              <p:cNvSpPr/>
              <p:nvPr/>
            </p:nvSpPr>
            <p:spPr>
              <a:xfrm flipH="1">
                <a:off x="2688737" y="4930480"/>
                <a:ext cx="2319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1"/>
              <p:cNvSpPr/>
              <p:nvPr/>
            </p:nvSpPr>
            <p:spPr>
              <a:xfrm flipH="1">
                <a:off x="185675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1"/>
              <p:cNvSpPr/>
              <p:nvPr/>
            </p:nvSpPr>
            <p:spPr>
              <a:xfrm flipH="1">
                <a:off x="185675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1"/>
              <p:cNvSpPr/>
              <p:nvPr/>
            </p:nvSpPr>
            <p:spPr>
              <a:xfrm flipH="1">
                <a:off x="1856753"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1"/>
              <p:cNvSpPr/>
              <p:nvPr/>
            </p:nvSpPr>
            <p:spPr>
              <a:xfrm flipH="1">
                <a:off x="185675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1"/>
              <p:cNvSpPr/>
              <p:nvPr/>
            </p:nvSpPr>
            <p:spPr>
              <a:xfrm flipH="1">
                <a:off x="2228107"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1"/>
              <p:cNvSpPr/>
              <p:nvPr/>
            </p:nvSpPr>
            <p:spPr>
              <a:xfrm flipH="1">
                <a:off x="222810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1"/>
              <p:cNvSpPr/>
              <p:nvPr/>
            </p:nvSpPr>
            <p:spPr>
              <a:xfrm flipH="1">
                <a:off x="222810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1"/>
              <p:cNvSpPr/>
              <p:nvPr/>
            </p:nvSpPr>
            <p:spPr>
              <a:xfrm flipH="1">
                <a:off x="259946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1"/>
              <p:cNvSpPr/>
              <p:nvPr/>
            </p:nvSpPr>
            <p:spPr>
              <a:xfrm flipH="1">
                <a:off x="259946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1"/>
              <p:cNvSpPr/>
              <p:nvPr/>
            </p:nvSpPr>
            <p:spPr>
              <a:xfrm flipH="1">
                <a:off x="334217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1"/>
              <p:cNvSpPr/>
              <p:nvPr/>
            </p:nvSpPr>
            <p:spPr>
              <a:xfrm flipH="1">
                <a:off x="334217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1"/>
              <p:cNvSpPr/>
              <p:nvPr/>
            </p:nvSpPr>
            <p:spPr>
              <a:xfrm flipH="1">
                <a:off x="3342171"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1"/>
              <p:cNvSpPr/>
              <p:nvPr/>
            </p:nvSpPr>
            <p:spPr>
              <a:xfrm flipH="1">
                <a:off x="334217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1"/>
              <p:cNvSpPr/>
              <p:nvPr/>
            </p:nvSpPr>
            <p:spPr>
              <a:xfrm flipH="1">
                <a:off x="3713525"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1"/>
              <p:cNvSpPr/>
              <p:nvPr/>
            </p:nvSpPr>
            <p:spPr>
              <a:xfrm flipH="1">
                <a:off x="371352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1"/>
              <p:cNvSpPr/>
              <p:nvPr/>
            </p:nvSpPr>
            <p:spPr>
              <a:xfrm flipH="1">
                <a:off x="371352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1"/>
              <p:cNvSpPr/>
              <p:nvPr/>
            </p:nvSpPr>
            <p:spPr>
              <a:xfrm flipH="1">
                <a:off x="148539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1"/>
              <p:cNvSpPr/>
              <p:nvPr/>
            </p:nvSpPr>
            <p:spPr>
              <a:xfrm flipH="1">
                <a:off x="148539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1"/>
              <p:cNvSpPr/>
              <p:nvPr/>
            </p:nvSpPr>
            <p:spPr>
              <a:xfrm flipH="1">
                <a:off x="148539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1"/>
              <p:cNvSpPr/>
              <p:nvPr/>
            </p:nvSpPr>
            <p:spPr>
              <a:xfrm flipH="1">
                <a:off x="40848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1"/>
              <p:cNvSpPr/>
              <p:nvPr/>
            </p:nvSpPr>
            <p:spPr>
              <a:xfrm flipH="1">
                <a:off x="40848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1"/>
              <p:cNvSpPr/>
              <p:nvPr/>
            </p:nvSpPr>
            <p:spPr>
              <a:xfrm flipH="1">
                <a:off x="297081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11"/>
              <p:cNvSpPr/>
              <p:nvPr/>
            </p:nvSpPr>
            <p:spPr>
              <a:xfrm flipH="1">
                <a:off x="297081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1"/>
              <p:cNvSpPr/>
              <p:nvPr/>
            </p:nvSpPr>
            <p:spPr>
              <a:xfrm flipH="1">
                <a:off x="297081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1"/>
              <p:cNvSpPr/>
              <p:nvPr/>
            </p:nvSpPr>
            <p:spPr>
              <a:xfrm flipH="1">
                <a:off x="445623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p:nvPr/>
            </p:nvSpPr>
            <p:spPr>
              <a:xfrm flipH="1">
                <a:off x="445623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1"/>
              <p:cNvSpPr/>
              <p:nvPr/>
            </p:nvSpPr>
            <p:spPr>
              <a:xfrm flipH="1">
                <a:off x="445623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1"/>
              <p:cNvSpPr/>
              <p:nvPr/>
            </p:nvSpPr>
            <p:spPr>
              <a:xfrm flipH="1">
                <a:off x="48275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1"/>
              <p:cNvSpPr/>
              <p:nvPr/>
            </p:nvSpPr>
            <p:spPr>
              <a:xfrm flipH="1">
                <a:off x="48275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1"/>
              <p:cNvSpPr/>
              <p:nvPr/>
            </p:nvSpPr>
            <p:spPr>
              <a:xfrm flipH="1">
                <a:off x="4827588"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1"/>
              <p:cNvSpPr/>
              <p:nvPr/>
            </p:nvSpPr>
            <p:spPr>
              <a:xfrm flipH="1">
                <a:off x="48275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1"/>
              <p:cNvSpPr/>
              <p:nvPr/>
            </p:nvSpPr>
            <p:spPr>
              <a:xfrm flipH="1">
                <a:off x="5198943"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1"/>
              <p:cNvSpPr/>
              <p:nvPr/>
            </p:nvSpPr>
            <p:spPr>
              <a:xfrm flipH="1">
                <a:off x="519894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1"/>
              <p:cNvSpPr/>
              <p:nvPr/>
            </p:nvSpPr>
            <p:spPr>
              <a:xfrm flipH="1">
                <a:off x="519894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1"/>
              <p:cNvSpPr/>
              <p:nvPr/>
            </p:nvSpPr>
            <p:spPr>
              <a:xfrm flipH="1">
                <a:off x="5570297"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1"/>
              <p:cNvSpPr/>
              <p:nvPr/>
            </p:nvSpPr>
            <p:spPr>
              <a:xfrm flipH="1">
                <a:off x="5570297"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1"/>
              <p:cNvSpPr/>
              <p:nvPr/>
            </p:nvSpPr>
            <p:spPr>
              <a:xfrm flipH="1">
                <a:off x="5941652"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1"/>
              <p:cNvSpPr/>
              <p:nvPr/>
            </p:nvSpPr>
            <p:spPr>
              <a:xfrm flipH="1">
                <a:off x="5941652"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1"/>
              <p:cNvSpPr/>
              <p:nvPr/>
            </p:nvSpPr>
            <p:spPr>
              <a:xfrm flipH="1">
                <a:off x="5941652"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1"/>
              <p:cNvSpPr/>
              <p:nvPr/>
            </p:nvSpPr>
            <p:spPr>
              <a:xfrm flipH="1">
                <a:off x="6313006"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1"/>
              <p:cNvSpPr/>
              <p:nvPr/>
            </p:nvSpPr>
            <p:spPr>
              <a:xfrm flipH="1">
                <a:off x="6313006"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1"/>
              <p:cNvSpPr/>
              <p:nvPr/>
            </p:nvSpPr>
            <p:spPr>
              <a:xfrm flipH="1">
                <a:off x="6313006"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1"/>
              <p:cNvSpPr/>
              <p:nvPr/>
            </p:nvSpPr>
            <p:spPr>
              <a:xfrm flipH="1">
                <a:off x="6313006"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1"/>
              <p:cNvSpPr/>
              <p:nvPr/>
            </p:nvSpPr>
            <p:spPr>
              <a:xfrm flipH="1">
                <a:off x="6684361"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1"/>
              <p:cNvSpPr/>
              <p:nvPr/>
            </p:nvSpPr>
            <p:spPr>
              <a:xfrm flipH="1">
                <a:off x="6684361"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1"/>
              <p:cNvSpPr/>
              <p:nvPr/>
            </p:nvSpPr>
            <p:spPr>
              <a:xfrm flipH="1">
                <a:off x="6684361"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11"/>
              <p:cNvSpPr/>
              <p:nvPr/>
            </p:nvSpPr>
            <p:spPr>
              <a:xfrm flipH="1">
                <a:off x="7055715"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1"/>
              <p:cNvSpPr/>
              <p:nvPr/>
            </p:nvSpPr>
            <p:spPr>
              <a:xfrm flipH="1">
                <a:off x="7055715"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1"/>
              <p:cNvSpPr/>
              <p:nvPr/>
            </p:nvSpPr>
            <p:spPr>
              <a:xfrm flipH="1">
                <a:off x="7798424"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1"/>
              <p:cNvSpPr/>
              <p:nvPr/>
            </p:nvSpPr>
            <p:spPr>
              <a:xfrm flipH="1">
                <a:off x="7798424"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1"/>
              <p:cNvSpPr/>
              <p:nvPr/>
            </p:nvSpPr>
            <p:spPr>
              <a:xfrm flipH="1">
                <a:off x="7798424" y="4099200"/>
                <a:ext cx="231600" cy="104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1"/>
              <p:cNvSpPr/>
              <p:nvPr/>
            </p:nvSpPr>
            <p:spPr>
              <a:xfrm flipH="1">
                <a:off x="7798424"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1"/>
              <p:cNvSpPr/>
              <p:nvPr/>
            </p:nvSpPr>
            <p:spPr>
              <a:xfrm flipH="1">
                <a:off x="8169779"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1"/>
              <p:cNvSpPr/>
              <p:nvPr/>
            </p:nvSpPr>
            <p:spPr>
              <a:xfrm flipH="1">
                <a:off x="8169779"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1"/>
              <p:cNvSpPr/>
              <p:nvPr/>
            </p:nvSpPr>
            <p:spPr>
              <a:xfrm flipH="1">
                <a:off x="8169779"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1"/>
              <p:cNvSpPr/>
              <p:nvPr/>
            </p:nvSpPr>
            <p:spPr>
              <a:xfrm flipH="1">
                <a:off x="7427070"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1"/>
              <p:cNvSpPr/>
              <p:nvPr/>
            </p:nvSpPr>
            <p:spPr>
              <a:xfrm flipH="1">
                <a:off x="7427070"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1"/>
              <p:cNvSpPr/>
              <p:nvPr/>
            </p:nvSpPr>
            <p:spPr>
              <a:xfrm flipH="1">
                <a:off x="7427070"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1"/>
              <p:cNvSpPr/>
              <p:nvPr/>
            </p:nvSpPr>
            <p:spPr>
              <a:xfrm flipH="1">
                <a:off x="8541133"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1"/>
              <p:cNvSpPr/>
              <p:nvPr/>
            </p:nvSpPr>
            <p:spPr>
              <a:xfrm flipH="1">
                <a:off x="8541133"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1"/>
              <p:cNvSpPr/>
              <p:nvPr/>
            </p:nvSpPr>
            <p:spPr>
              <a:xfrm flipH="1">
                <a:off x="8912488" y="4309200"/>
                <a:ext cx="231600" cy="8343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1"/>
              <p:cNvSpPr/>
              <p:nvPr/>
            </p:nvSpPr>
            <p:spPr>
              <a:xfrm flipH="1">
                <a:off x="8912488" y="4518900"/>
                <a:ext cx="231600" cy="6246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1"/>
              <p:cNvSpPr/>
              <p:nvPr/>
            </p:nvSpPr>
            <p:spPr>
              <a:xfrm flipH="1">
                <a:off x="8912488" y="4938300"/>
                <a:ext cx="231600" cy="205200"/>
              </a:xfrm>
              <a:prstGeom prst="round2SameRect">
                <a:avLst>
                  <a:gd name="adj1" fmla="val 50000"/>
                  <a:gd name="adj2" fmla="val 0"/>
                </a:avLst>
              </a:prstGeom>
              <a:solidFill>
                <a:schemeClr val="lt1">
                  <a:alpha val="90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68" name="Google Shape;268;p11"/>
          <p:cNvSpPr txBox="1">
            <a:spLocks noGrp="1"/>
          </p:cNvSpPr>
          <p:nvPr>
            <p:ph type="title" hasCustomPrompt="1"/>
          </p:nvPr>
        </p:nvSpPr>
        <p:spPr>
          <a:xfrm>
            <a:off x="1388625" y="772725"/>
            <a:ext cx="6366900" cy="18633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8000"/>
              <a:buNone/>
              <a:defRPr sz="8000">
                <a:solidFill>
                  <a:schemeClr val="lt1"/>
                </a:solidFill>
              </a:defRPr>
            </a:lvl1pPr>
            <a:lvl2pPr lvl="1" algn="ctr" rtl="0">
              <a:spcBef>
                <a:spcPts val="0"/>
              </a:spcBef>
              <a:spcAft>
                <a:spcPts val="0"/>
              </a:spcAft>
              <a:buClr>
                <a:schemeClr val="lt1"/>
              </a:buClr>
              <a:buSzPts val="8000"/>
              <a:buNone/>
              <a:defRPr sz="8000">
                <a:solidFill>
                  <a:schemeClr val="lt1"/>
                </a:solidFill>
              </a:defRPr>
            </a:lvl2pPr>
            <a:lvl3pPr lvl="2" algn="ctr" rtl="0">
              <a:spcBef>
                <a:spcPts val="0"/>
              </a:spcBef>
              <a:spcAft>
                <a:spcPts val="0"/>
              </a:spcAft>
              <a:buClr>
                <a:schemeClr val="lt1"/>
              </a:buClr>
              <a:buSzPts val="8000"/>
              <a:buNone/>
              <a:defRPr sz="8000">
                <a:solidFill>
                  <a:schemeClr val="lt1"/>
                </a:solidFill>
              </a:defRPr>
            </a:lvl3pPr>
            <a:lvl4pPr lvl="3" algn="ctr" rtl="0">
              <a:spcBef>
                <a:spcPts val="0"/>
              </a:spcBef>
              <a:spcAft>
                <a:spcPts val="0"/>
              </a:spcAft>
              <a:buClr>
                <a:schemeClr val="lt1"/>
              </a:buClr>
              <a:buSzPts val="8000"/>
              <a:buNone/>
              <a:defRPr sz="8000">
                <a:solidFill>
                  <a:schemeClr val="lt1"/>
                </a:solidFill>
              </a:defRPr>
            </a:lvl4pPr>
            <a:lvl5pPr lvl="4" algn="ctr" rtl="0">
              <a:spcBef>
                <a:spcPts val="0"/>
              </a:spcBef>
              <a:spcAft>
                <a:spcPts val="0"/>
              </a:spcAft>
              <a:buClr>
                <a:schemeClr val="lt1"/>
              </a:buClr>
              <a:buSzPts val="8000"/>
              <a:buNone/>
              <a:defRPr sz="8000">
                <a:solidFill>
                  <a:schemeClr val="lt1"/>
                </a:solidFill>
              </a:defRPr>
            </a:lvl5pPr>
            <a:lvl6pPr lvl="5" algn="ctr" rtl="0">
              <a:spcBef>
                <a:spcPts val="0"/>
              </a:spcBef>
              <a:spcAft>
                <a:spcPts val="0"/>
              </a:spcAft>
              <a:buClr>
                <a:schemeClr val="lt1"/>
              </a:buClr>
              <a:buSzPts val="8000"/>
              <a:buNone/>
              <a:defRPr sz="8000">
                <a:solidFill>
                  <a:schemeClr val="lt1"/>
                </a:solidFill>
              </a:defRPr>
            </a:lvl6pPr>
            <a:lvl7pPr lvl="6" algn="ctr" rtl="0">
              <a:spcBef>
                <a:spcPts val="0"/>
              </a:spcBef>
              <a:spcAft>
                <a:spcPts val="0"/>
              </a:spcAft>
              <a:buClr>
                <a:schemeClr val="lt1"/>
              </a:buClr>
              <a:buSzPts val="8000"/>
              <a:buNone/>
              <a:defRPr sz="8000">
                <a:solidFill>
                  <a:schemeClr val="lt1"/>
                </a:solidFill>
              </a:defRPr>
            </a:lvl7pPr>
            <a:lvl8pPr lvl="7" algn="ctr" rtl="0">
              <a:spcBef>
                <a:spcPts val="0"/>
              </a:spcBef>
              <a:spcAft>
                <a:spcPts val="0"/>
              </a:spcAft>
              <a:buClr>
                <a:schemeClr val="lt1"/>
              </a:buClr>
              <a:buSzPts val="8000"/>
              <a:buNone/>
              <a:defRPr sz="8000">
                <a:solidFill>
                  <a:schemeClr val="lt1"/>
                </a:solidFill>
              </a:defRPr>
            </a:lvl8pPr>
            <a:lvl9pPr lvl="8" algn="ctr" rtl="0">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a:spLocks noGrp="1"/>
          </p:cNvSpPr>
          <p:nvPr>
            <p:ph type="body" idx="1"/>
          </p:nvPr>
        </p:nvSpPr>
        <p:spPr>
          <a:xfrm>
            <a:off x="1388625" y="2712300"/>
            <a:ext cx="6366900" cy="1111200"/>
          </a:xfrm>
          <a:prstGeom prst="rect">
            <a:avLst/>
          </a:prstGeom>
        </p:spPr>
        <p:txBody>
          <a:bodyPr spcFirstLastPara="1" wrap="square" lIns="91425" tIns="91425" rIns="91425" bIns="91425" anchor="t" anchorCtr="0">
            <a:noAutofit/>
          </a:bodyPr>
          <a:lstStyle>
            <a:lvl1pPr marL="457200" lvl="0" indent="-311150" algn="ctr" rtl="0">
              <a:spcBef>
                <a:spcPts val="0"/>
              </a:spcBef>
              <a:spcAft>
                <a:spcPts val="0"/>
              </a:spcAft>
              <a:buClr>
                <a:schemeClr val="lt1"/>
              </a:buClr>
              <a:buSzPts val="1300"/>
              <a:buChar char="●"/>
              <a:defRPr>
                <a:solidFill>
                  <a:schemeClr val="lt1"/>
                </a:solidFill>
              </a:defRPr>
            </a:lvl1pPr>
            <a:lvl2pPr marL="914400" lvl="1" indent="-298450" algn="ctr" rtl="0">
              <a:spcBef>
                <a:spcPts val="1600"/>
              </a:spcBef>
              <a:spcAft>
                <a:spcPts val="0"/>
              </a:spcAft>
              <a:buClr>
                <a:schemeClr val="lt1"/>
              </a:buClr>
              <a:buSzPts val="1100"/>
              <a:buChar char="○"/>
              <a:defRPr>
                <a:solidFill>
                  <a:schemeClr val="lt1"/>
                </a:solidFill>
              </a:defRPr>
            </a:lvl2pPr>
            <a:lvl3pPr marL="1371600" lvl="2" indent="-298450" algn="ctr" rtl="0">
              <a:spcBef>
                <a:spcPts val="1600"/>
              </a:spcBef>
              <a:spcAft>
                <a:spcPts val="0"/>
              </a:spcAft>
              <a:buClr>
                <a:schemeClr val="lt1"/>
              </a:buClr>
              <a:buSzPts val="1100"/>
              <a:buChar char="■"/>
              <a:defRPr>
                <a:solidFill>
                  <a:schemeClr val="lt1"/>
                </a:solidFill>
              </a:defRPr>
            </a:lvl3pPr>
            <a:lvl4pPr marL="1828800" lvl="3" indent="-298450" algn="ctr" rtl="0">
              <a:spcBef>
                <a:spcPts val="1600"/>
              </a:spcBef>
              <a:spcAft>
                <a:spcPts val="0"/>
              </a:spcAft>
              <a:buClr>
                <a:schemeClr val="lt1"/>
              </a:buClr>
              <a:buSzPts val="1100"/>
              <a:buChar char="●"/>
              <a:defRPr>
                <a:solidFill>
                  <a:schemeClr val="lt1"/>
                </a:solidFill>
              </a:defRPr>
            </a:lvl4pPr>
            <a:lvl5pPr marL="2286000" lvl="4" indent="-298450" algn="ctr" rtl="0">
              <a:spcBef>
                <a:spcPts val="1600"/>
              </a:spcBef>
              <a:spcAft>
                <a:spcPts val="0"/>
              </a:spcAft>
              <a:buClr>
                <a:schemeClr val="lt1"/>
              </a:buClr>
              <a:buSzPts val="1100"/>
              <a:buChar char="○"/>
              <a:defRPr>
                <a:solidFill>
                  <a:schemeClr val="lt1"/>
                </a:solidFill>
              </a:defRPr>
            </a:lvl5pPr>
            <a:lvl6pPr marL="2743200" lvl="5" indent="-298450" algn="ctr" rtl="0">
              <a:spcBef>
                <a:spcPts val="1600"/>
              </a:spcBef>
              <a:spcAft>
                <a:spcPts val="0"/>
              </a:spcAft>
              <a:buClr>
                <a:schemeClr val="lt1"/>
              </a:buClr>
              <a:buSzPts val="1100"/>
              <a:buChar char="■"/>
              <a:defRPr>
                <a:solidFill>
                  <a:schemeClr val="lt1"/>
                </a:solidFill>
              </a:defRPr>
            </a:lvl6pPr>
            <a:lvl7pPr marL="3200400" lvl="6" indent="-298450" algn="ctr" rtl="0">
              <a:spcBef>
                <a:spcPts val="1600"/>
              </a:spcBef>
              <a:spcAft>
                <a:spcPts val="0"/>
              </a:spcAft>
              <a:buClr>
                <a:schemeClr val="lt1"/>
              </a:buClr>
              <a:buSzPts val="1100"/>
              <a:buChar char="●"/>
              <a:defRPr>
                <a:solidFill>
                  <a:schemeClr val="lt1"/>
                </a:solidFill>
              </a:defRPr>
            </a:lvl7pPr>
            <a:lvl8pPr marL="3657600" lvl="7" indent="-298450" algn="ctr" rtl="0">
              <a:spcBef>
                <a:spcPts val="1600"/>
              </a:spcBef>
              <a:spcAft>
                <a:spcPts val="0"/>
              </a:spcAft>
              <a:buClr>
                <a:schemeClr val="lt1"/>
              </a:buClr>
              <a:buSzPts val="1100"/>
              <a:buChar char="○"/>
              <a:defRPr>
                <a:solidFill>
                  <a:schemeClr val="lt1"/>
                </a:solidFill>
              </a:defRPr>
            </a:lvl8pPr>
            <a:lvl9pPr marL="4114800" lvl="8" indent="-298450" algn="ctr" rtl="0">
              <a:spcBef>
                <a:spcPts val="1600"/>
              </a:spcBef>
              <a:spcAft>
                <a:spcPts val="1600"/>
              </a:spcAft>
              <a:buClr>
                <a:schemeClr val="lt1"/>
              </a:buClr>
              <a:buSzPts val="1100"/>
              <a:buChar char="■"/>
              <a:defRPr>
                <a:solidFill>
                  <a:schemeClr val="lt1"/>
                </a:solidFill>
              </a:defRPr>
            </a:lvl9pPr>
          </a:lstStyle>
          <a:p>
            <a:endParaRPr/>
          </a:p>
        </p:txBody>
      </p:sp>
      <p:sp>
        <p:nvSpPr>
          <p:cNvPr id="270" name="Google Shape;270;p11"/>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1"/>
        <p:cNvGrpSpPr/>
        <p:nvPr/>
      </p:nvGrpSpPr>
      <p:grpSpPr>
        <a:xfrm>
          <a:off x="0" y="0"/>
          <a:ext cx="0" cy="0"/>
          <a:chOff x="0" y="0"/>
          <a:chExt cx="0" cy="0"/>
        </a:xfrm>
      </p:grpSpPr>
      <p:sp>
        <p:nvSpPr>
          <p:cNvPr id="272" name="Google Shape;272;p1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028700"/>
            <a:ext cx="7851648" cy="13716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2421402"/>
            <a:ext cx="7854696" cy="131445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47C9B81F-C347-4BEF-BFDF-29C42F48304A}" type="datetimeFigureOut">
              <a:rPr lang="en-US" smtClean="0"/>
              <a:pPr/>
              <a:t>11/5/2020</a:t>
            </a:fld>
            <a:endParaRPr lang="en-US"/>
          </a:p>
        </p:txBody>
      </p:sp>
      <p:sp>
        <p:nvSpPr>
          <p:cNvPr id="19" name="Нижний колонтитул 18"/>
          <p:cNvSpPr>
            <a:spLocks noGrp="1"/>
          </p:cNvSpPr>
          <p:nvPr>
            <p:ph type="ftr" sz="quarter" idx="11"/>
          </p:nvPr>
        </p:nvSpPr>
        <p:spPr/>
        <p:txBody>
          <a:bodyPr/>
          <a:lstStyle/>
          <a:p>
            <a:endParaRPr kumimoji="0" lang="en-US"/>
          </a:p>
        </p:txBody>
      </p:sp>
      <p:sp>
        <p:nvSpPr>
          <p:cNvPr id="27" name="Номер слайда 2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ru" smtClean="0"/>
              <a:pPr marL="0" lvl="0" indent="0" algn="r" rtl="0">
                <a:spcBef>
                  <a:spcPts val="0"/>
                </a:spcBef>
                <a:spcAft>
                  <a:spcPts val="0"/>
                </a:spcAft>
                <a:buNone/>
              </a:pPr>
              <a:t>‹#›</a:t>
            </a:fld>
            <a:endParaRPr lang="ru"/>
          </a:p>
        </p:txBody>
      </p:sp>
    </p:spTree>
  </p:cSld>
  <p:clrMapOvr>
    <a:overrideClrMapping bg1="dk1" tx1="lt1" bg2="dk2" tx2="lt2" accent1="accent1" accent2="accent2" accent3="accent3" accent4="accent4" accent5="accent5" accent6="accent6" hlink="hlink" folHlink="folHlink"/>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47C9B81F-C347-4BEF-BFDF-29C42F48304A}" type="datetimeFigureOut">
              <a:rPr lang="en-US" smtClean="0"/>
              <a:pPr/>
              <a:t>11/5/2020</a:t>
            </a:fld>
            <a:endParaRPr lang="en-US"/>
          </a:p>
        </p:txBody>
      </p:sp>
      <p:sp>
        <p:nvSpPr>
          <p:cNvPr id="5" name="Нижний колонтитул 4"/>
          <p:cNvSpPr>
            <a:spLocks noGrp="1"/>
          </p:cNvSpPr>
          <p:nvPr>
            <p:ph type="ftr" sz="quarter" idx="11"/>
          </p:nvPr>
        </p:nvSpPr>
        <p:spPr/>
        <p:txBody>
          <a:bodyPr/>
          <a:lstStyle/>
          <a:p>
            <a:endParaRPr kumimoji="0" lang="en-US"/>
          </a:p>
        </p:txBody>
      </p:sp>
      <p:sp>
        <p:nvSpPr>
          <p:cNvPr id="6" name="Номер слайда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ru" smtClean="0"/>
              <a:pPr marL="0" lvl="0" indent="0" algn="r" rtl="0">
                <a:spcBef>
                  <a:spcPts val="0"/>
                </a:spcBef>
                <a:spcAft>
                  <a:spcPts val="0"/>
                </a:spcAft>
                <a:buNone/>
              </a:pPr>
              <a:t>‹#›</a:t>
            </a:fld>
            <a:endParaRPr lang="ru"/>
          </a:p>
        </p:txBody>
      </p:sp>
    </p:spTree>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987552"/>
            <a:ext cx="7772400" cy="1021842"/>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028498"/>
            <a:ext cx="7772400" cy="1132284"/>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47C9B81F-C347-4BEF-BFDF-29C42F48304A}" type="datetimeFigureOut">
              <a:rPr lang="en-US" smtClean="0"/>
              <a:pPr/>
              <a:t>11/5/2020</a:t>
            </a:fld>
            <a:endParaRPr lang="en-US"/>
          </a:p>
        </p:txBody>
      </p:sp>
      <p:sp>
        <p:nvSpPr>
          <p:cNvPr id="5" name="Нижний колонтитул 4"/>
          <p:cNvSpPr>
            <a:spLocks noGrp="1"/>
          </p:cNvSpPr>
          <p:nvPr>
            <p:ph type="ftr" sz="quarter" idx="11"/>
          </p:nvPr>
        </p:nvSpPr>
        <p:spPr/>
        <p:txBody>
          <a:bodyPr/>
          <a:lstStyle/>
          <a:p>
            <a:endParaRPr kumimoji="0" lang="en-US"/>
          </a:p>
        </p:txBody>
      </p:sp>
      <p:sp>
        <p:nvSpPr>
          <p:cNvPr id="6" name="Номер слайда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ru" smtClean="0"/>
              <a:pPr marL="0" lvl="0" indent="0" algn="r" rtl="0">
                <a:spcBef>
                  <a:spcPts val="0"/>
                </a:spcBef>
                <a:spcAft>
                  <a:spcPts val="0"/>
                </a:spcAft>
                <a:buNone/>
              </a:pPr>
              <a:t>‹#›</a:t>
            </a:fld>
            <a:endParaRPr lang="ru"/>
          </a:p>
        </p:txBody>
      </p:sp>
    </p:spTree>
  </p:cSld>
  <p:clrMapOvr>
    <a:overrideClrMapping bg1="dk1" tx1="lt1" bg2="dk2" tx2="lt2" accent1="accent1" accent2="accent2" accent3="accent3" accent4="accent4" accent5="accent5" accent6="accent6" hlink="hlink" folHlink="folHlink"/>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28066"/>
            <a:ext cx="8229600" cy="85725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40064"/>
            <a:ext cx="4038600" cy="332613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47C9B81F-C347-4BEF-BFDF-29C42F48304A}" type="datetimeFigureOut">
              <a:rPr lang="en-US" smtClean="0"/>
              <a:pPr/>
              <a:t>11/5/2020</a:t>
            </a:fld>
            <a:endParaRPr lang="en-US"/>
          </a:p>
        </p:txBody>
      </p:sp>
      <p:sp>
        <p:nvSpPr>
          <p:cNvPr id="6" name="Нижний колонтитул 5"/>
          <p:cNvSpPr>
            <a:spLocks noGrp="1"/>
          </p:cNvSpPr>
          <p:nvPr>
            <p:ph type="ftr" sz="quarter" idx="11"/>
          </p:nvPr>
        </p:nvSpPr>
        <p:spPr/>
        <p:txBody>
          <a:bodyPr/>
          <a:lstStyle/>
          <a:p>
            <a:endParaRPr kumimoji="0" lang="en-US"/>
          </a:p>
        </p:txBody>
      </p:sp>
      <p:sp>
        <p:nvSpPr>
          <p:cNvPr id="7" name="Номер слайда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ru" smtClean="0"/>
              <a:pPr marL="0" lvl="0" indent="0" algn="r" rtl="0">
                <a:spcBef>
                  <a:spcPts val="0"/>
                </a:spcBef>
                <a:spcAft>
                  <a:spcPts val="0"/>
                </a:spcAft>
                <a:buNone/>
              </a:pPr>
              <a:t>‹#›</a:t>
            </a:fld>
            <a:endParaRPr lang="ru"/>
          </a:p>
        </p:txBody>
      </p:sp>
    </p:spTree>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28066"/>
            <a:ext cx="8229600" cy="85725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391436"/>
            <a:ext cx="4040188" cy="494514"/>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1394818"/>
            <a:ext cx="4041775" cy="491132"/>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885950"/>
            <a:ext cx="4040188"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6" y="1885950"/>
            <a:ext cx="4041775" cy="288429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47C9B81F-C347-4BEF-BFDF-29C42F48304A}" type="datetimeFigureOut">
              <a:rPr lang="en-US" smtClean="0"/>
              <a:pPr/>
              <a:t>11/5/2020</a:t>
            </a:fld>
            <a:endParaRPr lang="en-US"/>
          </a:p>
        </p:txBody>
      </p:sp>
      <p:sp>
        <p:nvSpPr>
          <p:cNvPr id="8" name="Нижний колонтитул 7"/>
          <p:cNvSpPr>
            <a:spLocks noGrp="1"/>
          </p:cNvSpPr>
          <p:nvPr>
            <p:ph type="ftr" sz="quarter" idx="11"/>
          </p:nvPr>
        </p:nvSpPr>
        <p:spPr/>
        <p:txBody>
          <a:bodyPr/>
          <a:lstStyle/>
          <a:p>
            <a:endParaRPr kumimoji="0" lang="en-US" dirty="0"/>
          </a:p>
        </p:txBody>
      </p:sp>
      <p:sp>
        <p:nvSpPr>
          <p:cNvPr id="9" name="Номер слайда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ru" smtClean="0"/>
              <a:pPr marL="0" lvl="0" indent="0" algn="r" rtl="0">
                <a:spcBef>
                  <a:spcPts val="0"/>
                </a:spcBef>
                <a:spcAft>
                  <a:spcPts val="0"/>
                </a:spcAft>
                <a:buNone/>
              </a:pPr>
              <a:t>‹#›</a:t>
            </a:fld>
            <a:endParaRPr lang="ru"/>
          </a:p>
        </p:txBody>
      </p:sp>
    </p:spTree>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28066"/>
            <a:ext cx="8305800" cy="85725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47C9B81F-C347-4BEF-BFDF-29C42F48304A}" type="datetimeFigureOut">
              <a:rPr lang="en-US" smtClean="0"/>
              <a:pPr/>
              <a:t>11/5/2020</a:t>
            </a:fld>
            <a:endParaRPr lang="en-US"/>
          </a:p>
        </p:txBody>
      </p:sp>
      <p:sp>
        <p:nvSpPr>
          <p:cNvPr id="4" name="Нижний колонтитул 3"/>
          <p:cNvSpPr>
            <a:spLocks noGrp="1"/>
          </p:cNvSpPr>
          <p:nvPr>
            <p:ph type="ftr" sz="quarter" idx="11"/>
          </p:nvPr>
        </p:nvSpPr>
        <p:spPr/>
        <p:txBody>
          <a:bodyPr/>
          <a:lstStyle/>
          <a:p>
            <a:endParaRPr kumimoji="0" lang="en-US"/>
          </a:p>
        </p:txBody>
      </p:sp>
      <p:sp>
        <p:nvSpPr>
          <p:cNvPr id="5" name="Номер слайда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ru" smtClean="0"/>
              <a:pPr marL="0" lvl="0" indent="0" algn="r" rtl="0">
                <a:spcBef>
                  <a:spcPts val="0"/>
                </a:spcBef>
                <a:spcAft>
                  <a:spcPts val="0"/>
                </a:spcAft>
                <a:buNone/>
              </a:pPr>
              <a:t>‹#›</a:t>
            </a:fld>
            <a:endParaRPr lang="ru"/>
          </a:p>
        </p:txBody>
      </p:sp>
    </p:spTree>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7C9B81F-C347-4BEF-BFDF-29C42F48304A}" type="datetimeFigureOut">
              <a:rPr lang="en-US" smtClean="0"/>
              <a:pPr/>
              <a:t>11/5/2020</a:t>
            </a:fld>
            <a:endParaRPr lang="en-US"/>
          </a:p>
        </p:txBody>
      </p:sp>
      <p:sp>
        <p:nvSpPr>
          <p:cNvPr id="3" name="Нижний колонтитул 2"/>
          <p:cNvSpPr>
            <a:spLocks noGrp="1"/>
          </p:cNvSpPr>
          <p:nvPr>
            <p:ph type="ftr" sz="quarter" idx="11"/>
          </p:nvPr>
        </p:nvSpPr>
        <p:spPr/>
        <p:txBody>
          <a:bodyPr/>
          <a:lstStyle/>
          <a:p>
            <a:endParaRPr kumimoji="0" lang="en-US"/>
          </a:p>
        </p:txBody>
      </p:sp>
      <p:sp>
        <p:nvSpPr>
          <p:cNvPr id="4" name="Номер слайда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ru" smtClean="0"/>
              <a:pPr marL="0" lvl="0" indent="0" algn="r" rtl="0">
                <a:spcBef>
                  <a:spcPts val="0"/>
                </a:spcBef>
                <a:spcAft>
                  <a:spcPts val="0"/>
                </a:spcAft>
                <a:buNone/>
              </a:pPr>
              <a:t>‹#›</a:t>
            </a:fld>
            <a:endParaRPr lang="ru"/>
          </a:p>
        </p:txBody>
      </p:sp>
    </p:spTree>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385764"/>
            <a:ext cx="2743200" cy="871538"/>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257300"/>
            <a:ext cx="2743200" cy="3429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257300"/>
            <a:ext cx="5111750" cy="3429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47C9B81F-C347-4BEF-BFDF-29C42F48304A}" type="datetimeFigureOut">
              <a:rPr lang="en-US" smtClean="0"/>
              <a:pPr/>
              <a:t>11/5/2020</a:t>
            </a:fld>
            <a:endParaRPr lang="en-US"/>
          </a:p>
        </p:txBody>
      </p:sp>
      <p:sp>
        <p:nvSpPr>
          <p:cNvPr id="6" name="Нижний колонтитул 5"/>
          <p:cNvSpPr>
            <a:spLocks noGrp="1"/>
          </p:cNvSpPr>
          <p:nvPr>
            <p:ph type="ftr" sz="quarter" idx="11"/>
          </p:nvPr>
        </p:nvSpPr>
        <p:spPr/>
        <p:txBody>
          <a:bodyPr/>
          <a:lstStyle/>
          <a:p>
            <a:endParaRPr kumimoji="0" lang="en-US"/>
          </a:p>
        </p:txBody>
      </p:sp>
      <p:sp>
        <p:nvSpPr>
          <p:cNvPr id="7" name="Номер слайда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ru" smtClean="0"/>
              <a:pPr marL="0" lvl="0" indent="0" algn="r" rtl="0">
                <a:spcBef>
                  <a:spcPts val="0"/>
                </a:spcBef>
                <a:spcAft>
                  <a:spcPts val="0"/>
                </a:spcAft>
                <a:buNone/>
              </a:pPr>
              <a:t>‹#›</a:t>
            </a:fld>
            <a:endParaRPr lang="ru"/>
          </a:p>
        </p:txBody>
      </p:sp>
    </p:spTree>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831058"/>
            <a:ext cx="5257800" cy="30861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4019827"/>
            <a:ext cx="155448" cy="116586"/>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882747"/>
            <a:ext cx="2212848" cy="1186966"/>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121589"/>
            <a:ext cx="2209800" cy="163449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47C9B81F-C347-4BEF-BFDF-29C42F48304A}" type="datetimeFigureOut">
              <a:rPr lang="en-US" smtClean="0"/>
              <a:pPr/>
              <a:t>11/5/2020</a:t>
            </a:fld>
            <a:endParaRPr lang="en-US"/>
          </a:p>
        </p:txBody>
      </p:sp>
      <p:sp>
        <p:nvSpPr>
          <p:cNvPr id="6" name="Нижний колонтитул 5"/>
          <p:cNvSpPr>
            <a:spLocks noGrp="1"/>
          </p:cNvSpPr>
          <p:nvPr>
            <p:ph type="ftr" sz="quarter" idx="11"/>
          </p:nvPr>
        </p:nvSpPr>
        <p:spPr/>
        <p:txBody>
          <a:bodyPr/>
          <a:lstStyle/>
          <a:p>
            <a:endParaRPr kumimoji="0" lang="en-US"/>
          </a:p>
        </p:txBody>
      </p:sp>
      <p:sp>
        <p:nvSpPr>
          <p:cNvPr id="7" name="Номер слайда 6"/>
          <p:cNvSpPr>
            <a:spLocks noGrp="1"/>
          </p:cNvSpPr>
          <p:nvPr>
            <p:ph type="sldNum" sz="quarter" idx="12"/>
          </p:nvPr>
        </p:nvSpPr>
        <p:spPr>
          <a:xfrm>
            <a:off x="8077200" y="4767263"/>
            <a:ext cx="609600" cy="273844"/>
          </a:xfrm>
        </p:spPr>
        <p:txBody>
          <a:bodyPr/>
          <a:lstStyle/>
          <a:p>
            <a:pPr marL="0" lvl="0" indent="0" algn="r" rtl="0">
              <a:spcBef>
                <a:spcPts val="0"/>
              </a:spcBef>
              <a:spcAft>
                <a:spcPts val="0"/>
              </a:spcAft>
              <a:buNone/>
            </a:pPr>
            <a:fld id="{00000000-1234-1234-1234-123412341234}" type="slidenum">
              <a:rPr lang="ru" smtClean="0"/>
              <a:pPr marL="0" lvl="0" indent="0" algn="r" rtl="0">
                <a:spcBef>
                  <a:spcPts val="0"/>
                </a:spcBef>
                <a:spcAft>
                  <a:spcPts val="0"/>
                </a:spcAft>
                <a:buNone/>
              </a:pPr>
              <a:t>‹#›</a:t>
            </a:fld>
            <a:endParaRPr lang="ru"/>
          </a:p>
        </p:txBody>
      </p:sp>
      <p:sp>
        <p:nvSpPr>
          <p:cNvPr id="3" name="Рисунок 2"/>
          <p:cNvSpPr>
            <a:spLocks noGrp="1"/>
          </p:cNvSpPr>
          <p:nvPr>
            <p:ph type="pic" idx="1"/>
          </p:nvPr>
        </p:nvSpPr>
        <p:spPr>
          <a:xfrm rot="420000">
            <a:off x="3485793" y="899638"/>
            <a:ext cx="4617720" cy="294894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4362450"/>
            <a:ext cx="9163050" cy="7810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4664869"/>
            <a:ext cx="4762500" cy="47863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47C9B81F-C347-4BEF-BFDF-29C42F48304A}" type="datetimeFigureOut">
              <a:rPr lang="en-US" smtClean="0"/>
              <a:pPr/>
              <a:t>11/5/2020</a:t>
            </a:fld>
            <a:endParaRPr lang="en-US"/>
          </a:p>
        </p:txBody>
      </p:sp>
      <p:sp>
        <p:nvSpPr>
          <p:cNvPr id="5" name="Нижний колонтитул 4"/>
          <p:cNvSpPr>
            <a:spLocks noGrp="1"/>
          </p:cNvSpPr>
          <p:nvPr>
            <p:ph type="ftr" sz="quarter" idx="11"/>
          </p:nvPr>
        </p:nvSpPr>
        <p:spPr/>
        <p:txBody>
          <a:bodyPr/>
          <a:lstStyle/>
          <a:p>
            <a:endParaRPr kumimoji="0" lang="en-US"/>
          </a:p>
        </p:txBody>
      </p:sp>
      <p:sp>
        <p:nvSpPr>
          <p:cNvPr id="6" name="Номер слайда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ru" smtClean="0"/>
              <a:pPr marL="0" lvl="0" indent="0" algn="r" rtl="0">
                <a:spcBef>
                  <a:spcPts val="0"/>
                </a:spcBef>
                <a:spcAft>
                  <a:spcPts val="0"/>
                </a:spcAft>
                <a:buNone/>
              </a:pPr>
              <a:t>‹#›</a:t>
            </a:fld>
            <a:endParaRPr lang="ru"/>
          </a:p>
        </p:txBody>
      </p:sp>
    </p:spTree>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685801"/>
            <a:ext cx="2057400" cy="3908822"/>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685801"/>
            <a:ext cx="6019800" cy="3908822"/>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47C9B81F-C347-4BEF-BFDF-29C42F48304A}" type="datetimeFigureOut">
              <a:rPr lang="en-US" smtClean="0"/>
              <a:pPr/>
              <a:t>11/5/2020</a:t>
            </a:fld>
            <a:endParaRPr lang="en-US"/>
          </a:p>
        </p:txBody>
      </p:sp>
      <p:sp>
        <p:nvSpPr>
          <p:cNvPr id="5" name="Нижний колонтитул 4"/>
          <p:cNvSpPr>
            <a:spLocks noGrp="1"/>
          </p:cNvSpPr>
          <p:nvPr>
            <p:ph type="ftr" sz="quarter" idx="11"/>
          </p:nvPr>
        </p:nvSpPr>
        <p:spPr/>
        <p:txBody>
          <a:bodyPr/>
          <a:lstStyle/>
          <a:p>
            <a:endParaRPr kumimoji="0" lang="en-US"/>
          </a:p>
        </p:txBody>
      </p:sp>
      <p:sp>
        <p:nvSpPr>
          <p:cNvPr id="6" name="Номер слайда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ru" smtClean="0"/>
              <a:pPr marL="0" lvl="0" indent="0" algn="r" rtl="0">
                <a:spcBef>
                  <a:spcPts val="0"/>
                </a:spcBef>
                <a:spcAft>
                  <a:spcPts val="0"/>
                </a:spcAft>
                <a:buNone/>
              </a:pPr>
              <a:t>‹#›</a:t>
            </a:fld>
            <a:endParaRPr lang="ru"/>
          </a:p>
        </p:txBody>
      </p:sp>
    </p:spTree>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84"/>
        <p:cNvGrpSpPr/>
        <p:nvPr/>
      </p:nvGrpSpPr>
      <p:grpSpPr>
        <a:xfrm>
          <a:off x="0" y="0"/>
          <a:ext cx="0" cy="0"/>
          <a:chOff x="0" y="0"/>
          <a:chExt cx="0" cy="0"/>
        </a:xfrm>
      </p:grpSpPr>
      <p:sp>
        <p:nvSpPr>
          <p:cNvPr id="88" name="Google Shape;88;p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9" name="Google Shape;89;p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Autofit/>
          </a:bodyPr>
          <a:lstStyle>
            <a:lvl1pPr marL="457200" lvl="0" indent="-311150" rtl="0">
              <a:spcBef>
                <a:spcPts val="0"/>
              </a:spcBef>
              <a:spcAft>
                <a:spcPts val="0"/>
              </a:spcAft>
              <a:buSzPts val="1300"/>
              <a:buChar char="●"/>
              <a:defRPr/>
            </a:lvl1pPr>
            <a:lvl2pPr marL="914400" lvl="1" indent="-298450" rtl="0">
              <a:spcBef>
                <a:spcPts val="1600"/>
              </a:spcBef>
              <a:spcAft>
                <a:spcPts val="0"/>
              </a:spcAft>
              <a:buSzPts val="1100"/>
              <a:buChar char="○"/>
              <a:defRPr/>
            </a:lvl2pPr>
            <a:lvl3pPr marL="1371600" lvl="2" indent="-298450" rtl="0">
              <a:spcBef>
                <a:spcPts val="1600"/>
              </a:spcBef>
              <a:spcAft>
                <a:spcPts val="0"/>
              </a:spcAft>
              <a:buSzPts val="1100"/>
              <a:buChar char="■"/>
              <a:defRPr/>
            </a:lvl3pPr>
            <a:lvl4pPr marL="1828800" lvl="3" indent="-298450" rtl="0">
              <a:spcBef>
                <a:spcPts val="1600"/>
              </a:spcBef>
              <a:spcAft>
                <a:spcPts val="0"/>
              </a:spcAft>
              <a:buSzPts val="1100"/>
              <a:buChar char="●"/>
              <a:defRPr/>
            </a:lvl4pPr>
            <a:lvl5pPr marL="2286000" lvl="4" indent="-298450" rtl="0">
              <a:spcBef>
                <a:spcPts val="1600"/>
              </a:spcBef>
              <a:spcAft>
                <a:spcPts val="0"/>
              </a:spcAft>
              <a:buSzPts val="1100"/>
              <a:buChar char="○"/>
              <a:defRPr/>
            </a:lvl5pPr>
            <a:lvl6pPr marL="2743200" lvl="5" indent="-298450" rtl="0">
              <a:spcBef>
                <a:spcPts val="1600"/>
              </a:spcBef>
              <a:spcAft>
                <a:spcPts val="0"/>
              </a:spcAft>
              <a:buSzPts val="1100"/>
              <a:buChar char="■"/>
              <a:defRPr/>
            </a:lvl6pPr>
            <a:lvl7pPr marL="3200400" lvl="6" indent="-298450" rtl="0">
              <a:spcBef>
                <a:spcPts val="1600"/>
              </a:spcBef>
              <a:spcAft>
                <a:spcPts val="0"/>
              </a:spcAft>
              <a:buSzPts val="1100"/>
              <a:buChar char="●"/>
              <a:defRPr/>
            </a:lvl7pPr>
            <a:lvl8pPr marL="3657600" lvl="7" indent="-298450" rtl="0">
              <a:spcBef>
                <a:spcPts val="1600"/>
              </a:spcBef>
              <a:spcAft>
                <a:spcPts val="0"/>
              </a:spcAft>
              <a:buSzPts val="1100"/>
              <a:buChar char="○"/>
              <a:defRPr/>
            </a:lvl8pPr>
            <a:lvl9pPr marL="4114800" lvl="8" indent="-298450" rtl="0">
              <a:spcBef>
                <a:spcPts val="1600"/>
              </a:spcBef>
              <a:spcAft>
                <a:spcPts val="1600"/>
              </a:spcAft>
              <a:buSzPts val="1100"/>
              <a:buChar char="■"/>
              <a:defRPr/>
            </a:lvl9pPr>
          </a:lstStyle>
          <a:p>
            <a:endParaRPr/>
          </a:p>
        </p:txBody>
      </p:sp>
      <p:sp>
        <p:nvSpPr>
          <p:cNvPr id="90" name="Google Shape;90;p4"/>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omentu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1pPr>
            <a:lvl2pPr lvl="1"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2pPr>
            <a:lvl3pPr lvl="2"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3pPr>
            <a:lvl4pPr lvl="3"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4pPr>
            <a:lvl5pPr lvl="4"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5pPr>
            <a:lvl6pPr lvl="5"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6pPr>
            <a:lvl7pPr lvl="6"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7pPr>
            <a:lvl8pPr lvl="7"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8pPr>
            <a:lvl9pPr lvl="8" rt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1150" rtl="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marL="914400" lvl="1"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marL="1371600" lvl="2"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marL="1828800" lvl="3"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marL="2286000" lvl="4"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marL="2743200" lvl="5"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marL="3200400" lvl="6"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marL="3657600" lvl="7" indent="-298450" rtl="0">
              <a:lnSpc>
                <a:spcPct val="115000"/>
              </a:lnSpc>
              <a:spcBef>
                <a:spcPts val="160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marL="4114800" lvl="8" indent="-298450" rtl="0">
              <a:lnSpc>
                <a:spcPct val="115000"/>
              </a:lnSpc>
              <a:spcBef>
                <a:spcPts val="1600"/>
              </a:spcBef>
              <a:spcAft>
                <a:spcPts val="1600"/>
              </a:spcAft>
              <a:buClr>
                <a:schemeClr val="dk2"/>
              </a:buClr>
              <a:buSzPts val="1100"/>
              <a:buFont typeface="Nunito"/>
              <a:buChar char="■"/>
              <a:defRPr sz="11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Autofit/>
          </a:bodyPr>
          <a:lstStyle>
            <a:lvl1pPr lvl="0" algn="r" rtl="0">
              <a:buNone/>
              <a:defRPr sz="900">
                <a:solidFill>
                  <a:schemeClr val="dk2"/>
                </a:solidFill>
                <a:latin typeface="Nunito"/>
                <a:ea typeface="Nunito"/>
                <a:cs typeface="Nunito"/>
                <a:sym typeface="Nunito"/>
              </a:defRPr>
            </a:lvl1pPr>
            <a:lvl2pPr lvl="1" algn="r" rtl="0">
              <a:buNone/>
              <a:defRPr sz="900">
                <a:solidFill>
                  <a:schemeClr val="dk2"/>
                </a:solidFill>
                <a:latin typeface="Nunito"/>
                <a:ea typeface="Nunito"/>
                <a:cs typeface="Nunito"/>
                <a:sym typeface="Nunito"/>
              </a:defRPr>
            </a:lvl2pPr>
            <a:lvl3pPr lvl="2" algn="r" rtl="0">
              <a:buNone/>
              <a:defRPr sz="900">
                <a:solidFill>
                  <a:schemeClr val="dk2"/>
                </a:solidFill>
                <a:latin typeface="Nunito"/>
                <a:ea typeface="Nunito"/>
                <a:cs typeface="Nunito"/>
                <a:sym typeface="Nunito"/>
              </a:defRPr>
            </a:lvl3pPr>
            <a:lvl4pPr lvl="3" algn="r" rtl="0">
              <a:buNone/>
              <a:defRPr sz="900">
                <a:solidFill>
                  <a:schemeClr val="dk2"/>
                </a:solidFill>
                <a:latin typeface="Nunito"/>
                <a:ea typeface="Nunito"/>
                <a:cs typeface="Nunito"/>
                <a:sym typeface="Nunito"/>
              </a:defRPr>
            </a:lvl4pPr>
            <a:lvl5pPr lvl="4" algn="r" rtl="0">
              <a:buNone/>
              <a:defRPr sz="900">
                <a:solidFill>
                  <a:schemeClr val="dk2"/>
                </a:solidFill>
                <a:latin typeface="Nunito"/>
                <a:ea typeface="Nunito"/>
                <a:cs typeface="Nunito"/>
                <a:sym typeface="Nunito"/>
              </a:defRPr>
            </a:lvl5pPr>
            <a:lvl6pPr lvl="5" algn="r" rtl="0">
              <a:buNone/>
              <a:defRPr sz="900">
                <a:solidFill>
                  <a:schemeClr val="dk2"/>
                </a:solidFill>
                <a:latin typeface="Nunito"/>
                <a:ea typeface="Nunito"/>
                <a:cs typeface="Nunito"/>
                <a:sym typeface="Nunito"/>
              </a:defRPr>
            </a:lvl6pPr>
            <a:lvl7pPr lvl="6" algn="r" rtl="0">
              <a:buNone/>
              <a:defRPr sz="900">
                <a:solidFill>
                  <a:schemeClr val="dk2"/>
                </a:solidFill>
                <a:latin typeface="Nunito"/>
                <a:ea typeface="Nunito"/>
                <a:cs typeface="Nunito"/>
                <a:sym typeface="Nunito"/>
              </a:defRPr>
            </a:lvl7pPr>
            <a:lvl8pPr lvl="7" algn="r" rtl="0">
              <a:buNone/>
              <a:defRPr sz="900">
                <a:solidFill>
                  <a:schemeClr val="dk2"/>
                </a:solidFill>
                <a:latin typeface="Nunito"/>
                <a:ea typeface="Nunito"/>
                <a:cs typeface="Nunito"/>
                <a:sym typeface="Nunito"/>
              </a:defRPr>
            </a:lvl8pPr>
            <a:lvl9pPr lvl="8" algn="r" rtl="0">
              <a:buNone/>
              <a:defRPr sz="9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5358"/>
            <a:ext cx="9163050" cy="78105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5358"/>
            <a:ext cx="4762500" cy="47863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528066"/>
            <a:ext cx="8229600" cy="85725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51610"/>
            <a:ext cx="8229600" cy="329184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4767263"/>
            <a:ext cx="21336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47C9B81F-C347-4BEF-BFDF-29C42F48304A}" type="datetimeFigureOut">
              <a:rPr lang="en-US" smtClean="0"/>
              <a:pPr/>
              <a:t>11/5/2020</a:t>
            </a:fld>
            <a:endParaRPr lang="en-US" dirty="0">
              <a:solidFill>
                <a:schemeClr val="tx2">
                  <a:shade val="90000"/>
                </a:schemeClr>
              </a:solidFill>
            </a:endParaRPr>
          </a:p>
        </p:txBody>
      </p:sp>
      <p:sp>
        <p:nvSpPr>
          <p:cNvPr id="22" name="Нижний колонтитул 21"/>
          <p:cNvSpPr>
            <a:spLocks noGrp="1"/>
          </p:cNvSpPr>
          <p:nvPr>
            <p:ph type="ftr" sz="quarter" idx="3"/>
          </p:nvPr>
        </p:nvSpPr>
        <p:spPr>
          <a:xfrm>
            <a:off x="2667000" y="4767263"/>
            <a:ext cx="3352800" cy="273844"/>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lgn="l" eaLnBrk="1" latinLnBrk="0" hangingPunct="1"/>
            <a:endParaRPr kumimoji="0" lang="en-US" dirty="0">
              <a:solidFill>
                <a:schemeClr val="tx2">
                  <a:shade val="90000"/>
                </a:schemeClr>
              </a:solidFill>
            </a:endParaRPr>
          </a:p>
        </p:txBody>
      </p:sp>
      <p:sp>
        <p:nvSpPr>
          <p:cNvPr id="18" name="Номер слайда 17"/>
          <p:cNvSpPr>
            <a:spLocks noGrp="1"/>
          </p:cNvSpPr>
          <p:nvPr>
            <p:ph type="sldNum" sz="quarter" idx="4"/>
          </p:nvPr>
        </p:nvSpPr>
        <p:spPr>
          <a:xfrm>
            <a:off x="7924800" y="4767263"/>
            <a:ext cx="762000" cy="273844"/>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marL="0" lvl="0" indent="0" algn="r" rtl="0">
              <a:spcBef>
                <a:spcPts val="0"/>
              </a:spcBef>
              <a:spcAft>
                <a:spcPts val="0"/>
              </a:spcAft>
              <a:buNone/>
            </a:pPr>
            <a:fld id="{00000000-1234-1234-1234-123412341234}" type="slidenum">
              <a:rPr lang="ru" smtClean="0"/>
              <a:pPr marL="0" lvl="0" indent="0" algn="r" rtl="0">
                <a:spcBef>
                  <a:spcPts val="0"/>
                </a:spcBef>
                <a:spcAft>
                  <a:spcPts val="0"/>
                </a:spcAft>
                <a:buNone/>
              </a:pPr>
              <a:t>‹#›</a:t>
            </a:fld>
            <a:endParaRPr lang="ru"/>
          </a:p>
        </p:txBody>
      </p:sp>
      <p:grpSp>
        <p:nvGrpSpPr>
          <p:cNvPr id="2" name="Группа 1"/>
          <p:cNvGrpSpPr/>
          <p:nvPr/>
        </p:nvGrpSpPr>
        <p:grpSpPr>
          <a:xfrm>
            <a:off x="-19017" y="151806"/>
            <a:ext cx="9180548" cy="486918"/>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3"/>
          <p:cNvSpPr txBox="1">
            <a:spLocks noGrp="1"/>
          </p:cNvSpPr>
          <p:nvPr>
            <p:ph type="ctrTitle"/>
          </p:nvPr>
        </p:nvSpPr>
        <p:spPr>
          <a:xfrm>
            <a:off x="972587" y="2244436"/>
            <a:ext cx="4733265" cy="2248054"/>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ru" sz="2800" dirty="0" smtClean="0"/>
              <a:t>Тема: Двигательная </a:t>
            </a:r>
            <a:r>
              <a:rPr lang="ru" sz="2800" dirty="0"/>
              <a:t>активность в пожилом возрасте.</a:t>
            </a:r>
            <a:endParaRPr sz="2800"/>
          </a:p>
          <a:p>
            <a:pPr marL="0" lvl="0" indent="0" algn="l" rtl="0">
              <a:spcBef>
                <a:spcPts val="0"/>
              </a:spcBef>
              <a:spcAft>
                <a:spcPts val="0"/>
              </a:spcAft>
              <a:buNone/>
            </a:pPr>
            <a:r>
              <a:rPr lang="ru" sz="2800" dirty="0">
                <a:latin typeface="Lobster"/>
                <a:ea typeface="Lobster"/>
                <a:cs typeface="Lobster"/>
                <a:sym typeface="Lobster"/>
              </a:rPr>
              <a:t>Как её сохранить.</a:t>
            </a:r>
            <a:endParaRPr sz="2800">
              <a:latin typeface="Lobster"/>
              <a:ea typeface="Lobster"/>
              <a:cs typeface="Lobster"/>
              <a:sym typeface="Lobster"/>
            </a:endParaRPr>
          </a:p>
        </p:txBody>
      </p:sp>
      <p:sp>
        <p:nvSpPr>
          <p:cNvPr id="278" name="Google Shape;278;p13"/>
          <p:cNvSpPr txBox="1">
            <a:spLocks noGrp="1"/>
          </p:cNvSpPr>
          <p:nvPr>
            <p:ph type="subTitle" idx="1"/>
          </p:nvPr>
        </p:nvSpPr>
        <p:spPr>
          <a:xfrm>
            <a:off x="207818" y="365761"/>
            <a:ext cx="5852159" cy="1778923"/>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400" dirty="0" smtClean="0"/>
              <a:t>Школа пожилого возраста. </a:t>
            </a:r>
          </a:p>
          <a:p>
            <a:pPr marL="0" lvl="0" indent="0" algn="l" rtl="0">
              <a:spcBef>
                <a:spcPts val="0"/>
              </a:spcBef>
              <a:spcAft>
                <a:spcPts val="0"/>
              </a:spcAft>
              <a:buNone/>
            </a:pPr>
            <a:r>
              <a:rPr lang="ru" sz="2400" dirty="0" smtClean="0"/>
              <a:t>Направление </a:t>
            </a:r>
            <a:r>
              <a:rPr lang="ru" sz="2400" dirty="0"/>
              <a:t>“</a:t>
            </a:r>
            <a:r>
              <a:rPr lang="ru" sz="2400" i="1" dirty="0"/>
              <a:t>Активное долголетие”</a:t>
            </a:r>
            <a:endParaRPr sz="2400" i="1"/>
          </a:p>
          <a:p>
            <a:pPr marL="0" lvl="0" indent="0" algn="l" rtl="0">
              <a:spcBef>
                <a:spcPts val="0"/>
              </a:spcBef>
              <a:spcAft>
                <a:spcPts val="0"/>
              </a:spcAft>
              <a:buNone/>
            </a:pPr>
            <a:r>
              <a:rPr lang="ru" sz="2400" dirty="0" smtClean="0"/>
              <a:t>Руководитель: Специалист </a:t>
            </a:r>
            <a:r>
              <a:rPr lang="ru" sz="2400" dirty="0"/>
              <a:t>по социальной работе </a:t>
            </a:r>
            <a:r>
              <a:rPr lang="ru" sz="2400" i="1" dirty="0"/>
              <a:t> Соломеина А.А.</a:t>
            </a:r>
            <a:endParaRPr sz="2400" i="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1264300" y="312225"/>
            <a:ext cx="7030500" cy="999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20124D"/>
                </a:solidFill>
              </a:rPr>
              <a:t>Самый действенный стимулятор физиологических функций.</a:t>
            </a:r>
            <a:endParaRPr>
              <a:solidFill>
                <a:srgbClr val="20124D"/>
              </a:solidFill>
            </a:endParaRPr>
          </a:p>
        </p:txBody>
      </p:sp>
      <p:sp>
        <p:nvSpPr>
          <p:cNvPr id="284" name="Google Shape;284;p14"/>
          <p:cNvSpPr txBox="1">
            <a:spLocks noGrp="1"/>
          </p:cNvSpPr>
          <p:nvPr>
            <p:ph type="body" idx="1"/>
          </p:nvPr>
        </p:nvSpPr>
        <p:spPr>
          <a:xfrm>
            <a:off x="306125" y="1540450"/>
            <a:ext cx="80283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sz="1600" b="1">
                <a:latin typeface="Comfortaa"/>
                <a:ea typeface="Comfortaa"/>
                <a:cs typeface="Comfortaa"/>
                <a:sym typeface="Comfortaa"/>
              </a:rPr>
              <a:t>Пожилой возраст является одним из критических периодов жизни человека. Одна из особенностей современного образа жизни- уменьшение объема двигательной активности. Малоподвижный образ жизни является  одной из причин ухудшения здоровья. Физическая активность должна быть постоянным фактором жизни, главным регулятором всех функций организма. При регулярном, систематическом выполнении простых физических упражнений можно улучшить физическое состояние, повысить качество жизни, замедлить старение, ускорить процесс выздоровления и облегчить тяжесть имеющихся заболеваний .При этом необходимо учитывать </a:t>
            </a:r>
            <a:r>
              <a:rPr lang="ru" sz="1800" b="1">
                <a:latin typeface="Comfortaa"/>
                <a:ea typeface="Comfortaa"/>
                <a:cs typeface="Comfortaa"/>
                <a:sym typeface="Comfortaa"/>
              </a:rPr>
              <a:t>особенности пожилого возраста.</a:t>
            </a:r>
            <a:endParaRPr sz="1800" b="1">
              <a:latin typeface="Comfortaa"/>
              <a:ea typeface="Comfortaa"/>
              <a:cs typeface="Comfortaa"/>
              <a:sym typeface="Comforta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288"/>
        <p:cNvGrpSpPr/>
        <p:nvPr/>
      </p:nvGrpSpPr>
      <p:grpSpPr>
        <a:xfrm>
          <a:off x="0" y="0"/>
          <a:ext cx="0" cy="0"/>
          <a:chOff x="0" y="0"/>
          <a:chExt cx="0" cy="0"/>
        </a:xfrm>
      </p:grpSpPr>
      <p:sp>
        <p:nvSpPr>
          <p:cNvPr id="289" name="Google Shape;289;p15"/>
          <p:cNvSpPr txBox="1">
            <a:spLocks noGrp="1"/>
          </p:cNvSpPr>
          <p:nvPr>
            <p:ph type="title"/>
          </p:nvPr>
        </p:nvSpPr>
        <p:spPr>
          <a:xfrm>
            <a:off x="1432175" y="365375"/>
            <a:ext cx="7030500" cy="1598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500">
                <a:latin typeface="Impact"/>
                <a:ea typeface="Impact"/>
                <a:cs typeface="Impact"/>
                <a:sym typeface="Impact"/>
              </a:rPr>
              <a:t>  ТРИ     </a:t>
            </a:r>
            <a:r>
              <a:rPr lang="ru" sz="3500" i="1">
                <a:latin typeface="Impact"/>
                <a:ea typeface="Impact"/>
                <a:cs typeface="Impact"/>
                <a:sym typeface="Impact"/>
              </a:rPr>
              <a:t>уровня нормирования   </a:t>
            </a:r>
            <a:r>
              <a:rPr lang="ru" sz="3500">
                <a:latin typeface="Impact"/>
                <a:ea typeface="Impact"/>
                <a:cs typeface="Impact"/>
                <a:sym typeface="Impact"/>
              </a:rPr>
              <a:t>   </a:t>
            </a:r>
            <a:r>
              <a:rPr lang="ru" sz="3500" i="1">
                <a:latin typeface="Impact"/>
                <a:ea typeface="Impact"/>
                <a:cs typeface="Impact"/>
                <a:sym typeface="Impact"/>
              </a:rPr>
              <a:t>двигательной активности</a:t>
            </a:r>
            <a:endParaRPr sz="3500" i="1">
              <a:latin typeface="Impact"/>
              <a:ea typeface="Impact"/>
              <a:cs typeface="Impact"/>
              <a:sym typeface="Impact"/>
            </a:endParaRPr>
          </a:p>
        </p:txBody>
      </p:sp>
      <p:sp>
        <p:nvSpPr>
          <p:cNvPr id="290" name="Google Shape;290;p15"/>
          <p:cNvSpPr txBox="1">
            <a:spLocks noGrp="1"/>
          </p:cNvSpPr>
          <p:nvPr>
            <p:ph type="body" idx="1"/>
          </p:nvPr>
        </p:nvSpPr>
        <p:spPr>
          <a:xfrm>
            <a:off x="69125" y="1649075"/>
            <a:ext cx="8591100" cy="3494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291" name="Google Shape;291;p15"/>
          <p:cNvPicPr preferRelativeResize="0"/>
          <p:nvPr/>
        </p:nvPicPr>
        <p:blipFill>
          <a:blip r:embed="rId3">
            <a:alphaModFix/>
          </a:blip>
          <a:stretch>
            <a:fillRect/>
          </a:stretch>
        </p:blipFill>
        <p:spPr>
          <a:xfrm>
            <a:off x="2909483" y="1771638"/>
            <a:ext cx="5559475" cy="2952500"/>
          </a:xfrm>
          <a:prstGeom prst="rect">
            <a:avLst/>
          </a:prstGeom>
          <a:noFill/>
          <a:ln>
            <a:noFill/>
          </a:ln>
        </p:spPr>
      </p:pic>
      <p:pic>
        <p:nvPicPr>
          <p:cNvPr id="292" name="Google Shape;292;p15"/>
          <p:cNvPicPr preferRelativeResize="0"/>
          <p:nvPr/>
        </p:nvPicPr>
        <p:blipFill>
          <a:blip r:embed="rId4">
            <a:alphaModFix/>
          </a:blip>
          <a:stretch>
            <a:fillRect/>
          </a:stretch>
        </p:blipFill>
        <p:spPr>
          <a:xfrm>
            <a:off x="632000" y="2893300"/>
            <a:ext cx="1576001" cy="17478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296"/>
        <p:cNvGrpSpPr/>
        <p:nvPr/>
      </p:nvGrpSpPr>
      <p:grpSpPr>
        <a:xfrm>
          <a:off x="0" y="0"/>
          <a:ext cx="0" cy="0"/>
          <a:chOff x="0" y="0"/>
          <a:chExt cx="0" cy="0"/>
        </a:xfrm>
      </p:grpSpPr>
      <p:sp>
        <p:nvSpPr>
          <p:cNvPr id="297" name="Google Shape;297;p16"/>
          <p:cNvSpPr txBox="1">
            <a:spLocks noGrp="1"/>
          </p:cNvSpPr>
          <p:nvPr>
            <p:ph type="title"/>
          </p:nvPr>
        </p:nvSpPr>
        <p:spPr>
          <a:xfrm>
            <a:off x="1303800" y="316000"/>
            <a:ext cx="7030500" cy="1281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400">
                <a:latin typeface="Lobster"/>
                <a:ea typeface="Lobster"/>
                <a:cs typeface="Lobster"/>
                <a:sym typeface="Lobster"/>
              </a:rPr>
              <a:t>ФИЗКУЛЬТУРНОГИГИЕНИЧЕСКИЙ</a:t>
            </a:r>
            <a:endParaRPr sz="3400">
              <a:latin typeface="Lobster"/>
              <a:ea typeface="Lobster"/>
              <a:cs typeface="Lobster"/>
              <a:sym typeface="Lobster"/>
            </a:endParaRPr>
          </a:p>
          <a:p>
            <a:pPr marL="0" lvl="0" indent="0" algn="l" rtl="0">
              <a:spcBef>
                <a:spcPts val="0"/>
              </a:spcBef>
              <a:spcAft>
                <a:spcPts val="0"/>
              </a:spcAft>
              <a:buNone/>
            </a:pPr>
            <a:endParaRPr sz="3400">
              <a:latin typeface="Lobster"/>
              <a:ea typeface="Lobster"/>
              <a:cs typeface="Lobster"/>
              <a:sym typeface="Lobster"/>
            </a:endParaRPr>
          </a:p>
        </p:txBody>
      </p:sp>
      <p:sp>
        <p:nvSpPr>
          <p:cNvPr id="298" name="Google Shape;298;p16"/>
          <p:cNvSpPr txBox="1">
            <a:spLocks noGrp="1"/>
          </p:cNvSpPr>
          <p:nvPr>
            <p:ph type="body" idx="1"/>
          </p:nvPr>
        </p:nvSpPr>
        <p:spPr>
          <a:xfrm>
            <a:off x="306125" y="1990050"/>
            <a:ext cx="8650200" cy="302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sz="3700"/>
              <a:t>Этот уровень предполагает ежедневное выполнение зарядки, закаливающих процедур и гигиенической зарядки перед сном.</a:t>
            </a:r>
            <a:endParaRPr sz="3700"/>
          </a:p>
        </p:txBody>
      </p:sp>
      <p:pic>
        <p:nvPicPr>
          <p:cNvPr id="299" name="Google Shape;299;p16"/>
          <p:cNvPicPr preferRelativeResize="0"/>
          <p:nvPr/>
        </p:nvPicPr>
        <p:blipFill>
          <a:blip r:embed="rId3">
            <a:alphaModFix/>
          </a:blip>
          <a:stretch>
            <a:fillRect/>
          </a:stretch>
        </p:blipFill>
        <p:spPr>
          <a:xfrm>
            <a:off x="1303800" y="912800"/>
            <a:ext cx="7200802" cy="73627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9CB9C"/>
        </a:solidFill>
        <a:effectLst/>
      </p:bgPr>
    </p:bg>
    <p:spTree>
      <p:nvGrpSpPr>
        <p:cNvPr id="1" name="Shape 303"/>
        <p:cNvGrpSpPr/>
        <p:nvPr/>
      </p:nvGrpSpPr>
      <p:grpSpPr>
        <a:xfrm>
          <a:off x="0" y="0"/>
          <a:ext cx="0" cy="0"/>
          <a:chOff x="0" y="0"/>
          <a:chExt cx="0" cy="0"/>
        </a:xfrm>
      </p:grpSpPr>
      <p:sp>
        <p:nvSpPr>
          <p:cNvPr id="304" name="Google Shape;304;p17"/>
          <p:cNvSpPr txBox="1">
            <a:spLocks noGrp="1"/>
          </p:cNvSpPr>
          <p:nvPr>
            <p:ph type="title"/>
          </p:nvPr>
        </p:nvSpPr>
        <p:spPr>
          <a:xfrm>
            <a:off x="1165225" y="0"/>
            <a:ext cx="7929300" cy="1449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latin typeface="Lobster"/>
                <a:ea typeface="Lobster"/>
                <a:cs typeface="Lobster"/>
                <a:sym typeface="Lobster"/>
              </a:rPr>
              <a:t>ФИЗКУЛЬТУРНО-ОБЩЕПОДГОТОВИТЕЛЬНЫЙ</a:t>
            </a:r>
            <a:endParaRPr>
              <a:latin typeface="Lobster"/>
              <a:ea typeface="Lobster"/>
              <a:cs typeface="Lobster"/>
              <a:sym typeface="Lobster"/>
            </a:endParaRPr>
          </a:p>
        </p:txBody>
      </p:sp>
      <p:sp>
        <p:nvSpPr>
          <p:cNvPr id="305" name="Google Shape;305;p17"/>
          <p:cNvSpPr txBox="1">
            <a:spLocks noGrp="1"/>
          </p:cNvSpPr>
          <p:nvPr>
            <p:ph type="body" idx="1"/>
          </p:nvPr>
        </p:nvSpPr>
        <p:spPr>
          <a:xfrm>
            <a:off x="523350" y="1516750"/>
            <a:ext cx="8274900" cy="34959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sz="3100"/>
              <a:t>Второй уровень включает в себя обязательное выполнение первого уровня и дополняется ежедневным 30-минутным активным отдыхом с использованием физических упражнений, по возможности на открытом воздухе.</a:t>
            </a:r>
            <a:endParaRPr sz="3100"/>
          </a:p>
        </p:txBody>
      </p:sp>
      <p:pic>
        <p:nvPicPr>
          <p:cNvPr id="306" name="Google Shape;306;p17"/>
          <p:cNvPicPr preferRelativeResize="0"/>
          <p:nvPr/>
        </p:nvPicPr>
        <p:blipFill>
          <a:blip r:embed="rId3">
            <a:alphaModFix/>
          </a:blip>
          <a:stretch>
            <a:fillRect/>
          </a:stretch>
        </p:blipFill>
        <p:spPr>
          <a:xfrm>
            <a:off x="1449600" y="582600"/>
            <a:ext cx="7388275" cy="82947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A9999"/>
        </a:solidFill>
        <a:effectLst/>
      </p:bgPr>
    </p:bg>
    <p:spTree>
      <p:nvGrpSpPr>
        <p:cNvPr id="1" name="Shape 310"/>
        <p:cNvGrpSpPr/>
        <p:nvPr/>
      </p:nvGrpSpPr>
      <p:grpSpPr>
        <a:xfrm>
          <a:off x="0" y="0"/>
          <a:ext cx="0" cy="0"/>
          <a:chOff x="0" y="0"/>
          <a:chExt cx="0" cy="0"/>
        </a:xfrm>
      </p:grpSpPr>
      <p:sp>
        <p:nvSpPr>
          <p:cNvPr id="311" name="Google Shape;311;p18"/>
          <p:cNvSpPr txBox="1">
            <a:spLocks noGrp="1"/>
          </p:cNvSpPr>
          <p:nvPr>
            <p:ph type="title"/>
          </p:nvPr>
        </p:nvSpPr>
        <p:spPr>
          <a:xfrm>
            <a:off x="1303800" y="395000"/>
            <a:ext cx="7593300" cy="1441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400">
                <a:latin typeface="Lobster"/>
                <a:ea typeface="Lobster"/>
                <a:cs typeface="Lobster"/>
                <a:sym typeface="Lobster"/>
              </a:rPr>
              <a:t>ФИЗКУЛЬТУРНО--СПОРТИВНЫЙ</a:t>
            </a:r>
            <a:endParaRPr sz="3400">
              <a:latin typeface="Lobster"/>
              <a:ea typeface="Lobster"/>
              <a:cs typeface="Lobster"/>
              <a:sym typeface="Lobster"/>
            </a:endParaRPr>
          </a:p>
        </p:txBody>
      </p:sp>
      <p:sp>
        <p:nvSpPr>
          <p:cNvPr id="312" name="Google Shape;312;p18"/>
          <p:cNvSpPr txBox="1">
            <a:spLocks noGrp="1"/>
          </p:cNvSpPr>
          <p:nvPr>
            <p:ph type="body" idx="1"/>
          </p:nvPr>
        </p:nvSpPr>
        <p:spPr>
          <a:xfrm>
            <a:off x="237000" y="1787325"/>
            <a:ext cx="8838000" cy="32487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sz="3500"/>
              <a:t>Третий уровень включает в себя  первые два  и дополняется тремя часами физкультурных или спортивных занятий в неделю.</a:t>
            </a:r>
            <a:endParaRPr sz="3500"/>
          </a:p>
        </p:txBody>
      </p:sp>
      <p:pic>
        <p:nvPicPr>
          <p:cNvPr id="313" name="Google Shape;313;p18"/>
          <p:cNvPicPr preferRelativeResize="0"/>
          <p:nvPr/>
        </p:nvPicPr>
        <p:blipFill>
          <a:blip r:embed="rId3">
            <a:alphaModFix/>
          </a:blip>
          <a:stretch>
            <a:fillRect/>
          </a:stretch>
        </p:blipFill>
        <p:spPr>
          <a:xfrm>
            <a:off x="1165225" y="967750"/>
            <a:ext cx="7593300" cy="7010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317"/>
        <p:cNvGrpSpPr/>
        <p:nvPr/>
      </p:nvGrpSpPr>
      <p:grpSpPr>
        <a:xfrm>
          <a:off x="0" y="0"/>
          <a:ext cx="0" cy="0"/>
          <a:chOff x="0" y="0"/>
          <a:chExt cx="0" cy="0"/>
        </a:xfrm>
      </p:grpSpPr>
      <p:sp>
        <p:nvSpPr>
          <p:cNvPr id="318" name="Google Shape;318;p19"/>
          <p:cNvSpPr txBox="1">
            <a:spLocks noGrp="1"/>
          </p:cNvSpPr>
          <p:nvPr>
            <p:ph type="title"/>
          </p:nvPr>
        </p:nvSpPr>
        <p:spPr>
          <a:xfrm>
            <a:off x="1303800" y="138250"/>
            <a:ext cx="7464900" cy="1459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200">
                <a:latin typeface="Comfortaa"/>
                <a:ea typeface="Comfortaa"/>
                <a:cs typeface="Comfortaa"/>
                <a:sym typeface="Comfortaa"/>
              </a:rPr>
              <a:t>КАК СОХРАНИТЬ ДВИГАТЕЛЬНУЮ АКТИВНОСТЬ</a:t>
            </a:r>
            <a:endParaRPr sz="3200">
              <a:latin typeface="Comfortaa"/>
              <a:ea typeface="Comfortaa"/>
              <a:cs typeface="Comfortaa"/>
              <a:sym typeface="Comfortaa"/>
            </a:endParaRPr>
          </a:p>
        </p:txBody>
      </p:sp>
      <p:sp>
        <p:nvSpPr>
          <p:cNvPr id="319" name="Google Shape;319;p19"/>
          <p:cNvSpPr txBox="1">
            <a:spLocks noGrp="1"/>
          </p:cNvSpPr>
          <p:nvPr>
            <p:ph type="body" idx="1"/>
          </p:nvPr>
        </p:nvSpPr>
        <p:spPr>
          <a:xfrm>
            <a:off x="148125" y="1382450"/>
            <a:ext cx="8907000" cy="35055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320" name="Google Shape;320;p19"/>
          <p:cNvPicPr preferRelativeResize="0"/>
          <p:nvPr/>
        </p:nvPicPr>
        <p:blipFill>
          <a:blip r:embed="rId3">
            <a:alphaModFix/>
          </a:blip>
          <a:stretch>
            <a:fillRect/>
          </a:stretch>
        </p:blipFill>
        <p:spPr>
          <a:xfrm>
            <a:off x="62100" y="1382450"/>
            <a:ext cx="3502675" cy="3594425"/>
          </a:xfrm>
          <a:prstGeom prst="rect">
            <a:avLst/>
          </a:prstGeom>
          <a:noFill/>
          <a:ln>
            <a:noFill/>
          </a:ln>
        </p:spPr>
      </p:pic>
      <p:pic>
        <p:nvPicPr>
          <p:cNvPr id="321" name="Google Shape;321;p19"/>
          <p:cNvPicPr preferRelativeResize="0"/>
          <p:nvPr/>
        </p:nvPicPr>
        <p:blipFill>
          <a:blip r:embed="rId4">
            <a:alphaModFix/>
          </a:blip>
          <a:stretch>
            <a:fillRect/>
          </a:stretch>
        </p:blipFill>
        <p:spPr>
          <a:xfrm>
            <a:off x="3811675" y="2251425"/>
            <a:ext cx="5243450" cy="25921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B4A7D6"/>
        </a:solidFill>
        <a:effectLst/>
      </p:bgPr>
    </p:bg>
    <p:spTree>
      <p:nvGrpSpPr>
        <p:cNvPr id="1" name="Shape 325"/>
        <p:cNvGrpSpPr/>
        <p:nvPr/>
      </p:nvGrpSpPr>
      <p:grpSpPr>
        <a:xfrm>
          <a:off x="0" y="0"/>
          <a:ext cx="0" cy="0"/>
          <a:chOff x="0" y="0"/>
          <a:chExt cx="0" cy="0"/>
        </a:xfrm>
      </p:grpSpPr>
      <p:sp>
        <p:nvSpPr>
          <p:cNvPr id="326" name="Google Shape;326;p20"/>
          <p:cNvSpPr txBox="1">
            <a:spLocks noGrp="1"/>
          </p:cNvSpPr>
          <p:nvPr>
            <p:ph type="title"/>
          </p:nvPr>
        </p:nvSpPr>
        <p:spPr>
          <a:xfrm>
            <a:off x="1323550" y="167875"/>
            <a:ext cx="7030500" cy="1135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100">
                <a:solidFill>
                  <a:srgbClr val="FF0000"/>
                </a:solidFill>
                <a:latin typeface="Pacifico"/>
                <a:ea typeface="Pacifico"/>
                <a:cs typeface="Pacifico"/>
                <a:sym typeface="Pacifico"/>
              </a:rPr>
              <a:t>          СКАНДИНАВСКАЯ</a:t>
            </a:r>
            <a:endParaRPr sz="3100">
              <a:solidFill>
                <a:srgbClr val="FF0000"/>
              </a:solidFill>
              <a:latin typeface="Pacifico"/>
              <a:ea typeface="Pacifico"/>
              <a:cs typeface="Pacifico"/>
              <a:sym typeface="Pacifico"/>
            </a:endParaRPr>
          </a:p>
          <a:p>
            <a:pPr marL="0" lvl="0" indent="0" algn="l" rtl="0">
              <a:spcBef>
                <a:spcPts val="0"/>
              </a:spcBef>
              <a:spcAft>
                <a:spcPts val="0"/>
              </a:spcAft>
              <a:buNone/>
            </a:pPr>
            <a:r>
              <a:rPr lang="ru" sz="3100">
                <a:solidFill>
                  <a:srgbClr val="FF0000"/>
                </a:solidFill>
                <a:latin typeface="Pacifico"/>
                <a:ea typeface="Pacifico"/>
                <a:cs typeface="Pacifico"/>
                <a:sym typeface="Pacifico"/>
              </a:rPr>
              <a:t>                  ХОДЬБА</a:t>
            </a:r>
            <a:endParaRPr sz="3100">
              <a:solidFill>
                <a:srgbClr val="FF0000"/>
              </a:solidFill>
              <a:latin typeface="Pacifico"/>
              <a:ea typeface="Pacifico"/>
              <a:cs typeface="Pacifico"/>
              <a:sym typeface="Pacifico"/>
            </a:endParaRPr>
          </a:p>
        </p:txBody>
      </p:sp>
      <p:sp>
        <p:nvSpPr>
          <p:cNvPr id="327" name="Google Shape;327;p20"/>
          <p:cNvSpPr txBox="1">
            <a:spLocks noGrp="1"/>
          </p:cNvSpPr>
          <p:nvPr>
            <p:ph type="body" idx="1"/>
          </p:nvPr>
        </p:nvSpPr>
        <p:spPr>
          <a:xfrm>
            <a:off x="0" y="1025471"/>
            <a:ext cx="8897100" cy="396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700" dirty="0">
                <a:latin typeface="Impact"/>
                <a:ea typeface="Impact"/>
                <a:cs typeface="Impact"/>
                <a:sym typeface="Impact"/>
              </a:rPr>
              <a:t>Приемущества и польза скандинавской ходьбы для пожилых людей многогранна: на тренироваках по скандинавской ходьбе вовлекаются до 90% всех групп мышщ, как и при плавании; благоприятно  влияет на мозговое кровообращение. Для занятий скандинавской ходьбой необходима удобная одежда, кроссовки и палочки.</a:t>
            </a:r>
            <a:endParaRPr sz="1700">
              <a:latin typeface="Impact"/>
              <a:ea typeface="Impact"/>
              <a:cs typeface="Impact"/>
              <a:sym typeface="Impact"/>
            </a:endParaRPr>
          </a:p>
          <a:p>
            <a:pPr marL="0" lvl="0" indent="0" algn="l" rtl="0">
              <a:spcBef>
                <a:spcPts val="1600"/>
              </a:spcBef>
              <a:spcAft>
                <a:spcPts val="0"/>
              </a:spcAft>
              <a:buNone/>
            </a:pPr>
            <a:r>
              <a:rPr lang="ru" sz="1700" dirty="0">
                <a:latin typeface="Impact"/>
                <a:ea typeface="Impact"/>
                <a:cs typeface="Impact"/>
                <a:sym typeface="Impact"/>
              </a:rPr>
              <a:t>Одежда должна быть комфортной,не сковывать движения, лучше всешо, чтобыэто был спортивный костюм.</a:t>
            </a:r>
            <a:endParaRPr sz="1700">
              <a:latin typeface="Impact"/>
              <a:ea typeface="Impact"/>
              <a:cs typeface="Impact"/>
              <a:sym typeface="Impact"/>
            </a:endParaRPr>
          </a:p>
          <a:p>
            <a:pPr marL="0" lvl="0" indent="0" algn="l" rtl="0">
              <a:spcBef>
                <a:spcPts val="1600"/>
              </a:spcBef>
              <a:spcAft>
                <a:spcPts val="1600"/>
              </a:spcAft>
              <a:buNone/>
            </a:pPr>
            <a:r>
              <a:rPr lang="ru" sz="1700" dirty="0">
                <a:latin typeface="Impact"/>
                <a:ea typeface="Impact"/>
                <a:cs typeface="Impact"/>
                <a:sym typeface="Impact"/>
              </a:rPr>
              <a:t>Здоровый образ жизни должен обязательно включать в себя занятия спортом,но для пожилого человека сделать оптимальный подбор физических нагрузок, так, чтобы он не вредил,а помогал. Скандинавская ходьба для пожилых рекомендована в следующих случаях: при заболеваниях сердечно-сосудистой системы, при проблемах с суставами и позвоночником, шейным отделом, если беспокоят постоянно бронхиты, при проблемах с кровообращением.</a:t>
            </a:r>
            <a:endParaRPr sz="1700">
              <a:latin typeface="Impact"/>
              <a:ea typeface="Impact"/>
              <a:cs typeface="Impact"/>
              <a:sym typeface="Impac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5A6BD"/>
        </a:solidFill>
        <a:effectLst/>
      </p:bgPr>
    </p:bg>
    <p:spTree>
      <p:nvGrpSpPr>
        <p:cNvPr id="1" name="Shape 331"/>
        <p:cNvGrpSpPr/>
        <p:nvPr/>
      </p:nvGrpSpPr>
      <p:grpSpPr>
        <a:xfrm>
          <a:off x="0" y="0"/>
          <a:ext cx="0" cy="0"/>
          <a:chOff x="0" y="0"/>
          <a:chExt cx="0" cy="0"/>
        </a:xfrm>
      </p:grpSpPr>
      <p:sp>
        <p:nvSpPr>
          <p:cNvPr id="332" name="Google Shape;332;p21"/>
          <p:cNvSpPr txBox="1">
            <a:spLocks noGrp="1"/>
          </p:cNvSpPr>
          <p:nvPr>
            <p:ph type="title"/>
          </p:nvPr>
        </p:nvSpPr>
        <p:spPr>
          <a:xfrm>
            <a:off x="1303800" y="118500"/>
            <a:ext cx="7030500" cy="789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3700">
                <a:solidFill>
                  <a:srgbClr val="990000"/>
                </a:solidFill>
              </a:rPr>
              <a:t>   ОЗДОРОВИТЕЛЬНЫЙ БЕГ</a:t>
            </a:r>
            <a:endParaRPr sz="3700">
              <a:solidFill>
                <a:srgbClr val="990000"/>
              </a:solidFill>
            </a:endParaRPr>
          </a:p>
        </p:txBody>
      </p:sp>
      <p:sp>
        <p:nvSpPr>
          <p:cNvPr id="333" name="Google Shape;333;p21"/>
          <p:cNvSpPr txBox="1">
            <a:spLocks noGrp="1"/>
          </p:cNvSpPr>
          <p:nvPr>
            <p:ph type="body" idx="1"/>
          </p:nvPr>
        </p:nvSpPr>
        <p:spPr>
          <a:xfrm>
            <a:off x="414750" y="908400"/>
            <a:ext cx="8403300" cy="3623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334" name="Google Shape;334;p21"/>
          <p:cNvPicPr preferRelativeResize="0"/>
          <p:nvPr/>
        </p:nvPicPr>
        <p:blipFill>
          <a:blip r:embed="rId3">
            <a:alphaModFix/>
          </a:blip>
          <a:stretch>
            <a:fillRect/>
          </a:stretch>
        </p:blipFill>
        <p:spPr>
          <a:xfrm>
            <a:off x="1303800" y="974550"/>
            <a:ext cx="7030500" cy="351647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5A6BD"/>
        </a:solidFill>
        <a:effectLst/>
      </p:bgPr>
    </p:bg>
    <p:spTree>
      <p:nvGrpSpPr>
        <p:cNvPr id="1" name="Shape 338"/>
        <p:cNvGrpSpPr/>
        <p:nvPr/>
      </p:nvGrpSpPr>
      <p:grpSpPr>
        <a:xfrm>
          <a:off x="0" y="0"/>
          <a:ext cx="0" cy="0"/>
          <a:chOff x="0" y="0"/>
          <a:chExt cx="0" cy="0"/>
        </a:xfrm>
      </p:grpSpPr>
      <p:sp>
        <p:nvSpPr>
          <p:cNvPr id="339" name="Google Shape;339;p22"/>
          <p:cNvSpPr txBox="1">
            <a:spLocks noGrp="1"/>
          </p:cNvSpPr>
          <p:nvPr>
            <p:ph type="title"/>
          </p:nvPr>
        </p:nvSpPr>
        <p:spPr>
          <a:xfrm>
            <a:off x="177750" y="187625"/>
            <a:ext cx="8867700" cy="1589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500">
                <a:solidFill>
                  <a:srgbClr val="783F04"/>
                </a:solidFill>
                <a:latin typeface="Pacifico"/>
                <a:ea typeface="Pacifico"/>
                <a:cs typeface="Pacifico"/>
                <a:sym typeface="Pacifico"/>
              </a:rPr>
              <a:t>Оздоровительный бег является наиболее простым и доступным видом циклических упражнений,а потому и самым массовым .Его использут более 100 млн людей пожилого возраста.</a:t>
            </a:r>
            <a:endParaRPr sz="2500">
              <a:solidFill>
                <a:srgbClr val="783F04"/>
              </a:solidFill>
              <a:latin typeface="Pacifico"/>
              <a:ea typeface="Pacifico"/>
              <a:cs typeface="Pacifico"/>
              <a:sym typeface="Pacifico"/>
            </a:endParaRPr>
          </a:p>
        </p:txBody>
      </p:sp>
      <p:sp>
        <p:nvSpPr>
          <p:cNvPr id="340" name="Google Shape;340;p22"/>
          <p:cNvSpPr txBox="1">
            <a:spLocks noGrp="1"/>
          </p:cNvSpPr>
          <p:nvPr>
            <p:ph type="body" idx="1"/>
          </p:nvPr>
        </p:nvSpPr>
        <p:spPr>
          <a:xfrm>
            <a:off x="217250" y="1930800"/>
            <a:ext cx="8867700" cy="3153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b="1" i="1">
                <a:latin typeface="Comfortaa"/>
                <a:ea typeface="Comfortaa"/>
                <a:cs typeface="Comfortaa"/>
                <a:sym typeface="Comfortaa"/>
              </a:rPr>
              <a:t>ПРОФЕССОР Д.Д.ДОНСКОЙ ВЫДЕЛЯЕТ 4 СТУПЕНИ ОБУЧЕНИЯ ТЕХНИКЕ ОЗДОРОВИТЕЛЬНОЙ ХОДЬБЫ И БЕГА. </a:t>
            </a:r>
            <a:endParaRPr b="1" i="1">
              <a:latin typeface="Comfortaa"/>
              <a:ea typeface="Comfortaa"/>
              <a:cs typeface="Comfortaa"/>
              <a:sym typeface="Comfortaa"/>
            </a:endParaRPr>
          </a:p>
          <a:p>
            <a:pPr marL="0" lvl="0" indent="0" algn="l" rtl="0">
              <a:spcBef>
                <a:spcPts val="1600"/>
              </a:spcBef>
              <a:spcAft>
                <a:spcPts val="0"/>
              </a:spcAft>
              <a:buNone/>
            </a:pPr>
            <a:r>
              <a:rPr lang="ru" b="1" i="1">
                <a:latin typeface="Comfortaa"/>
                <a:ea typeface="Comfortaa"/>
                <a:cs typeface="Comfortaa"/>
                <a:sym typeface="Comfortaa"/>
              </a:rPr>
              <a:t>1 СТУПЕНЬ: ДОЗИРОВАННАЯ ХОДЬБА. ОБЫЧНАЯ ХОДЬБА, НО СТРОГО ДОЗИРОВАННАЯ ПО ДЛИТЕЛЬНОСТИ И СКОРОСТИ ПЕРЕДВИЖЕНИЯ.КАК ПРАВИЛО-ЭТО ХОДЬБА  ПАССИВНАЯ, ЧТО ПРИЕМЛИМО ДЛЯ ПОЖИЛЫХ ЛЮДЕЙ.</a:t>
            </a:r>
            <a:endParaRPr b="1" i="1">
              <a:latin typeface="Comfortaa"/>
              <a:ea typeface="Comfortaa"/>
              <a:cs typeface="Comfortaa"/>
              <a:sym typeface="Comfortaa"/>
            </a:endParaRPr>
          </a:p>
          <a:p>
            <a:pPr marL="0" lvl="0" indent="0" algn="l" rtl="0">
              <a:spcBef>
                <a:spcPts val="1600"/>
              </a:spcBef>
              <a:spcAft>
                <a:spcPts val="0"/>
              </a:spcAft>
              <a:buNone/>
            </a:pPr>
            <a:r>
              <a:rPr lang="ru" b="1" i="1">
                <a:latin typeface="Comfortaa"/>
                <a:ea typeface="Comfortaa"/>
                <a:cs typeface="Comfortaa"/>
                <a:sym typeface="Comfortaa"/>
              </a:rPr>
              <a:t>2 СТУПЕНЬ: ОЗДОРОВИТЕЛЬНАЯ ХОДЬБА. ХАРАКТЕРНЫЕ ОСОБЕННОСТИ- АКТИВНОЕ ОТТАЛКИВАНИЕ СТОПОЙ,ПОСТАНОВКА СТОП ПОЧТИ ПАРАЛЛЕЛЬНО ДРУГ ДРУГУ. ОНА НАПОМИНАЕТ СПОРТИВНУЮ ХОДЬБУ.</a:t>
            </a:r>
            <a:endParaRPr b="1" i="1">
              <a:latin typeface="Comfortaa"/>
              <a:ea typeface="Comfortaa"/>
              <a:cs typeface="Comfortaa"/>
              <a:sym typeface="Comfortaa"/>
            </a:endParaRPr>
          </a:p>
          <a:p>
            <a:pPr marL="0" lvl="0" indent="0" algn="l" rtl="0">
              <a:spcBef>
                <a:spcPts val="1600"/>
              </a:spcBef>
              <a:spcAft>
                <a:spcPts val="0"/>
              </a:spcAft>
              <a:buNone/>
            </a:pPr>
            <a:r>
              <a:rPr lang="ru" b="1" i="1">
                <a:latin typeface="Comfortaa"/>
                <a:ea typeface="Comfortaa"/>
                <a:cs typeface="Comfortaa"/>
                <a:sym typeface="Comfortaa"/>
              </a:rPr>
              <a:t>3 СТУПЕНЬ: МЕДЛЕННЫЙ БЕГ ИЛИ “ШАРКАЮЩИЙ БЕГ” С НЕВЫСОКОЙ СКОРОСТЬЮ.</a:t>
            </a:r>
            <a:endParaRPr b="1" i="1">
              <a:latin typeface="Comfortaa"/>
              <a:ea typeface="Comfortaa"/>
              <a:cs typeface="Comfortaa"/>
              <a:sym typeface="Comfortaa"/>
            </a:endParaRPr>
          </a:p>
          <a:p>
            <a:pPr marL="0" lvl="0" indent="0" algn="l" rtl="0">
              <a:spcBef>
                <a:spcPts val="1600"/>
              </a:spcBef>
              <a:spcAft>
                <a:spcPts val="1600"/>
              </a:spcAft>
              <a:buNone/>
            </a:pPr>
            <a:r>
              <a:rPr lang="ru" b="1" i="1">
                <a:latin typeface="Comfortaa"/>
                <a:ea typeface="Comfortaa"/>
                <a:cs typeface="Comfortaa"/>
                <a:sym typeface="Comfortaa"/>
              </a:rPr>
              <a:t>4 СТУПЕНЬ: ПРИМЕНЕНИЕ БЕГА ТРУСЦОЙ.</a:t>
            </a:r>
            <a:endParaRPr b="1" i="1">
              <a:latin typeface="Comfortaa"/>
              <a:ea typeface="Comfortaa"/>
              <a:cs typeface="Comfortaa"/>
              <a:sym typeface="Comforta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344"/>
        <p:cNvGrpSpPr/>
        <p:nvPr/>
      </p:nvGrpSpPr>
      <p:grpSpPr>
        <a:xfrm>
          <a:off x="0" y="0"/>
          <a:ext cx="0" cy="0"/>
          <a:chOff x="0" y="0"/>
          <a:chExt cx="0" cy="0"/>
        </a:xfrm>
      </p:grpSpPr>
      <p:sp>
        <p:nvSpPr>
          <p:cNvPr id="345" name="Google Shape;345;p23"/>
          <p:cNvSpPr txBox="1">
            <a:spLocks noGrp="1"/>
          </p:cNvSpPr>
          <p:nvPr>
            <p:ph type="title"/>
          </p:nvPr>
        </p:nvSpPr>
        <p:spPr>
          <a:xfrm>
            <a:off x="1125725" y="158000"/>
            <a:ext cx="7208400" cy="144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6000" i="1">
                <a:solidFill>
                  <a:srgbClr val="1155CC"/>
                </a:solidFill>
              </a:rPr>
              <a:t>   ходьба на лыжах</a:t>
            </a:r>
            <a:endParaRPr sz="6000" i="1">
              <a:solidFill>
                <a:srgbClr val="1155CC"/>
              </a:solidFill>
            </a:endParaRPr>
          </a:p>
        </p:txBody>
      </p:sp>
      <p:sp>
        <p:nvSpPr>
          <p:cNvPr id="346" name="Google Shape;346;p23"/>
          <p:cNvSpPr txBox="1">
            <a:spLocks noGrp="1"/>
          </p:cNvSpPr>
          <p:nvPr>
            <p:ph type="body" idx="1"/>
          </p:nvPr>
        </p:nvSpPr>
        <p:spPr>
          <a:xfrm>
            <a:off x="365375" y="1441700"/>
            <a:ext cx="8551500" cy="3456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347" name="Google Shape;347;p23"/>
          <p:cNvPicPr preferRelativeResize="0"/>
          <p:nvPr/>
        </p:nvPicPr>
        <p:blipFill>
          <a:blip r:embed="rId3">
            <a:alphaModFix/>
          </a:blip>
          <a:stretch>
            <a:fillRect/>
          </a:stretch>
        </p:blipFill>
        <p:spPr>
          <a:xfrm>
            <a:off x="424475" y="1500950"/>
            <a:ext cx="3772275" cy="3357425"/>
          </a:xfrm>
          <a:prstGeom prst="rect">
            <a:avLst/>
          </a:prstGeom>
          <a:noFill/>
          <a:ln>
            <a:noFill/>
          </a:ln>
        </p:spPr>
      </p:pic>
      <p:pic>
        <p:nvPicPr>
          <p:cNvPr id="348" name="Google Shape;348;p23"/>
          <p:cNvPicPr preferRelativeResize="0"/>
          <p:nvPr/>
        </p:nvPicPr>
        <p:blipFill>
          <a:blip r:embed="rId4">
            <a:alphaModFix/>
          </a:blip>
          <a:stretch>
            <a:fillRect/>
          </a:stretch>
        </p:blipFill>
        <p:spPr>
          <a:xfrm>
            <a:off x="4196750" y="1500950"/>
            <a:ext cx="4631250" cy="33574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Shape 352"/>
        <p:cNvGrpSpPr/>
        <p:nvPr/>
      </p:nvGrpSpPr>
      <p:grpSpPr>
        <a:xfrm>
          <a:off x="0" y="0"/>
          <a:ext cx="0" cy="0"/>
          <a:chOff x="0" y="0"/>
          <a:chExt cx="0" cy="0"/>
        </a:xfrm>
      </p:grpSpPr>
      <p:sp>
        <p:nvSpPr>
          <p:cNvPr id="353" name="Google Shape;353;p24"/>
          <p:cNvSpPr txBox="1">
            <a:spLocks noGrp="1"/>
          </p:cNvSpPr>
          <p:nvPr>
            <p:ph type="title"/>
          </p:nvPr>
        </p:nvSpPr>
        <p:spPr>
          <a:xfrm>
            <a:off x="997350" y="0"/>
            <a:ext cx="7810800" cy="1826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solidFill>
                  <a:srgbClr val="1C4587"/>
                </a:solidFill>
                <a:latin typeface="Lobster"/>
                <a:ea typeface="Lobster"/>
                <a:cs typeface="Lobster"/>
                <a:sym typeface="Lobster"/>
              </a:rPr>
              <a:t>Специфика ходьбы на лыжах повышает чувство равновесия(очень важное для пожилых людей) в результате тренировки опорно-двигательного  и вестибулярного аппарата.</a:t>
            </a:r>
            <a:endParaRPr>
              <a:solidFill>
                <a:srgbClr val="1C4587"/>
              </a:solidFill>
              <a:latin typeface="Lobster"/>
              <a:ea typeface="Lobster"/>
              <a:cs typeface="Lobster"/>
              <a:sym typeface="Lobster"/>
            </a:endParaRPr>
          </a:p>
        </p:txBody>
      </p:sp>
      <p:sp>
        <p:nvSpPr>
          <p:cNvPr id="354" name="Google Shape;354;p24"/>
          <p:cNvSpPr txBox="1">
            <a:spLocks noGrp="1"/>
          </p:cNvSpPr>
          <p:nvPr>
            <p:ph type="body" idx="1"/>
          </p:nvPr>
        </p:nvSpPr>
        <p:spPr>
          <a:xfrm>
            <a:off x="69125" y="1990050"/>
            <a:ext cx="8966400" cy="3065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200">
                <a:latin typeface="Lobster"/>
                <a:ea typeface="Lobster"/>
                <a:cs typeface="Lobster"/>
                <a:sym typeface="Lobster"/>
              </a:rPr>
              <a:t>Участие в работе практически всех основных мышечных групп српособствует гармоничному развитию элементов опорно-двигательного аппарата.</a:t>
            </a:r>
            <a:endParaRPr sz="2200">
              <a:latin typeface="Lobster"/>
              <a:ea typeface="Lobster"/>
              <a:cs typeface="Lobster"/>
              <a:sym typeface="Lobster"/>
            </a:endParaRPr>
          </a:p>
          <a:p>
            <a:pPr marL="0" lvl="0" indent="0" algn="l" rtl="0">
              <a:spcBef>
                <a:spcPts val="1600"/>
              </a:spcBef>
              <a:spcAft>
                <a:spcPts val="1600"/>
              </a:spcAft>
              <a:buNone/>
            </a:pPr>
            <a:r>
              <a:rPr lang="ru" sz="2200">
                <a:latin typeface="Lobster"/>
                <a:ea typeface="Lobster"/>
                <a:cs typeface="Lobster"/>
                <a:sym typeface="Lobster"/>
              </a:rPr>
              <a:t>Отчетливо проявляется и закаливающий эффект, повышается невосприимчивость организма к различным простудным заболеваниям.Нагрузка на суставы и опасность их травмировать при ходьбе на лыжах значительно меньше, чем при беге.</a:t>
            </a:r>
            <a:endParaRPr sz="2200">
              <a:latin typeface="Lobster"/>
              <a:ea typeface="Lobster"/>
              <a:cs typeface="Lobster"/>
              <a:sym typeface="Lobste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Shape 358"/>
        <p:cNvGrpSpPr/>
        <p:nvPr/>
      </p:nvGrpSpPr>
      <p:grpSpPr>
        <a:xfrm>
          <a:off x="0" y="0"/>
          <a:ext cx="0" cy="0"/>
          <a:chOff x="0" y="0"/>
          <a:chExt cx="0" cy="0"/>
        </a:xfrm>
      </p:grpSpPr>
      <p:sp>
        <p:nvSpPr>
          <p:cNvPr id="359" name="Google Shape;359;p25"/>
          <p:cNvSpPr txBox="1">
            <a:spLocks noGrp="1"/>
          </p:cNvSpPr>
          <p:nvPr>
            <p:ph type="title"/>
          </p:nvPr>
        </p:nvSpPr>
        <p:spPr>
          <a:xfrm>
            <a:off x="819925" y="217250"/>
            <a:ext cx="8166000" cy="1046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5000">
                <a:solidFill>
                  <a:srgbClr val="FF0000"/>
                </a:solidFill>
                <a:latin typeface="EB Garamond"/>
                <a:ea typeface="EB Garamond"/>
                <a:cs typeface="EB Garamond"/>
                <a:sym typeface="EB Garamond"/>
              </a:rPr>
              <a:t>Итак, движение-это жизнь!</a:t>
            </a:r>
            <a:endParaRPr sz="5000">
              <a:solidFill>
                <a:srgbClr val="FF0000"/>
              </a:solidFill>
              <a:latin typeface="EB Garamond"/>
              <a:ea typeface="EB Garamond"/>
              <a:cs typeface="EB Garamond"/>
              <a:sym typeface="EB Garamond"/>
            </a:endParaRPr>
          </a:p>
        </p:txBody>
      </p:sp>
      <p:sp>
        <p:nvSpPr>
          <p:cNvPr id="360" name="Google Shape;360;p25"/>
          <p:cNvSpPr txBox="1">
            <a:spLocks noGrp="1"/>
          </p:cNvSpPr>
          <p:nvPr>
            <p:ph type="body" idx="1"/>
          </p:nvPr>
        </p:nvSpPr>
        <p:spPr>
          <a:xfrm>
            <a:off x="227125" y="1076350"/>
            <a:ext cx="8916900" cy="3979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700" b="1">
                <a:solidFill>
                  <a:srgbClr val="20124D"/>
                </a:solidFill>
              </a:rPr>
              <a:t>“Движение-это жизнь, а жизнь-это и есть движение”-гласит старая поговорка.</a:t>
            </a:r>
            <a:endParaRPr sz="1700" b="1">
              <a:solidFill>
                <a:srgbClr val="20124D"/>
              </a:solidFill>
            </a:endParaRPr>
          </a:p>
          <a:p>
            <a:pPr marL="0" lvl="0" indent="0" algn="l" rtl="0">
              <a:spcBef>
                <a:spcPts val="1600"/>
              </a:spcBef>
              <a:spcAft>
                <a:spcPts val="0"/>
              </a:spcAft>
              <a:buNone/>
            </a:pPr>
            <a:r>
              <a:rPr lang="ru" sz="1700" b="1">
                <a:solidFill>
                  <a:srgbClr val="20124D"/>
                </a:solidFill>
              </a:rPr>
              <a:t>Ученые подтвердили народную мудрость и доказали, что люди, которые ведут малоподвижный  и сидячий образ жизни живут меньше, чем те,кто активно двигается. Зарядка утром, гимнастика, бег, плавание,ходьба на лыжах, аэробика,волевая гимнастика,силовая тренировка, дыхательная гимнастика, любые физические упражнения помогут вам продлить свою молодость и всегда оставаться бодрыми и молодыми!</a:t>
            </a:r>
            <a:endParaRPr sz="1700" b="1">
              <a:solidFill>
                <a:srgbClr val="20124D"/>
              </a:solidFill>
            </a:endParaRPr>
          </a:p>
          <a:p>
            <a:pPr marL="0" lvl="0" indent="0" algn="l" rtl="0">
              <a:spcBef>
                <a:spcPts val="1600"/>
              </a:spcBef>
              <a:spcAft>
                <a:spcPts val="1600"/>
              </a:spcAft>
              <a:buNone/>
            </a:pPr>
            <a:r>
              <a:rPr lang="ru" sz="1700" b="1">
                <a:solidFill>
                  <a:srgbClr val="20124D"/>
                </a:solidFill>
              </a:rPr>
              <a:t>БУДЬТЕ АКИВНЫ И ЗДОРОВЫ!!!</a:t>
            </a:r>
            <a:endParaRPr sz="1700" b="1">
              <a:solidFill>
                <a:srgbClr val="20124D"/>
              </a:solidFill>
            </a:endParaRPr>
          </a:p>
        </p:txBody>
      </p:sp>
      <p:pic>
        <p:nvPicPr>
          <p:cNvPr id="361" name="Google Shape;361;p25"/>
          <p:cNvPicPr preferRelativeResize="0"/>
          <p:nvPr/>
        </p:nvPicPr>
        <p:blipFill>
          <a:blip r:embed="rId3">
            <a:alphaModFix/>
          </a:blip>
          <a:stretch>
            <a:fillRect/>
          </a:stretch>
        </p:blipFill>
        <p:spPr>
          <a:xfrm>
            <a:off x="3969625" y="3244450"/>
            <a:ext cx="3890650" cy="18114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1303800" y="423949"/>
            <a:ext cx="7030500" cy="4107701"/>
          </a:xfrm>
        </p:spPr>
        <p:txBody>
          <a:bodyPr/>
          <a:lstStyle/>
          <a:p>
            <a:pPr algn="ctr"/>
            <a:endParaRPr lang="ru-RU" dirty="0" smtClean="0"/>
          </a:p>
          <a:p>
            <a:pPr algn="ctr"/>
            <a:endParaRPr lang="ru-RU" dirty="0" smtClean="0"/>
          </a:p>
          <a:p>
            <a:pPr algn="ctr"/>
            <a:endParaRPr lang="ru-RU" dirty="0" smtClean="0"/>
          </a:p>
          <a:p>
            <a:pPr algn="ctr"/>
            <a:endParaRPr lang="ru-RU" dirty="0" smtClean="0"/>
          </a:p>
          <a:p>
            <a:pPr algn="ctr"/>
            <a:r>
              <a:rPr lang="ru-RU" sz="3600" dirty="0" smtClean="0"/>
              <a:t>Спасибо за внимание!</a:t>
            </a:r>
            <a:endParaRPr lang="ru-RU" sz="3600" dirty="0"/>
          </a:p>
        </p:txBody>
      </p:sp>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582</Words>
  <PresentationFormat>Экран (16:9)</PresentationFormat>
  <Paragraphs>40</Paragraphs>
  <Slides>14</Slides>
  <Notes>13</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2</vt:i4>
      </vt:variant>
      <vt:variant>
        <vt:lpstr>Заголовки слайдов</vt:lpstr>
      </vt:variant>
      <vt:variant>
        <vt:i4>14</vt:i4>
      </vt:variant>
    </vt:vector>
  </HeadingPairs>
  <TitlesOfParts>
    <vt:vector size="27" baseType="lpstr">
      <vt:lpstr>Arial</vt:lpstr>
      <vt:lpstr>Maven Pro</vt:lpstr>
      <vt:lpstr>Lobster</vt:lpstr>
      <vt:lpstr>Nunito</vt:lpstr>
      <vt:lpstr>Comfortaa</vt:lpstr>
      <vt:lpstr>Impact</vt:lpstr>
      <vt:lpstr>Pacifico</vt:lpstr>
      <vt:lpstr>EB Garamond</vt:lpstr>
      <vt:lpstr>Constantia</vt:lpstr>
      <vt:lpstr>Wingdings 2</vt:lpstr>
      <vt:lpstr>Calibri</vt:lpstr>
      <vt:lpstr>Momentum</vt:lpstr>
      <vt:lpstr>Поток</vt:lpstr>
      <vt:lpstr>Тема: Двигательная активность в пожилом возрасте. Как её сохранить.</vt:lpstr>
      <vt:lpstr>Самый действенный стимулятор физиологических функций.</vt:lpstr>
      <vt:lpstr>  ТРИ     уровня нормирования      двигательной активности</vt:lpstr>
      <vt:lpstr>ФИЗКУЛЬТУРНОГИГИЕНИЧЕСКИЙ </vt:lpstr>
      <vt:lpstr>ФИЗКУЛЬТУРНО-ОБЩЕПОДГОТОВИТЕЛЬНЫЙ</vt:lpstr>
      <vt:lpstr>ФИЗКУЛЬТУРНО--СПОРТИВНЫЙ</vt:lpstr>
      <vt:lpstr>КАК СОХРАНИТЬ ДВИГАТЕЛЬНУЮ АКТИВНОСТЬ</vt:lpstr>
      <vt:lpstr>          СКАНДИНАВСКАЯ                   ХОДЬБА</vt:lpstr>
      <vt:lpstr>   ОЗДОРОВИТЕЛЬНЫЙ БЕГ</vt:lpstr>
      <vt:lpstr>Оздоровительный бег является наиболее простым и доступным видом циклических упражнений,а потому и самым массовым .Его использут более 100 млн людей пожилого возраста.</vt:lpstr>
      <vt:lpstr>   ходьба на лыжах</vt:lpstr>
      <vt:lpstr>Специфика ходьбы на лыжах повышает чувство равновесия(очень важное для пожилых людей) в результате тренировки опорно-двигательного  и вестибулярного аппарата.</vt:lpstr>
      <vt:lpstr>Итак, движение-это жизнь!</vt:lpstr>
      <vt:lpstr>Слайд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Двигательная активность в пожилом возрасте. Как её сохранить.</dc:title>
  <cp:lastModifiedBy>Shafikova_GA</cp:lastModifiedBy>
  <cp:revision>1</cp:revision>
  <dcterms:modified xsi:type="dcterms:W3CDTF">2020-11-05T11:41:25Z</dcterms:modified>
</cp:coreProperties>
</file>