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57" r:id="rId4"/>
    <p:sldId id="258" r:id="rId5"/>
    <p:sldId id="259" r:id="rId6"/>
    <p:sldId id="266" r:id="rId7"/>
    <p:sldId id="260" r:id="rId8"/>
    <p:sldId id="267" r:id="rId9"/>
    <p:sldId id="261" r:id="rId10"/>
    <p:sldId id="268" r:id="rId11"/>
    <p:sldId id="262" r:id="rId12"/>
    <p:sldId id="27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-22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741569-655B-469E-81ED-31A3C8197F66}" type="datetimeFigureOut">
              <a:rPr lang="ru-RU" smtClean="0"/>
              <a:pPr/>
              <a:t>19.10.2020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E88D7A6-976F-4007-A38B-54414DE6E2E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667000"/>
            <a:ext cx="7518400" cy="685800"/>
          </a:xfrm>
        </p:spPr>
        <p:txBody>
          <a:bodyPr>
            <a:normAutofit fontScale="70000" lnSpcReduction="20000"/>
          </a:bodyPr>
          <a:lstStyle/>
          <a:p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ОСНОВЫ  БЕЗОПАСНОСТИ ЖИЗНЕДЕЯТЕЛЬНОСТИ»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762002"/>
            <a:ext cx="10363200" cy="1295399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85187" y="4398498"/>
            <a:ext cx="56966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: Чемезова А.А. специалист по социальной работе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952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Правила нашей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безопасности 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ысокотехнологичные </a:t>
            </a:r>
            <a:r>
              <a:rPr lang="ru-RU" sz="2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приспособления для контроля безопасности пожилых.</a:t>
            </a:r>
            <a:br>
              <a:rPr lang="ru-RU" sz="2400" b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arePredictTempo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478" y="1750979"/>
            <a:ext cx="3839048" cy="287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TheKaneg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8036" y="2349978"/>
            <a:ext cx="3502978" cy="233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9121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0100" y="1286412"/>
            <a:ext cx="1032129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0" i="0" dirty="0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Российская действительность такова, что пенсионеры нашей страны имеют довольно слабое представление о применении современных высокотехнологичных устройств медико-санитарного назначения в целях личной безопасности. Но это не означает, что подобные приспособления в принципе не могут использоваться в современных реалиях.</a:t>
            </a:r>
          </a:p>
          <a:p>
            <a:r>
              <a:rPr lang="ru-RU" sz="1600" b="0" i="0" dirty="0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Особого внимания заслуживают инновации, которые дают возможность детям или внукам пенсионеров удаленно отслеживать передвижения пожилых людей.</a:t>
            </a:r>
          </a:p>
          <a:p>
            <a:endParaRPr lang="ru-RU" sz="1600" b="0" i="0" dirty="0">
              <a:solidFill>
                <a:srgbClr val="2D2D2D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80110" y="2766060"/>
            <a:ext cx="107670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 сложилось исторически, что в России не принято помещать немощных и просто пожилых людей в дома престарелых, где бы они могли получить надлежащий уход и профессиональную помощь. Для большинства наших соотечественников подобное решение – отдать старого человека в приют – просто неприемлемо. Ситуация осложняется тем, что соответствующих частных заведений пока еще крайне мало. В итоге очень многие пожилые люди 70–80 лет и старше все еще проживают отдельно от детей, и последние далеко не всегда имеют возможность постоянно навещать своих близких. Это создает определенный риск для безопасности стариков, поскольку свойственные преклонному возрасту забывчивость, прогрессирующие заболевания, рассеянность увеличивают шансы несчастных случаев.</a:t>
            </a:r>
          </a:p>
          <a:p>
            <a:endParaRPr lang="ru-RU" dirty="0">
              <a:solidFill>
                <a:srgbClr val="2D2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94560" y="640081"/>
            <a:ext cx="69037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333333"/>
                </a:solidFill>
                <a:effectLst/>
                <a:latin typeface="OpenSansRegular"/>
              </a:rPr>
              <a:t>Высокотехнологичные приспособления для контроля безопасности пожилых.</a:t>
            </a:r>
            <a:endParaRPr lang="ru-RU" b="1" i="0" dirty="0">
              <a:solidFill>
                <a:srgbClr val="333333"/>
              </a:solidFill>
              <a:effectLst/>
              <a:latin typeface="OpenSansRegular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28700" y="5113928"/>
            <a:ext cx="102641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0" dirty="0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таких ситуациях быстро сообщить об угрозе безопасности пожилых людей поможет использование технических устройств, которые управляются удаленно с помощью различных мобильных приложений. Подобные приспособления становятся единственным способом решения подобной серьезной проблемы.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4034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rePredictTemp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469" y="240189"/>
            <a:ext cx="2940685" cy="220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21968" y="2445703"/>
            <a:ext cx="11601451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0" dirty="0" err="1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CarePredictTempo</a:t>
            </a:r>
            <a:r>
              <a:rPr lang="ru-RU" sz="1600" b="0" i="0" dirty="0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Пожалуй, это первый действительно «умный» датчик, который фиксирует любые небольшие изменения в состоянии пожилого пользователя, а не в окружающей его обстановке. Устройство представляет собой небольшой наручный браслет, оснащенный множеством функций. По сравнению со многими аналогичными приспособлениями по уходу или наблюдению за престарелыми людьми, </a:t>
            </a:r>
            <a:r>
              <a:rPr lang="ru-RU" sz="1600" b="0" i="0" dirty="0" err="1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СareРredictТempo</a:t>
            </a:r>
            <a:r>
              <a:rPr lang="ru-RU" sz="1600" b="0" i="0" dirty="0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обладает дополнительными преимуществами: осуществляет контроль сна, местоположения, движения, состояние личной гигиены, а также прочей повседневной </a:t>
            </a:r>
            <a:r>
              <a:rPr lang="ru-RU" sz="1600" b="0" i="0" dirty="0" err="1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активности.</a:t>
            </a:r>
            <a:r>
              <a:rPr lang="ru-RU" sz="1600" b="0" i="0" dirty="0" err="1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После</a:t>
            </a:r>
            <a:r>
              <a:rPr lang="ru-RU" sz="1600" b="0" i="0" dirty="0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как устройство «изучит» закономерность распорядка дня своего пожилого владельца, оно сможет посылать родственникам или людям, осуществляющим ход, уведомления обо всех изменениях, которые происходят в организме человека. Подобные сообщения в целях безопасности отправляются на мобильные устройства с помощью специального приложения. Причиной рассылки может стать все, заслуживающее особенного внимания: беспокойный сон, выход на прогулку в нетипичное время, уменьшение объема потребляемой еды, патологическое повторение действий.</a:t>
            </a:r>
          </a:p>
          <a:p>
            <a:r>
              <a:rPr lang="ru-RU" sz="1600" b="0" i="0" dirty="0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Разработчики из Флориды создавали сенсор специально для пожилых людей, поэтому его очень просто использовать и обслуживать. К примеру, устройство можно зарядить без шнура, оно оснащено кнопкой вызова, применяемой в опасных ситуациях для сообщения близким о том, что самочувствие человека резко ухудшилось.</a:t>
            </a:r>
            <a:endParaRPr lang="ru-RU" sz="1600" b="0" i="0" dirty="0">
              <a:solidFill>
                <a:srgbClr val="2D2D2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02740" y="933855"/>
            <a:ext cx="2093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5C65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solidFill>
                  <a:srgbClr val="5C65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мный</a:t>
            </a:r>
            <a:r>
              <a:rPr lang="ru-RU" dirty="0" smtClean="0">
                <a:solidFill>
                  <a:srgbClr val="5C65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датчик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67149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4360" y="1131571"/>
            <a:ext cx="1109853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err="1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TabSafe</a:t>
            </a:r>
            <a:r>
              <a:rPr lang="ru-RU" b="1" i="0" dirty="0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b="0" i="0" dirty="0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Казалось бы, что полезного для безопасности может принести такое приспособление, как домашняя система дозирования медицинских препаратов? Но, если взглянуть на статистику, можно увидеть, что почти каждый пожилой человек в той или иной степени не выполняет предписания врача по применению лекарств. Происходят нарушения в порядке, периодичности приема препаратов, меняется их дозировка, люди начинают заниматься самолечением и т.д. В итоге подобные действия наносят огромный урон состоянию </a:t>
            </a:r>
            <a:r>
              <a:rPr lang="ru-RU" b="0" i="0" dirty="0" err="1" smtClean="0">
                <a:solidFill>
                  <a:srgbClr val="5C656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здоровья.</a:t>
            </a:r>
            <a:r>
              <a:rPr lang="ru-RU" b="0" i="0" dirty="0" err="1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TabSafe</a:t>
            </a:r>
            <a:r>
              <a:rPr lang="ru-RU" b="0" i="0" dirty="0" smtClean="0">
                <a:solidFill>
                  <a:srgbClr val="2D2D2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вмещает довольно большое количество таблеток, которого может хватить на весь курс сложного и многоступенчатого лечения. Посредством сетевого подключения можно настроить любую программу, видеть остатки лекарств в режиме онлайн. Также устройство оснащено небольшим экраном, на который выводятся подсказки и напоминания для пожилых владельцев приспособления: «Нужно ужинать», «Пора измерить артериальное давление» и т. п. Благодаря специальной запорной системе приспособление не даст людям принять пилюли в неположенное время.</a:t>
            </a:r>
            <a:endParaRPr lang="ru-RU" b="0" i="0" dirty="0">
              <a:solidFill>
                <a:srgbClr val="2D2D2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730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67711" y="573932"/>
            <a:ext cx="8800289" cy="87548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Датчик для контроля лекарственных средств</a:t>
            </a:r>
            <a:endParaRPr lang="ru-RU" sz="2800" dirty="0"/>
          </a:p>
        </p:txBody>
      </p:sp>
      <p:pic>
        <p:nvPicPr>
          <p:cNvPr id="4" name="Picture 2" descr="Высокотехнологичные приспособления для контроля безопасности пожилых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8841" y="1668960"/>
            <a:ext cx="6134505" cy="408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1470" y="1062989"/>
            <a:ext cx="113728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BodyGuardianHeart</a:t>
            </a:r>
            <a:r>
              <a:rPr lang="ru-RU" b="1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ru-RU" b="0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Внешне это устройство выглядит как датчик небольшого размера, отслеживающий и контролирующий состояние сердечной мышцы – одного из важнейших органов человеческого тела. Но функции </a:t>
            </a:r>
            <a:r>
              <a:rPr lang="ru-RU" b="0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BodyGuardianHeart</a:t>
            </a:r>
            <a:r>
              <a:rPr lang="ru-RU" b="0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 гораздо шире – платформа системы аккумулирует все данные о ежедневном мониторинге, практически заменяя собой полноценное клиническое </a:t>
            </a:r>
            <a:r>
              <a:rPr lang="ru-RU" b="0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обследование.</a:t>
            </a:r>
            <a:r>
              <a:rPr lang="ru-RU" b="0" i="0" dirty="0" err="1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Через</a:t>
            </a:r>
            <a:r>
              <a:rPr lang="ru-RU" b="0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установленное на мобильном устройстве приложение </a:t>
            </a:r>
            <a:r>
              <a:rPr lang="ru-RU" b="0" i="0" dirty="0" err="1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PatientCarePlatform</a:t>
            </a:r>
            <a:r>
              <a:rPr lang="ru-RU" b="0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посредством беспроводной связи </a:t>
            </a:r>
            <a:r>
              <a:rPr lang="ru-RU" b="0" i="0" dirty="0" err="1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Wi-Fi</a:t>
            </a:r>
            <a:r>
              <a:rPr lang="ru-RU" b="0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все собранные сведения отправляются напрямую врачу, который наблюдает пациента. Подобные каналы отправки информации позволяют пожилому больному сократить количество визитов к специалисту. При этом постоянное удаленное наблюдение и мониторинг важных показателей работы сердца помогают выявить какие-либо отклонения, проблемы гораздо раньше, чем при обычных посещениях врача, и дают возможность вовремя начать медикаментозное превентивное лечение.</a:t>
            </a:r>
          </a:p>
          <a:p>
            <a:r>
              <a:rPr lang="ru-RU" b="0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Если говорить о недостатках медико-технологического приспособления, то один из главных – тесная взаимосвязь с мобильными устройствами, на которые передаются данные о состоянии подопечного. Пожилому человеку совсем не обязательно знать тонкости работы </a:t>
            </a:r>
            <a:r>
              <a:rPr lang="ru-RU" b="0" i="0" dirty="0" err="1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BodyGuardianHeart</a:t>
            </a:r>
            <a:r>
              <a:rPr lang="ru-RU" b="0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, но близкие должны контролировать, чтобы смартфон находился в рабочем состоянии, был всегда заряжен и т.д.</a:t>
            </a:r>
            <a:endParaRPr lang="ru-RU" b="0" i="0" dirty="0">
              <a:solidFill>
                <a:srgbClr val="2D2D2D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0793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3156" y="914400"/>
            <a:ext cx="8994843" cy="836579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5C656D"/>
                </a:solidFill>
                <a:latin typeface="Arial" panose="020B0604020202020204" pitchFamily="34" charset="0"/>
              </a:rPr>
              <a:t>отслеживающий и контролирующий состояние сердечной мышцы</a:t>
            </a:r>
            <a:endParaRPr lang="ru-RU" sz="3200" dirty="0"/>
          </a:p>
        </p:txBody>
      </p:sp>
      <p:pic>
        <p:nvPicPr>
          <p:cNvPr id="4" name="Picture 2" descr="https://teletechnologies.ru/wp-content/uploads/2016/11/Depositphotos_73057905_original-e14793636837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5498" y="2226625"/>
            <a:ext cx="6015516" cy="4010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8650" y="628650"/>
            <a:ext cx="110985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TheKanega</a:t>
            </a:r>
            <a:r>
              <a:rPr lang="ru-RU" b="1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ru-RU" b="0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Еще одна разработка, которую можно назвать настоящим прорывом в обеспечении безопасности для пожилых людей. Внешне </a:t>
            </a:r>
            <a:r>
              <a:rPr lang="ru-RU" b="0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TheKanega</a:t>
            </a:r>
            <a:r>
              <a:rPr lang="ru-RU" b="0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 от компании </a:t>
            </a:r>
            <a:r>
              <a:rPr lang="ru-RU" b="0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UnaliWear</a:t>
            </a:r>
            <a:r>
              <a:rPr lang="ru-RU" b="0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 выглядят точь-в-точь как обычные наручные часы, но на самом деле это высокотехнологичный голосовой помощник. Устройство оснащено </a:t>
            </a:r>
            <a:r>
              <a:rPr lang="ru-RU" b="0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противоударным</a:t>
            </a:r>
            <a:r>
              <a:rPr lang="ru-RU" b="0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 корпусом, который дает возможность использовать приспособление совершенно в любом месте, не привязываясь к смартфону или другой домашней технике. Многие люди пожилого возраста с удовольствием обнаружат, что у </a:t>
            </a:r>
            <a:r>
              <a:rPr lang="ru-RU" b="0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TheKanega</a:t>
            </a:r>
            <a:r>
              <a:rPr lang="ru-RU" b="0" i="0" dirty="0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 нет ни единой кнопки –все можно контролировать </a:t>
            </a:r>
            <a:r>
              <a:rPr lang="ru-RU" b="0" i="0" dirty="0" err="1" smtClean="0">
                <a:solidFill>
                  <a:srgbClr val="5C656D"/>
                </a:solidFill>
                <a:effectLst/>
                <a:latin typeface="Arial" panose="020B0604020202020204" pitchFamily="34" charset="0"/>
              </a:rPr>
              <a:t>голосом.</a:t>
            </a:r>
            <a:r>
              <a:rPr lang="ru-RU" b="0" i="0" dirty="0" err="1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В</a:t>
            </a:r>
            <a:r>
              <a:rPr lang="ru-RU" b="0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числе преимуществ продукта – возможность настраивать вызовы специальных служб – скорой, спасательной и т. п. В случае, когда пожилой человек активировал подобную функцию, но не ответил, группа поддержки позвонит по экстренным номерам сама и тоже попросит помощи. Также можно настроить автоматическое обращение к близким людям или аварийным службам, чтобы использовать его во время чрезвычайных ситуаций. Ориентируясь на датчики движения или падения, устройство само решит, когда настанет пора приступать к действиям. </a:t>
            </a:r>
            <a:r>
              <a:rPr lang="ru-RU" b="0" i="0" dirty="0" err="1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TheKanega</a:t>
            </a:r>
            <a:r>
              <a:rPr lang="ru-RU" b="0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 можно применить и как навигатор, который в случае потери ориентира укажет дорогу.</a:t>
            </a:r>
            <a:endParaRPr lang="ru-RU" b="0" i="0" dirty="0">
              <a:solidFill>
                <a:srgbClr val="2D2D2D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7952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6698" y="1122363"/>
            <a:ext cx="9121302" cy="67725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5C656D"/>
                </a:solidFill>
                <a:latin typeface="Arial" panose="020B0604020202020204" pitchFamily="34" charset="0"/>
              </a:rPr>
              <a:t>точь-в-точь как обычные наручные часы</a:t>
            </a:r>
            <a:endParaRPr lang="ru-RU" sz="2800" dirty="0"/>
          </a:p>
        </p:txBody>
      </p:sp>
      <p:pic>
        <p:nvPicPr>
          <p:cNvPr id="4" name="Picture 2" descr="TheKaneg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0231" y="1759280"/>
            <a:ext cx="7278758" cy="485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1348740"/>
            <a:ext cx="98755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Основное условие безопасности пожилых людей</a:t>
            </a:r>
            <a:r>
              <a:rPr lang="ru-RU" b="0" i="0" dirty="0" smtClean="0">
                <a:solidFill>
                  <a:srgbClr val="2D2D2D"/>
                </a:solidFill>
                <a:effectLst/>
                <a:latin typeface="Arial" panose="020B0604020202020204" pitchFamily="34" charset="0"/>
              </a:rPr>
              <a:t> – проявление активного внимания и предоставление помощи со стороны семьи. Заботясь о престарелых родственниках, нужно помнить: старость рано или поздно придет к каждому.</a:t>
            </a:r>
            <a:endParaRPr lang="ru-RU" dirty="0"/>
          </a:p>
        </p:txBody>
      </p:sp>
      <p:pic>
        <p:nvPicPr>
          <p:cNvPr id="3" name="Picture 2" descr="Высокотехнологичные приспособления для контроля безопасности пожилых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60877" y="2675106"/>
            <a:ext cx="5208265" cy="346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52594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8000" dirty="0" smtClean="0"/>
              <a:t>Спасибо за внимание </a:t>
            </a:r>
            <a:endParaRPr lang="ru-RU" sz="8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</TotalTime>
  <Words>467</Words>
  <Application>Microsoft Office PowerPoint</Application>
  <PresentationFormat>Произвольный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Школа пожилого возраста  по направлению </vt:lpstr>
      <vt:lpstr>Правила нашей безопасности с  высокотехнологичные приспособления для контроля безопасности пожилых. </vt:lpstr>
      <vt:lpstr>Слайд 3</vt:lpstr>
      <vt:lpstr>Слайд 4</vt:lpstr>
      <vt:lpstr>Слайд 5</vt:lpstr>
      <vt:lpstr>Датчик для контроля лекарственных средств</vt:lpstr>
      <vt:lpstr>Слайд 7</vt:lpstr>
      <vt:lpstr>отслеживающий и контролирующий состояние сердечной мышцы</vt:lpstr>
      <vt:lpstr>Слайд 9</vt:lpstr>
      <vt:lpstr>точь-в-точь как обычные наручные часы</vt:lpstr>
      <vt:lpstr>Слайд 11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«Правила нашей безопасности».</dc:title>
  <dc:creator>Win 10</dc:creator>
  <cp:lastModifiedBy>Maksunova_EV</cp:lastModifiedBy>
  <cp:revision>8</cp:revision>
  <dcterms:created xsi:type="dcterms:W3CDTF">2020-10-19T04:51:20Z</dcterms:created>
  <dcterms:modified xsi:type="dcterms:W3CDTF">2020-10-19T04:01:48Z</dcterms:modified>
</cp:coreProperties>
</file>