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2841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5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7945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3247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6555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585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3486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1746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0570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7369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6147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3116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0645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6FE43-AB3A-4B2B-AC31-A3BCBE5CC69F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0DF016-2BD5-40AF-A026-9C46DF4D3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3159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9400" y="292100"/>
            <a:ext cx="11912600" cy="2768599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</a:t>
            </a:r>
            <a:b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b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«Обучение навыкам ухода»</a:t>
            </a:r>
            <a:br>
              <a:rPr lang="ru-RU" sz="3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Сухая кожа рук – основные причины.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</a:t>
            </a: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</a:t>
            </a:r>
            <a:b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Попкова А.В.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505" y="3166637"/>
            <a:ext cx="6353940" cy="338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086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8000" y="195640"/>
            <a:ext cx="6096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Конечно, шелушащиеся руки могут просто говорить о нехватке влаги и не являться ничем серьёзным – однако иногда кожа шелушится, так как в организме что-то не так. Кожа реагирует на отрицательные и положительные изменения, поэтому стоит внимательно смотреть на её реакции – быть может, это аллергия или заболевание.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того, чтобы проблема не приняла большие масштабы (не появилось шелушение кожи, раздражение и мелкие кровоточащие ранки), необходимо выяснить, причину сухости кожи.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2700" y="3036887"/>
            <a:ext cx="5829300" cy="3706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9955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000" y="0"/>
            <a:ext cx="12065000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Чаще всего источником проблемы может быть:</a:t>
            </a:r>
          </a:p>
          <a:p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	отсутствие должного ухода за кожей рук;</a:t>
            </a:r>
          </a:p>
          <a:p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	соприкосновение кожи с агрессивными моющими средствами, бытовой химией различных видов. В итоге разрушается слой эпидермиса, а кожа лишается своей естественной защиты. Это приводит к появлению трещин, возникновению дерматитов и аллергий, сухости рук;</a:t>
            </a:r>
          </a:p>
          <a:p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	отрицательное воздействие окружающей среды, в том числе холода, сильного ветра, которые делают кожу сухой и грубой, на руках появляются трещинки и покраснения. Солнце может также негативно сказываться на красоте кожи рук, обезвоживая ее и стимулируя процессы старения. Сухие пятна на коже появляются «благодаря» резким колебаниям и перепадам температуры воздуха;</a:t>
            </a:r>
          </a:p>
          <a:p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	нехватка в организме витаминов, то есть банальный авитаминоз может стать причиной сухой кожи рук, особенно это актуально весной и осенью, когда кожа более уязвима.</a:t>
            </a:r>
          </a:p>
          <a:p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Согласитесь, любая из вышеперечисленных причин может серьезно подпортить настроение. Кому понравится, что сухие руки шелушатся, на коже то и дело появляются так называемые «цыпки», а пальцы иногда и вовсе кровоточат на сгибах? Не надо отчаиваться раньше времени и сразу бежать к дерматологу за «волшебными таблетками или уколами». Попробуйте сначала воспользоваться нашими советами, и, возможно, вам удастся избавиться раз и навсегда от напасти под названием «сухая кожа рук»!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4491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способов решения проблемы сухой кожи рук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Хорошо мойте руки и тщательно вытирайте кожу. Этот совет кажется банальным, однако не спешите его игнорировать. Мытье рук предполагает воздействие на кожу теплой воды и мягкого мыла.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лишним будет использование увлажняющего геля или лосьона, которые помогут сухой коже. Вытирать руки полотенцем нужно тщательно, протирая даже участки между пальчиками. Если вы вытерли руки в спешке, на коже останется влага, которая сделает ее сухой и уязвимой.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Косметологи советуют использовать крем для рук каждый раз после их мытья. Чтобы избавить кожу от сухости, средство должно содержать растительные экстракты, глицерин, сорбитол и молочную кислоту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Кожа рук нуждается в дополнительном увлажнении и перед прогулками на свежем воздухе, особенно в холодное время года. К примеру, крем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Радевит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усиливает защиту кожи, отзывы людей, которым данный крем помог забыть о сухой коже рук, можно встретить довольно часто.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8014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800" y="110341"/>
            <a:ext cx="56896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Возьмите себе за правило мыть посуду и убирать дома исключительно в резиновых или виниловых перчатках для рук.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Причем перед тем, как надеть перчатки, кожу рук нужно обработать питательным кремом, так вы избежите появления сухой кожи 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Употребляйте продукты, богатые витаминами. Или увеличьте их употребление хотя бы с наступлением холодов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Витамины способствуют нормализации обмена веществ, насыщают наш организм, питают его, в том числе кожу наших рук.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400" y="0"/>
            <a:ext cx="6324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6688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02449"/>
            <a:ext cx="1219200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С приходом осени поспешите утеплить свои ручки. Для этого подойдут перчатки и варежки, благо, сейчас можно найти самые разные модели на любой вкус и достаток.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Перчатки защитят кожу от мороза и ветра, минимизируют риск появления сухой кожи на руках.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Идеальный вариант решения проблемы сухой кожи рук – это использование масла. Подойдет льняное, оливковое и даже обычное подсолнечное масло, которое делает кожу рук более мягкой, придает ей эластичность и избавляет от сухости и раздражения.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Рецепт использования несложный: подогретым на водяной бане маслом пропитывает марлю, которую потом накладывают на сухую кожу рук. Затем сверху накладывается слой вощеной бумаги и надеваются хлопковые перчатки. Если кожа рук слишком сухая, покрыта трещинами и ранками, масляную терапию следует проводить не реже двух раз еженедельно.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Хорошим средством для увлажнения сухой кожи станет домашний крем, приготовленный из свиного и бараньего сала, в одинаковых пропорциях растопленных на водяной бане.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Храня такую смесь в холодильнике и периодически используя, вы дадите возможность коже рук восстановиться и увлажниться. Так вы быстро забудете о сухой коже рук.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4818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68471" y="0"/>
            <a:ext cx="6482367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Экспресс-помощь вашим сухим ручкам способен оказать сметанный компресс. На стакан сметаны средней жирности нужно взять один куриный желток и выжать сок одного лимона (несколько капель). Смочить салфетку в получившейся смеси и наложить ее на кожу рук, затем сверху обернуть руки пищевой пленкой, и надеть перчатки. Оставить компресс следует не менее чем на двадцать минут перед сном. Затем удалить остатки массы ватой, и снова надеть перчатки.</a:t>
            </a: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Ванночка, приготовленная из настоя подорожника, станет спасением для сухой кожи рук.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ванночки берем столовую ложку травы и заливаем литром кипятка. Смеси надо дать настояться в течение получаса, а затем в полученный отвар опустить руки на десять-пятнадцать минут. Затем выньте руки из отвара, хорошо вытрите кожу и обязательно смажьте ее жирным кремом.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13646"/>
            <a:ext cx="5868471" cy="387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4209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04998"/>
            <a:ext cx="64394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Настой из шалфея также отлично справится с сухой кожей рук. Настой можно приготовить из 400 мл кипятка и двух столовых ложечек листьев. Затем как следует процедите это средство, оно успокоит потрескавшуюся и сухую кожу, увлажнит и смягчит ее.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Ромашковый отвар способен прекрасно смягчить сухую кожу ваших рук, он заживляет трещины и ранки.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приготовить такой отвар, нужно взять одну столовую ложку аптечной ромашки, залить ее одним литром кипятка и дать настояться в течение двадцати минут. После того, как отвар остудится до 40 градусов, опустите в него руки еще на двадцать минут. Затем насухо протрите кожу мягкой салфеткой. Не лишним будет и нанести на кожу жирный питательный крем.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761" y="793553"/>
            <a:ext cx="6015239" cy="531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1592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031" y="0"/>
            <a:ext cx="804929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Парафинотерапия, которая может выполняться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 домашних условиях, прекрасно способствует заживлению поврежденной кожи. Если ваши руки слишком сухие, то вы увидите положительный результат сразу после первой процедуры нанесения парафина. Процедура скажется не только на коже, но и на суставах, поскольку парафинотерапия оказывает расслабляющее действие.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Самый современный на данный момент способ восстановления кожи – это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биоревитализация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Она представляет собой коррекцию косметических недостатков кожи рук с помощью насыщения ее слоев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гиалуроновой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кислотой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Такая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процедура очень действенна и работает на нескольких уровнях. Проводится она преимущественно в условиях салона, поэтому если у вас серьезные проблемы с кожей,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биоревитализация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станет прекрасным выходом из данной ситуации, особенно накануне морозов.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3386" y="2969078"/>
            <a:ext cx="4258614" cy="388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3332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0288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Итак, если из года в год с наступлением холодов кожа на ваших руках становится сухой, появляются трещины, воспаление и раздражение - не тяните, воспользуйтесь приведенными выше советами. Мы уверены, что вы обязательно найдете именно тот способ, который поможет привести кожу в порядок и вы с удовольствием будете любоваться вашими красивыми руками!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41679"/>
            <a:ext cx="12192000" cy="501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8209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16886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ранжевый и красный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980</Words>
  <Application>Microsoft Office PowerPoint</Application>
  <PresentationFormat>Произвольный</PresentationFormat>
  <Paragraphs>41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ШКОЛА ПОЖИЛОГО ВОЗРАСТА  ПО НАПРАВЛЕНИЮ: «Обучение навыкам ухода» Тема: Сухая кожа рук – основные причины. Руководитель: специалист по социальной работе Попкова А.В.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«Обучение навыкам ухода» Тема: Сухая кожа рук – основные причины. Исполнитель: специалист по социальной работе Попкова А.В.</dc:title>
  <dc:creator>111</dc:creator>
  <cp:lastModifiedBy>Shafikova_GA</cp:lastModifiedBy>
  <cp:revision>5</cp:revision>
  <dcterms:created xsi:type="dcterms:W3CDTF">2020-10-13T04:41:17Z</dcterms:created>
  <dcterms:modified xsi:type="dcterms:W3CDTF">2020-10-13T07:16:42Z</dcterms:modified>
</cp:coreProperties>
</file>