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70" r:id="rId13"/>
    <p:sldId id="271" r:id="rId14"/>
    <p:sldId id="272" r:id="rId15"/>
    <p:sldId id="26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6FB0EA-21DB-4C72-9050-ABA8C0689D52}" type="datetimeFigureOut">
              <a:rPr lang="ru-RU" smtClean="0"/>
              <a:pPr/>
              <a:t>09.10.2020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5517232"/>
            <a:ext cx="5637010" cy="72008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/>
              <a:t>Руководитель: Кочебина Наталия Алексеевна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4149080"/>
            <a:ext cx="7175351" cy="1800200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«Садоводы и </a:t>
            </a: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огородники»</a:t>
            </a: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Тема: «Осень –залог успеха весны. Как подготовиться к весне. »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img.7dach.ru/uploads/images/17/79/12/2017/09/27/04f24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764704"/>
            <a:ext cx="5472608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2795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683565" y="1556792"/>
            <a:ext cx="8208913" cy="4320480"/>
          </a:xfrm>
        </p:spPr>
        <p:txBody>
          <a:bodyPr/>
          <a:lstStyle/>
          <a:p>
            <a:pPr algn="l"/>
            <a:r>
              <a:rPr lang="ru-RU" sz="1600" dirty="0" smtClean="0"/>
              <a:t>Важные </a:t>
            </a:r>
            <a:r>
              <a:rPr lang="ru-RU" sz="1600" dirty="0" smtClean="0"/>
              <a:t>советы, как осенью подготовить грядки к весеннему </a:t>
            </a:r>
            <a:r>
              <a:rPr lang="ru-RU" sz="1600" dirty="0" smtClean="0"/>
              <a:t>сезону.</a:t>
            </a:r>
            <a:br>
              <a:rPr lang="ru-RU" sz="1600" dirty="0" smtClean="0"/>
            </a:br>
            <a:r>
              <a:rPr lang="ru-RU" sz="1600" dirty="0" smtClean="0"/>
              <a:t>Если </a:t>
            </a:r>
            <a:r>
              <a:rPr lang="ru-RU" sz="1600" dirty="0" smtClean="0"/>
              <a:t>сани необходимо заготавливать с лета, то огород следует с осени. </a:t>
            </a:r>
            <a:r>
              <a:rPr lang="ru-RU" sz="1600" dirty="0" smtClean="0"/>
              <a:t>      Грамотная </a:t>
            </a:r>
            <a:r>
              <a:rPr lang="ru-RU" sz="1600" dirty="0" smtClean="0"/>
              <a:t>подготовка в это время заключается в приготовлении грунта, то есть в добавлении разных земельных смесей и перекопке для повышения её физических свойств.</a:t>
            </a:r>
            <a:br>
              <a:rPr lang="ru-RU" sz="1600" dirty="0" smtClean="0"/>
            </a:br>
            <a:r>
              <a:rPr lang="ru-RU" sz="1600" dirty="0" smtClean="0"/>
              <a:t>Кроме того, для некоторых растений потребуется внесение подкормок, мульчирования и укрытие зимних высадок. Эти мероприятия помогут значительно увеличить урожайность грядущего года. Лучше всего приготовить гряды осенью для разных культур учитывая требования для любых из них.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1143000" y="332656"/>
            <a:ext cx="6400800" cy="12241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Важные советы, как осенью подготовить грядки к весеннему сезону.</a:t>
            </a:r>
            <a:endParaRPr lang="ru-RU" b="1" dirty="0"/>
          </a:p>
        </p:txBody>
      </p:sp>
      <p:pic>
        <p:nvPicPr>
          <p:cNvPr id="6" name="Рисунок 5" descr="https://avatars.mds.yandex.net/get-zen_doc/3985748/pub_5f5cbce0354535081ec3f87c_5f5cbcfcd709247317897511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149080"/>
            <a:ext cx="3920332" cy="2376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2097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4392488" cy="2016224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/>
              <a:t>Как приготовить гряды с клубникой к зимовке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3" y="1556792"/>
            <a:ext cx="3312368" cy="460851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6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93515" y="260648"/>
            <a:ext cx="4017085" cy="604867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Уход </a:t>
            </a:r>
            <a:r>
              <a:rPr lang="ru-RU" b="1" dirty="0" smtClean="0"/>
              <a:t>осенью за культурой</a:t>
            </a:r>
            <a:endParaRPr lang="ru-RU" dirty="0" smtClean="0"/>
          </a:p>
          <a:p>
            <a:r>
              <a:rPr lang="ru-RU" dirty="0" smtClean="0"/>
              <a:t>Основные работы следует провести, как только закончиться плодоношения: обычно это конец июля, август или начало сентября. Что следует сделать в это время:</a:t>
            </a:r>
          </a:p>
          <a:p>
            <a:pPr lvl="0"/>
            <a:r>
              <a:rPr lang="ru-RU" dirty="0" smtClean="0"/>
              <a:t>Аккуратно, чтобы не травмировать точки роста молодой листвы, обрезать старые листья и усы;</a:t>
            </a:r>
          </a:p>
          <a:p>
            <a:pPr lvl="0"/>
            <a:r>
              <a:rPr lang="ru-RU" dirty="0" smtClean="0"/>
              <a:t>Убрать сорняки с участка;</a:t>
            </a:r>
          </a:p>
          <a:p>
            <a:pPr lvl="0"/>
            <a:r>
              <a:rPr lang="ru-RU" dirty="0" err="1" smtClean="0"/>
              <a:t>Прорыхлить</a:t>
            </a:r>
            <a:r>
              <a:rPr lang="ru-RU" dirty="0" smtClean="0"/>
              <a:t> грунт между кустами, при этом слегка их, окучивая, но, не присыпая точку роста;</a:t>
            </a:r>
          </a:p>
          <a:p>
            <a:pPr lvl="0"/>
            <a:r>
              <a:rPr lang="ru-RU" dirty="0" smtClean="0"/>
              <a:t>Внести подкормки, и если требуется опрыскать инсектицидами;</a:t>
            </a:r>
          </a:p>
          <a:p>
            <a:pPr lvl="0"/>
            <a:r>
              <a:rPr lang="ru-RU" dirty="0" smtClean="0"/>
              <a:t>Хорошо, но редко орошать кустики, хорошо увлажняя грунт.</a:t>
            </a:r>
          </a:p>
          <a:p>
            <a:endParaRPr lang="ru-RU" dirty="0"/>
          </a:p>
        </p:txBody>
      </p:sp>
      <p:pic>
        <p:nvPicPr>
          <p:cNvPr id="6" name="Рисунок 5" descr="https://avatars.mds.yandex.net/get-zen_doc/3704848/pub_5f5cbce0354535081ec3f87c_5f5cbcfc93cc6c72ff95409b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348880"/>
            <a:ext cx="371343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0485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836712"/>
            <a:ext cx="4669009" cy="302433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/>
              <a:t>Осеннее приготовление грядок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420888"/>
            <a:ext cx="5040560" cy="3816424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24128" y="731520"/>
            <a:ext cx="2886472" cy="489473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Для </a:t>
            </a:r>
            <a:r>
              <a:rPr lang="ru-RU" dirty="0" smtClean="0"/>
              <a:t>однолетних растений почву обычно заготавливают осенью. За зиму грунт осядет, напитывается добавленными минеральными и органическими смесями, и к весне уже целиком будет подготовлен к новой рассаде.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" name="Рисунок 6" descr="https://avatars.mds.yandex.net/get-zen_doc/3986597/pub_5f5cbce0354535081ec3f87c_5f5cbcfc4c40302438386b1a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755576" y="2780928"/>
            <a:ext cx="446638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331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764704"/>
            <a:ext cx="3300857" cy="302433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Приготовление грядок для лука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3573016"/>
            <a:ext cx="4320480" cy="223224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5649808"/>
          </a:xfrm>
        </p:spPr>
        <p:txBody>
          <a:bodyPr>
            <a:normAutofit fontScale="62500" lnSpcReduction="20000"/>
          </a:bodyPr>
          <a:lstStyle/>
          <a:p>
            <a:r>
              <a:rPr lang="ru-RU" sz="2600" dirty="0" smtClean="0"/>
              <a:t>Приготовление гряд для лука осенью следует начать с подбора участка. Их следует устроить там, где раньше выращивали огурцы, помидоры, капуста, это отличные культуры предшественники. Нужно отказаться от тех участков, где выращивался чеснок, морковь и лук, ведь на прежний участок его, возможно, будет возвратить через 3-5 лет.</a:t>
            </a:r>
          </a:p>
          <a:p>
            <a:r>
              <a:rPr lang="ru-RU" sz="2600" dirty="0" smtClean="0"/>
              <a:t>Если соблюдать севосмен можно улучшить питание культуры, но и избежать нападок паразитов и болезнетворных микробов. Главные условия к участку для высадки:</a:t>
            </a:r>
          </a:p>
          <a:p>
            <a:pPr lvl="0"/>
            <a:r>
              <a:rPr lang="ru-RU" sz="2600" dirty="0" smtClean="0"/>
              <a:t>Освещённое открытое место;</a:t>
            </a:r>
          </a:p>
          <a:p>
            <a:pPr lvl="0"/>
            <a:r>
              <a:rPr lang="ru-RU" sz="2600" dirty="0" smtClean="0"/>
              <a:t>Без сорняков;</a:t>
            </a:r>
          </a:p>
          <a:p>
            <a:pPr lvl="0"/>
            <a:r>
              <a:rPr lang="ru-RU" sz="2600" dirty="0" smtClean="0"/>
              <a:t>Некислая суглинистая или супесчаная почва;</a:t>
            </a:r>
          </a:p>
          <a:p>
            <a:pPr lvl="0"/>
            <a:r>
              <a:rPr lang="ru-RU" sz="2600" dirty="0" smtClean="0"/>
              <a:t>Умеренная увлажнённость земли.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 descr="https://avatars.mds.yandex.net/get-zen_doc/3721497/pub_5f5cbce0354535081ec3f87c_5f5cbcfc4c40302438386b5d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36912"/>
            <a:ext cx="3881933" cy="294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40988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-171399"/>
            <a:ext cx="3600400" cy="4104455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Приготовление грядок под морковь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924944"/>
            <a:ext cx="7848872" cy="374441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6056" y="692696"/>
            <a:ext cx="3534544" cy="5544616"/>
          </a:xfrm>
        </p:spPr>
        <p:txBody>
          <a:bodyPr>
            <a:noAutofit/>
          </a:bodyPr>
          <a:lstStyle/>
          <a:p>
            <a:r>
              <a:rPr lang="ru-RU" sz="1800" dirty="0" smtClean="0"/>
              <a:t>В таком случае главными мероприятиями в это время будет подбор участка, его перекопкой и внесение подкормок в почву. Грамотное приготовление позволит вырастить хорошие плоды и намного увеличить будущий урожай.</a:t>
            </a:r>
          </a:p>
          <a:p>
            <a:r>
              <a:rPr lang="ru-RU" sz="1800" dirty="0" smtClean="0"/>
              <a:t>Участок на огороде следует подбирать с учётом соседства растений с посадками предшественниками. Желательно чтобы до этого на этом участке выращивалась картошка, бобовые, помидоры или капуста. И лучше чтобы там до этого не сеяли морковь около 5 лет.</a:t>
            </a:r>
          </a:p>
          <a:p>
            <a:pPr lvl="0"/>
            <a:endParaRPr lang="ru-RU" sz="1400" dirty="0"/>
          </a:p>
        </p:txBody>
      </p:sp>
      <p:pic>
        <p:nvPicPr>
          <p:cNvPr id="6" name="Рисунок 5" descr="https://avatars.mds.yandex.net/get-zen_doc/3644947/pub_5f5cbce0354535081ec3f87c_5f5cbcfc93cc6c72ff9540da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852936"/>
            <a:ext cx="396044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7571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3719605" cy="2952328"/>
          </a:xfrm>
        </p:spPr>
        <p:txBody>
          <a:bodyPr/>
          <a:lstStyle/>
          <a:p>
            <a:pPr algn="ctr">
              <a:lnSpc>
                <a:spcPct val="115000"/>
              </a:lnSpc>
              <a:spcBef>
                <a:spcPts val="1050"/>
              </a:spcBef>
              <a:spcAft>
                <a:spcPts val="2250"/>
              </a:spcAft>
            </a:pPr>
            <a:r>
              <a:rPr lang="ru-RU" sz="3200" dirty="0" smtClean="0"/>
              <a:t>Приготовление грядок под чеснок</a:t>
            </a:r>
            <a:br>
              <a:rPr lang="ru-RU" sz="32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3356992"/>
            <a:ext cx="4140897" cy="29523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Гряды для чеснока осенью приготавливают, как для высадки озимых растений в открытой почве, перед тем как наступят заморозки, так и для посадки яровых разновидностей весной. Приготовление территории нужно начать ещё с приходом сентября, а в процессе стоит опираться на классические методы подготовки грядок: перекопать почву, добавить разрыхлители и отрегулировать кислотность.</a:t>
            </a:r>
          </a:p>
          <a:p>
            <a:endParaRPr lang="ru-RU" dirty="0"/>
          </a:p>
        </p:txBody>
      </p:sp>
      <p:pic>
        <p:nvPicPr>
          <p:cNvPr id="6" name="Рисунок 5" descr="https://avatars.mds.yandex.net/get-zen_doc/3680683/pub_5f5cbce0354535081ec3f87c_5f5cbcfc93cc6c72ff9540db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36912"/>
            <a:ext cx="3972362" cy="297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0612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3456384" cy="4104456"/>
          </a:xfrm>
        </p:spPr>
        <p:txBody>
          <a:bodyPr/>
          <a:lstStyle/>
          <a:p>
            <a:pPr algn="ctr"/>
            <a:r>
              <a:rPr lang="ru-RU" dirty="0" smtClean="0"/>
              <a:t>7 грубых ошибок, которые совершают садоводы и огородники осенью.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80112" y="692696"/>
            <a:ext cx="2880320" cy="5328592"/>
          </a:xfrm>
        </p:spPr>
        <p:txBody>
          <a:bodyPr>
            <a:normAutofit fontScale="85000" lnSpcReduction="20000"/>
          </a:bodyPr>
          <a:lstStyle/>
          <a:p>
            <a:r>
              <a:rPr lang="ru-RU" sz="2200" dirty="0" smtClean="0"/>
              <a:t>Осенью заканчивается огородный сезон. Урожай собран и убран на хранение, огороды перекопаны. Садоводы и огородники думают, что всё переделали и всё реже появляются в садах и огородах.</a:t>
            </a:r>
          </a:p>
          <a:p>
            <a:r>
              <a:rPr lang="ru-RU" sz="2200" dirty="0" smtClean="0"/>
              <a:t>Нельзя торопиться с окончанием дачного сезона, надо присесть и подумать. Всё ли сделано для, того, чтобы в следующем году вырастить богатый урожай? Ведь можно поторопиться и сделать ошибки, за которые будете себя впоследствии ругать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7" name="Содержимое 6" descr="https://avatars.mds.yandex.net/get-zen_doc/28845/pub_5bbc91f2ae3d0700ab837874_5bbcb071ab4dee00aa7be992/scale_1200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429000"/>
            <a:ext cx="446449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7570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531440"/>
            <a:ext cx="7704855" cy="3888432"/>
          </a:xfrm>
        </p:spPr>
        <p:txBody>
          <a:bodyPr/>
          <a:lstStyle/>
          <a:p>
            <a:pPr algn="ctr"/>
            <a:r>
              <a:rPr lang="ru-RU" sz="3200" dirty="0" smtClean="0"/>
              <a:t>Очень ранняя обрезка кустарников.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844824"/>
            <a:ext cx="4140897" cy="3792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93515" y="1484784"/>
            <a:ext cx="4017085" cy="4608512"/>
          </a:xfrm>
        </p:spPr>
        <p:txBody>
          <a:bodyPr>
            <a:normAutofit fontScale="62500" lnSpcReduction="20000"/>
          </a:bodyPr>
          <a:lstStyle/>
          <a:p>
            <a:r>
              <a:rPr lang="ru-RU" sz="2600" dirty="0" smtClean="0"/>
              <a:t>После ранней обрезки, кусты сразу же начинают отращивать новые побеги. Кусты теряют много сил и энергии, поэтому не могут как следует подготовиться к зиме. </a:t>
            </a:r>
          </a:p>
          <a:p>
            <a:r>
              <a:rPr lang="ru-RU" sz="2600" dirty="0" smtClean="0"/>
              <a:t>Садоводам и огородникам необходимо правильно определить срок обрезки кустарников. Начинают обрезку, когда закончится </a:t>
            </a:r>
            <a:r>
              <a:rPr lang="ru-RU" sz="2600" dirty="0" err="1" smtClean="0"/>
              <a:t>сокодвижение</a:t>
            </a:r>
            <a:r>
              <a:rPr lang="ru-RU" sz="2600" dirty="0" smtClean="0"/>
              <a:t> и с кустов опадут все листья. а заканчивают перед наступлением постоянных морозов. </a:t>
            </a:r>
          </a:p>
          <a:p>
            <a:r>
              <a:rPr lang="ru-RU" sz="2600" dirty="0" smtClean="0"/>
              <a:t>Осенью делают санитарную и формирующую обрезки.  Санитарная обрезка </a:t>
            </a:r>
            <a:r>
              <a:rPr lang="ru-RU" sz="2600" dirty="0" smtClean="0"/>
              <a:t>делается </a:t>
            </a:r>
            <a:r>
              <a:rPr lang="ru-RU" sz="2600" dirty="0" smtClean="0"/>
              <a:t>для всех кустов, удаляют больные, слабые, сухие и сломанные побеги. Формирующую обрезку делают только для кустарников, цветущих только летом или осенью.</a:t>
            </a:r>
          </a:p>
          <a:p>
            <a:endParaRPr lang="ru-RU" dirty="0"/>
          </a:p>
        </p:txBody>
      </p:sp>
      <p:pic>
        <p:nvPicPr>
          <p:cNvPr id="7" name="Рисунок 6" descr=" Взрослые сформировавшиеся кусты нуждаются в ежегодной обрезк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88840"/>
            <a:ext cx="381642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59799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548680"/>
            <a:ext cx="3636085" cy="1296143"/>
          </a:xfrm>
        </p:spPr>
        <p:txBody>
          <a:bodyPr/>
          <a:lstStyle/>
          <a:p>
            <a:pPr algn="ctr"/>
            <a:r>
              <a:rPr lang="ru-RU" sz="4400" dirty="0" smtClean="0"/>
              <a:t>Деревья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93515" y="188640"/>
            <a:ext cx="4017085" cy="6408712"/>
          </a:xfrm>
        </p:spPr>
        <p:txBody>
          <a:bodyPr>
            <a:normAutofit fontScale="25000" lnSpcReduction="20000"/>
          </a:bodyPr>
          <a:lstStyle/>
          <a:p>
            <a:r>
              <a:rPr lang="ru-RU" sz="4800" dirty="0" smtClean="0"/>
              <a:t>Осень – прекрасное время для пересадки садовых деревьев или посадки новых саженцев. Обычно такие работы планируют на сентябрь или начало октября. Устойчивые заморозки должны начаться не раньше, чем через месяц.</a:t>
            </a:r>
          </a:p>
          <a:p>
            <a:r>
              <a:rPr lang="ru-RU" sz="4800" dirty="0" smtClean="0"/>
              <a:t>Сажать нужно деревья, которые хорошо растут в вашей климатической зоне. Они должны хорошо переносить холода. Поэтому откажитесь от посадки деревьев, которые произрастают в теплом климате. Например, не стоит сажать осенью черешню, персик, абрикос, орех или каштан.</a:t>
            </a:r>
          </a:p>
          <a:p>
            <a:r>
              <a:rPr lang="ru-RU" sz="4800" dirty="0" smtClean="0"/>
              <a:t>Если вы хотите посадить плодовые деревья, отдавайте предпочтение яблоне, груше, некоторым сортам сливы. Также осенью сажают шелковицу и рябину.</a:t>
            </a:r>
          </a:p>
          <a:p>
            <a:r>
              <a:rPr lang="ru-RU" sz="4800" dirty="0" smtClean="0"/>
              <a:t>Из хвойных деревьев высаживают под зиму:</a:t>
            </a:r>
          </a:p>
          <a:p>
            <a:pPr lvl="0">
              <a:buNone/>
            </a:pPr>
            <a:r>
              <a:rPr lang="ru-RU" sz="4800" dirty="0" smtClean="0"/>
              <a:t>      ель; тую; пихту; сосну</a:t>
            </a:r>
            <a:r>
              <a:rPr lang="ru-RU" sz="4800" dirty="0" smtClean="0"/>
              <a:t>.</a:t>
            </a:r>
          </a:p>
          <a:p>
            <a:r>
              <a:rPr lang="ru-RU" sz="4800" dirty="0" smtClean="0"/>
              <a:t>Можно выбрать и лиственные породы:</a:t>
            </a:r>
          </a:p>
          <a:p>
            <a:pPr lvl="0">
              <a:buNone/>
            </a:pPr>
            <a:r>
              <a:rPr lang="ru-RU" sz="4800" dirty="0" smtClean="0"/>
              <a:t>     липу; тополь; ольху; клен; иву; ясень</a:t>
            </a:r>
            <a:r>
              <a:rPr lang="ru-RU" sz="4800" dirty="0" smtClean="0"/>
              <a:t>.</a:t>
            </a:r>
          </a:p>
          <a:p>
            <a:r>
              <a:rPr lang="ru-RU" sz="4800" dirty="0" smtClean="0"/>
              <a:t>Садоводы не рекомендуют высаживать осенью дуб и березу из-за особенностей их корневой системы.</a:t>
            </a:r>
          </a:p>
          <a:p>
            <a:r>
              <a:rPr lang="ru-RU" sz="4800" dirty="0" smtClean="0"/>
              <a:t>Выбирая саженцы, обращайте внимание на их внешний вид. Деревца должны быть здоровыми, на корешках и ветках не должно быть дефектов. Их сажают вместе с комом земли. После установки саженца в подготовленную ямку, его поливают. Если осень дождливая, последующие поливы не нужны.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2204864"/>
            <a:ext cx="3388660" cy="34324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fhcdnarticles-a.akamaihd.net/2504418/thumb_58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060847"/>
            <a:ext cx="3672407" cy="345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548681"/>
            <a:ext cx="3636085" cy="1368152"/>
          </a:xfrm>
        </p:spPr>
        <p:txBody>
          <a:bodyPr/>
          <a:lstStyle/>
          <a:p>
            <a:r>
              <a:rPr lang="ru-RU" sz="3600" dirty="0" smtClean="0"/>
              <a:t>Кустарники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Осень – удачный период для посадки кустарников. Уже летом можно будет собрать первый урожай ягод. Например, можно посадить смородину (красную, черную или белую), жимолость, барбарис или крыжовник.</a:t>
            </a:r>
          </a:p>
          <a:p>
            <a:r>
              <a:rPr lang="ru-RU" dirty="0" smtClean="0"/>
              <a:t>Кустарник можно использовать в качестве изгороди. Для этих целей подходит шиповник, боярышник, можжевельник. А ягоды этих растений можно использовать для приготовления разных лекарств.</a:t>
            </a:r>
          </a:p>
          <a:p>
            <a:r>
              <a:rPr lang="ru-RU" dirty="0" smtClean="0"/>
              <a:t>Декоративные виды кустарников также высаживают осенью. Самыми популярными видами это группы являются:</a:t>
            </a:r>
          </a:p>
          <a:p>
            <a:pPr lvl="0"/>
            <a:r>
              <a:rPr lang="ru-RU" dirty="0" smtClean="0"/>
              <a:t>спирея;</a:t>
            </a:r>
          </a:p>
          <a:p>
            <a:pPr lvl="0"/>
            <a:r>
              <a:rPr lang="ru-RU" dirty="0" smtClean="0"/>
              <a:t>самшит;</a:t>
            </a:r>
          </a:p>
          <a:p>
            <a:pPr lvl="0"/>
            <a:r>
              <a:rPr lang="ru-RU" dirty="0" smtClean="0"/>
              <a:t>чубушник;</a:t>
            </a:r>
          </a:p>
          <a:p>
            <a:pPr lvl="0"/>
            <a:r>
              <a:rPr lang="ru-RU" dirty="0" smtClean="0"/>
              <a:t>бирючина;</a:t>
            </a:r>
          </a:p>
          <a:p>
            <a:pPr lvl="0"/>
            <a:r>
              <a:rPr lang="ru-RU" dirty="0" smtClean="0"/>
              <a:t>падуб;</a:t>
            </a:r>
          </a:p>
          <a:p>
            <a:pPr lvl="0"/>
            <a:r>
              <a:rPr lang="ru-RU" dirty="0" err="1" smtClean="0"/>
              <a:t>береслет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снежноягодник.</a:t>
            </a:r>
          </a:p>
          <a:p>
            <a:r>
              <a:rPr lang="ru-RU" dirty="0" smtClean="0"/>
              <a:t>Если вам нравятся цветущие кустарники, можно высадить на своем участке сирень, черемуху или жасмин.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Отплодоносившие кустарники нуждаются в уходе перед зимним отдыхом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88840"/>
            <a:ext cx="360040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476673"/>
            <a:ext cx="3636085" cy="1368152"/>
          </a:xfrm>
        </p:spPr>
        <p:txBody>
          <a:bodyPr/>
          <a:lstStyle/>
          <a:p>
            <a:r>
              <a:rPr lang="ru-RU" sz="4000" dirty="0" smtClean="0"/>
              <a:t>Овощи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Многие огородные культуры выращивают осенью. Весной появятся первые всходы, когда погода будет способствовать активному росту овощей и зелени. От посевов и вовсе рекомендуют отказаться, если на участке снег не лежит на грунте или в холодный период бывают обильные осадки.</a:t>
            </a:r>
          </a:p>
          <a:p>
            <a:r>
              <a:rPr lang="ru-RU" dirty="0" err="1" smtClean="0"/>
              <a:t>Подзимые</a:t>
            </a:r>
            <a:r>
              <a:rPr lang="ru-RU" dirty="0" smtClean="0"/>
              <a:t> культуры хорошо прорастают, если осень была затяжной. Температура не должна опускаться ниже -3°С. В некоторых регионах сажать овощи можно даже в декабре. Но лучше не рисковать и выполнить эту работу осенью.</a:t>
            </a:r>
          </a:p>
          <a:p>
            <a:r>
              <a:rPr lang="ru-RU" dirty="0" smtClean="0"/>
              <a:t>Грядки должны быть подготовлены заранее, ведь земля может стать очень жесткой. Обработать ее в холодный период сложно. Как только вы проведете уборку летнего урожая, перекопайте грунт. Убирайте из него сорняки. Вносите при необходимости питательные компоненты в соответствии с типом культур, которые будете выращивать здесь. Земля должна быть разровненной, без больших комьев.</a:t>
            </a:r>
          </a:p>
          <a:p>
            <a:r>
              <a:rPr lang="ru-RU" dirty="0" smtClean="0"/>
              <a:t>На грядках заранее выкопайте борозды. Сухую землю также готовят предварительно. Ее насыпают в мешки или ведра, оставляют в доме или сарае. Здесь она будет мягкой, не замерзнет. Во время посадки семена просто распределяют в подготовленных лунках или бороздках, а затем их засыпают подготовленной заранее землей. Дальше грядки покрывают слоем сухих листьев или соломы.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fhcdnarticles-a.akamaihd.net/2504421/thumb_58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060848"/>
            <a:ext cx="360040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9"/>
            <a:ext cx="3636085" cy="1224136"/>
          </a:xfrm>
        </p:spPr>
        <p:txBody>
          <a:bodyPr/>
          <a:lstStyle/>
          <a:p>
            <a:r>
              <a:rPr lang="ru-RU" dirty="0" smtClean="0"/>
              <a:t>Свекла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Эту культуру обычно сеют в ноябре. Перед заморозками можно посеять далеко не каждый сорт свеклы. Между семенами оставляют расстояние 100 мм, а между рядами – 200 мм. Глубина посадки составляет около 20 мм. Грядки покрывают слоем соломы или лапником 40 мм. Плотность посева увеличивают на 20%.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avatars.mds.yandex.net/get-zen_doc/1588093/pub_5f35c8a36bdaa12f92a8cc59_5f35c9390497782e935daa67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060848"/>
            <a:ext cx="352839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8"/>
            <a:ext cx="3636085" cy="1512167"/>
          </a:xfrm>
        </p:spPr>
        <p:txBody>
          <a:bodyPr/>
          <a:lstStyle/>
          <a:p>
            <a:r>
              <a:rPr lang="ru-RU" sz="4400" dirty="0" smtClean="0"/>
              <a:t>Редис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Посев этой культуры часто проводят осенью. Семена вносят в грунт в начале ноября. Урожай можно будет собрать уже в середине апреля. Ориентировочно высадить семена редиса в грунт нужно при температуре около +1°С. Если случится оттепель, они прорастут и погибнут. Поэтому лучше не спешить с посевом.</a:t>
            </a:r>
          </a:p>
          <a:p>
            <a:r>
              <a:rPr lang="ru-RU" dirty="0" smtClean="0"/>
              <a:t>Между семенами делают расстояние около 30 мм, а между рядами – 100 мм. Глубина лунок составляет 30 мм. Грядки накрывают слоем опилок или торфом 35 мм. Весной, пока не начнет сходить снег, посевы прикрывают пленкой.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vk.com/photo-159774511_457244352"/>
          <p:cNvPicPr/>
          <p:nvPr/>
        </p:nvPicPr>
        <p:blipFill>
          <a:blip r:embed="rId2" cstate="print"/>
          <a:srcRect t="5747"/>
          <a:stretch>
            <a:fillRect/>
          </a:stretch>
        </p:blipFill>
        <p:spPr bwMode="auto">
          <a:xfrm>
            <a:off x="683568" y="2708920"/>
            <a:ext cx="360040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7704855" cy="2520280"/>
          </a:xfrm>
        </p:spPr>
        <p:txBody>
          <a:bodyPr/>
          <a:lstStyle/>
          <a:p>
            <a:pPr algn="ctr"/>
            <a:r>
              <a:rPr lang="ru-RU" sz="7200" dirty="0" smtClean="0"/>
              <a:t>Спасибо </a:t>
            </a:r>
            <a:r>
              <a:rPr lang="ru-RU" sz="7200" dirty="0" smtClean="0"/>
              <a:t>за внимание</a:t>
            </a:r>
            <a:r>
              <a:rPr lang="ru-RU" sz="7200" dirty="0" smtClean="0"/>
              <a:t/>
            </a:r>
            <a:br>
              <a:rPr lang="ru-RU" sz="7200" dirty="0" smtClean="0"/>
            </a:br>
            <a:endParaRPr lang="ru-RU" sz="7200" dirty="0"/>
          </a:p>
        </p:txBody>
      </p:sp>
      <p:pic>
        <p:nvPicPr>
          <p:cNvPr id="4" name="Рисунок 3" descr="Ветровал, Apple, Фруктов, Красный, Осенью, Луг, Листья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852936"/>
            <a:ext cx="576064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17139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468</TotalTime>
  <Words>1232</Words>
  <Application>Microsoft Office PowerPoint</Application>
  <PresentationFormat>Экран (4:3)</PresentationFormat>
  <Paragraphs>70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Воздушный поток</vt:lpstr>
      <vt:lpstr>Школа пожилого возраста  «Садоводы и огородники» Тема: «Осень –залог успеха весны. Как подготовиться к весне. »</vt:lpstr>
      <vt:lpstr>Важные советы, как осенью подготовить грядки к весеннему сезону. Если сани необходимо заготавливать с лета, то огород следует с осени.       Грамотная подготовка в это время заключается в приготовлении грунта, то есть в добавлении разных земельных смесей и перекопке для повышения её физических свойств. Кроме того, для некоторых растений потребуется внесение подкормок, мульчирования и укрытие зимних высадок. Эти мероприятия помогут значительно увеличить урожайность грядущего года. Лучше всего приготовить гряды осенью для разных культур учитывая требования для любых из них.     </vt:lpstr>
      <vt:lpstr>Как приготовить гряды с клубникой к зимовке </vt:lpstr>
      <vt:lpstr>Осеннее приготовление грядок  </vt:lpstr>
      <vt:lpstr>Приготовление грядок для лука   </vt:lpstr>
      <vt:lpstr>Приготовление грядок под морковь   </vt:lpstr>
      <vt:lpstr>Приготовление грядок под чеснок   </vt:lpstr>
      <vt:lpstr>7 грубых ошибок, которые совершают садоводы и огородники осенью.   </vt:lpstr>
      <vt:lpstr>Очень ранняя обрезка кустарников.   </vt:lpstr>
      <vt:lpstr>Деревья </vt:lpstr>
      <vt:lpstr>Кустарники </vt:lpstr>
      <vt:lpstr>Овощи </vt:lpstr>
      <vt:lpstr>Свекла </vt:lpstr>
      <vt:lpstr>Редис 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«Садоводы и огородники Тема: «Уроки практических навыков по применению инновационных методик в садово - огороднической деятельности»</dc:title>
  <dc:creator>HOME</dc:creator>
  <cp:lastModifiedBy>Maksunova_EV</cp:lastModifiedBy>
  <cp:revision>52</cp:revision>
  <dcterms:created xsi:type="dcterms:W3CDTF">2020-06-16T16:26:32Z</dcterms:created>
  <dcterms:modified xsi:type="dcterms:W3CDTF">2020-10-09T07:23:14Z</dcterms:modified>
</cp:coreProperties>
</file>