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71" r:id="rId2"/>
    <p:sldId id="272" r:id="rId3"/>
    <p:sldId id="258" r:id="rId4"/>
    <p:sldId id="259" r:id="rId5"/>
    <p:sldId id="260" r:id="rId6"/>
    <p:sldId id="261" r:id="rId7"/>
    <p:sldId id="262" r:id="rId8"/>
    <p:sldId id="263" r:id="rId9"/>
    <p:sldId id="264" r:id="rId10"/>
    <p:sldId id="265" r:id="rId11"/>
    <p:sldId id="273"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8" d="100"/>
          <a:sy n="98" d="100"/>
        </p:scale>
        <p:origin x="-1164" y="-10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E653E9-18AF-4E46-9BAE-99BE7064B29A}" type="datetimeFigureOut">
              <a:rPr lang="ru-RU" smtClean="0"/>
              <a:pPr/>
              <a:t>19.10.2020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9E2BD9F-F7D0-46F4-B701-4FAB840CD7D1}" type="slidenum">
              <a:rPr lang="ru-RU" smtClean="0"/>
              <a:pPr/>
              <a:t>‹#›</a:t>
            </a:fld>
            <a:endParaRPr lang="ru-RU"/>
          </a:p>
        </p:txBody>
      </p:sp>
    </p:spTree>
    <p:extLst>
      <p:ext uri="{BB962C8B-B14F-4D97-AF65-F5344CB8AC3E}">
        <p14:creationId xmlns:p14="http://schemas.microsoft.com/office/powerpoint/2010/main" xmlns="" val="25951393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mtClean="0"/>
              <a:t>    </a:t>
            </a:r>
            <a:endParaRPr lang="ru-RU"/>
          </a:p>
        </p:txBody>
      </p:sp>
      <p:sp>
        <p:nvSpPr>
          <p:cNvPr id="4" name="Номер слайда 3"/>
          <p:cNvSpPr>
            <a:spLocks noGrp="1"/>
          </p:cNvSpPr>
          <p:nvPr>
            <p:ph type="sldNum" sz="quarter" idx="10"/>
          </p:nvPr>
        </p:nvSpPr>
        <p:spPr/>
        <p:txBody>
          <a:bodyPr/>
          <a:lstStyle/>
          <a:p>
            <a:fld id="{B9E2BD9F-F7D0-46F4-B701-4FAB840CD7D1}" type="slidenum">
              <a:rPr lang="ru-RU" smtClean="0"/>
              <a:pPr/>
              <a:t>2</a:t>
            </a:fld>
            <a:endParaRPr lang="ru-RU"/>
          </a:p>
        </p:txBody>
      </p:sp>
    </p:spTree>
    <p:extLst>
      <p:ext uri="{BB962C8B-B14F-4D97-AF65-F5344CB8AC3E}">
        <p14:creationId xmlns:p14="http://schemas.microsoft.com/office/powerpoint/2010/main" xmlns="" val="32878073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0" name="Rounded Rectangle 9"/>
          <p:cNvSpPr/>
          <p:nvPr/>
        </p:nvSpPr>
        <p:spPr>
          <a:xfrm rot="20707748">
            <a:off x="-617539" y="-652551"/>
            <a:ext cx="6664606" cy="3942692"/>
          </a:xfrm>
          <a:custGeom>
            <a:avLst/>
            <a:gdLst/>
            <a:ahLst/>
            <a:cxnLst/>
            <a:rect l="l" t="t" r="r" b="b"/>
            <a:pathLst>
              <a:path w="6664606" h="3942692">
                <a:moveTo>
                  <a:pt x="1046923" y="0"/>
                </a:moveTo>
                <a:lnTo>
                  <a:pt x="6664606" y="1491692"/>
                </a:lnTo>
                <a:lnTo>
                  <a:pt x="6664606" y="3860602"/>
                </a:lnTo>
                <a:cubicBezTo>
                  <a:pt x="6664606" y="3905939"/>
                  <a:pt x="6627853" y="3942692"/>
                  <a:pt x="6582516" y="3942692"/>
                </a:cubicBezTo>
                <a:lnTo>
                  <a:pt x="0" y="3942692"/>
                </a:lnTo>
                <a:close/>
              </a:path>
            </a:pathLst>
          </a:custGeom>
          <a:solidFill>
            <a:schemeClr val="bg1">
              <a:alpha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rot="20707748">
            <a:off x="6168153" y="-441831"/>
            <a:ext cx="3126510" cy="2426476"/>
          </a:xfrm>
          <a:custGeom>
            <a:avLst/>
            <a:gdLst/>
            <a:ahLst/>
            <a:cxnLst/>
            <a:rect l="l" t="t" r="r" b="b"/>
            <a:pathLst>
              <a:path w="3126510" h="2426476">
                <a:moveTo>
                  <a:pt x="0" y="0"/>
                </a:moveTo>
                <a:lnTo>
                  <a:pt x="3126510" y="830198"/>
                </a:lnTo>
                <a:lnTo>
                  <a:pt x="2702642" y="2426476"/>
                </a:lnTo>
                <a:lnTo>
                  <a:pt x="82091" y="2426476"/>
                </a:lnTo>
                <a:cubicBezTo>
                  <a:pt x="36754" y="2426475"/>
                  <a:pt x="1" y="2389722"/>
                  <a:pt x="1" y="2344385"/>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rot="20707748">
            <a:off x="7144098" y="2001564"/>
            <a:ext cx="2679455" cy="4946037"/>
          </a:xfrm>
          <a:custGeom>
            <a:avLst/>
            <a:gdLst/>
            <a:ahLst/>
            <a:cxnLst/>
            <a:rect l="l" t="t" r="r" b="b"/>
            <a:pathLst>
              <a:path w="2679455" h="4946037">
                <a:moveTo>
                  <a:pt x="2679455" y="0"/>
                </a:moveTo>
                <a:lnTo>
                  <a:pt x="1366108" y="4946037"/>
                </a:lnTo>
                <a:lnTo>
                  <a:pt x="0" y="4583288"/>
                </a:lnTo>
                <a:lnTo>
                  <a:pt x="0" y="82090"/>
                </a:lnTo>
                <a:cubicBezTo>
                  <a:pt x="0" y="36753"/>
                  <a:pt x="36753" y="0"/>
                  <a:pt x="82090" y="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rot="20707748">
            <a:off x="-205621" y="3323292"/>
            <a:ext cx="7378073" cy="4557796"/>
          </a:xfrm>
          <a:custGeom>
            <a:avLst/>
            <a:gdLst/>
            <a:ahLst/>
            <a:cxnLst/>
            <a:rect l="l" t="t" r="r" b="b"/>
            <a:pathLst>
              <a:path w="7378073" h="4557796">
                <a:moveTo>
                  <a:pt x="7327936" y="6451"/>
                </a:moveTo>
                <a:cubicBezTo>
                  <a:pt x="7357400" y="18913"/>
                  <a:pt x="7378073" y="48087"/>
                  <a:pt x="7378073" y="82090"/>
                </a:cubicBezTo>
                <a:lnTo>
                  <a:pt x="7378073" y="4557796"/>
                </a:lnTo>
                <a:lnTo>
                  <a:pt x="0" y="2598658"/>
                </a:lnTo>
                <a:lnTo>
                  <a:pt x="690034" y="0"/>
                </a:lnTo>
                <a:lnTo>
                  <a:pt x="7295983" y="0"/>
                </a:lnTo>
                <a:cubicBezTo>
                  <a:pt x="7307317" y="0"/>
                  <a:pt x="7318115" y="2297"/>
                  <a:pt x="7327936"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900000">
            <a:off x="547834" y="3632676"/>
            <a:ext cx="5985159" cy="1606102"/>
          </a:xfrm>
        </p:spPr>
        <p:txBody>
          <a:bodyPr>
            <a:normAutofit/>
          </a:bodyPr>
          <a:lstStyle>
            <a:lvl1pPr>
              <a:lnSpc>
                <a:spcPts val="6000"/>
              </a:lnSpc>
              <a:defRPr sz="600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rot="-900000">
            <a:off x="2201145" y="5027230"/>
            <a:ext cx="4655297" cy="1128495"/>
          </a:xfrm>
        </p:spPr>
        <p:txBody>
          <a:bodyPr>
            <a:normAutofit/>
          </a:bodyPr>
          <a:lstStyle>
            <a:lvl1pPr marL="0" indent="0" algn="r">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rot="-900000">
            <a:off x="6741465" y="2313285"/>
            <a:ext cx="1524000" cy="365125"/>
          </a:xfrm>
        </p:spPr>
        <p:txBody>
          <a:bodyPr/>
          <a:lstStyle>
            <a:lvl1pPr algn="l">
              <a:defRPr sz="1800">
                <a:solidFill>
                  <a:schemeClr val="tx1"/>
                </a:solidFill>
              </a:defRPr>
            </a:lvl1pPr>
          </a:lstStyle>
          <a:p>
            <a:fld id="{929888D5-1859-4614-80EB-83B96BD5ECC9}" type="datetimeFigureOut">
              <a:rPr lang="ru-RU" smtClean="0"/>
              <a:pPr/>
              <a:t>19.10.2020</a:t>
            </a:fld>
            <a:endParaRPr lang="ru-RU"/>
          </a:p>
        </p:txBody>
      </p:sp>
      <p:sp>
        <p:nvSpPr>
          <p:cNvPr id="5" name="Footer Placeholder 4"/>
          <p:cNvSpPr>
            <a:spLocks noGrp="1"/>
          </p:cNvSpPr>
          <p:nvPr>
            <p:ph type="ftr" sz="quarter" idx="11"/>
          </p:nvPr>
        </p:nvSpPr>
        <p:spPr>
          <a:xfrm rot="-900000">
            <a:off x="6551292" y="1528629"/>
            <a:ext cx="2465987" cy="365125"/>
          </a:xfrm>
        </p:spPr>
        <p:txBody>
          <a:bodyPr/>
          <a:lstStyle>
            <a:lvl1pPr>
              <a:defRPr>
                <a:solidFill>
                  <a:schemeClr val="tx1"/>
                </a:solidFill>
              </a:defRPr>
            </a:lvl1pPr>
          </a:lstStyle>
          <a:p>
            <a:endParaRPr lang="ru-RU"/>
          </a:p>
        </p:txBody>
      </p:sp>
      <p:sp>
        <p:nvSpPr>
          <p:cNvPr id="6" name="Slide Number Placeholder 5"/>
          <p:cNvSpPr>
            <a:spLocks noGrp="1"/>
          </p:cNvSpPr>
          <p:nvPr>
            <p:ph type="sldNum" sz="quarter" idx="12"/>
          </p:nvPr>
        </p:nvSpPr>
        <p:spPr>
          <a:xfrm rot="-900000">
            <a:off x="6451719" y="1162062"/>
            <a:ext cx="2133600" cy="421038"/>
          </a:xfrm>
        </p:spPr>
        <p:txBody>
          <a:bodyPr anchor="ctr"/>
          <a:lstStyle>
            <a:lvl1pPr algn="l">
              <a:defRPr sz="2400">
                <a:solidFill>
                  <a:schemeClr val="tx1"/>
                </a:solidFill>
              </a:defRPr>
            </a:lvl1pPr>
          </a:lstStyle>
          <a:p>
            <a:fld id="{C2492F86-485D-4B22-839F-E6679EFC1CEB}" type="slidenum">
              <a:rPr lang="ru-RU" smtClean="0"/>
              <a:pPr/>
              <a:t>‹#›</a:t>
            </a:fld>
            <a:endParaRPr lang="ru-RU"/>
          </a:p>
        </p:txBody>
      </p:sp>
    </p:spTree>
  </p:cSld>
  <p:clrMapOvr>
    <a:masterClrMapping/>
  </p:clrMapOvr>
  <p:transition spd="slow" advClick="0" advTm="3000">
    <p:cover di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Rounded Rectangle 8"/>
          <p:cNvSpPr/>
          <p:nvPr/>
        </p:nvSpPr>
        <p:spPr>
          <a:xfrm rot="907748">
            <a:off x="-865440" y="850599"/>
            <a:ext cx="3615441" cy="6151724"/>
          </a:xfrm>
          <a:custGeom>
            <a:avLst/>
            <a:gdLst/>
            <a:ahLst/>
            <a:cxnLst/>
            <a:rect l="l" t="t" r="r" b="b"/>
            <a:pathLst>
              <a:path w="3615441" h="6151724">
                <a:moveTo>
                  <a:pt x="0" y="0"/>
                </a:moveTo>
                <a:lnTo>
                  <a:pt x="3533351" y="0"/>
                </a:lnTo>
                <a:cubicBezTo>
                  <a:pt x="3578688" y="0"/>
                  <a:pt x="3615441" y="36753"/>
                  <a:pt x="3615441" y="82090"/>
                </a:cubicBezTo>
                <a:lnTo>
                  <a:pt x="3615441" y="5623909"/>
                </a:lnTo>
                <a:lnTo>
                  <a:pt x="1663219" y="6151724"/>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907748">
            <a:off x="17749" y="-511509"/>
            <a:ext cx="3735394" cy="1387781"/>
          </a:xfrm>
          <a:custGeom>
            <a:avLst/>
            <a:gdLst/>
            <a:ahLst/>
            <a:cxnLst/>
            <a:rect l="l" t="t" r="r" b="b"/>
            <a:pathLst>
              <a:path w="3735394" h="1387781">
                <a:moveTo>
                  <a:pt x="0" y="1009924"/>
                </a:moveTo>
                <a:lnTo>
                  <a:pt x="3735394" y="0"/>
                </a:lnTo>
                <a:lnTo>
                  <a:pt x="3735394" y="1305691"/>
                </a:lnTo>
                <a:cubicBezTo>
                  <a:pt x="3735394" y="1351028"/>
                  <a:pt x="3698641" y="1387781"/>
                  <a:pt x="3653304" y="1387781"/>
                </a:cubicBezTo>
                <a:lnTo>
                  <a:pt x="102160" y="1387781"/>
                </a:ln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907748">
            <a:off x="2146801" y="6590199"/>
            <a:ext cx="1981025" cy="535602"/>
          </a:xfrm>
          <a:custGeom>
            <a:avLst/>
            <a:gdLst/>
            <a:ahLst/>
            <a:cxnLst/>
            <a:rect l="l" t="t" r="r" b="b"/>
            <a:pathLst>
              <a:path w="1981025" h="535602">
                <a:moveTo>
                  <a:pt x="50137" y="6451"/>
                </a:moveTo>
                <a:cubicBezTo>
                  <a:pt x="59958" y="2297"/>
                  <a:pt x="70756" y="0"/>
                  <a:pt x="82090" y="0"/>
                </a:cubicBezTo>
                <a:lnTo>
                  <a:pt x="1981025" y="0"/>
                </a:lnTo>
                <a:lnTo>
                  <a:pt x="0" y="535602"/>
                </a:lnTo>
                <a:lnTo>
                  <a:pt x="0" y="82090"/>
                </a:lnTo>
                <a:cubicBezTo>
                  <a:pt x="0" y="48087"/>
                  <a:pt x="20674" y="18913"/>
                  <a:pt x="50137" y="6451"/>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907748">
            <a:off x="3185141" y="-553633"/>
            <a:ext cx="6782931" cy="7826540"/>
          </a:xfrm>
          <a:custGeom>
            <a:avLst/>
            <a:gdLst/>
            <a:ahLst/>
            <a:cxnLst/>
            <a:rect l="l" t="t" r="r" b="b"/>
            <a:pathLst>
              <a:path w="6782931" h="7826540">
                <a:moveTo>
                  <a:pt x="0" y="1349945"/>
                </a:moveTo>
                <a:lnTo>
                  <a:pt x="4993024" y="0"/>
                </a:lnTo>
                <a:lnTo>
                  <a:pt x="6782931" y="6620302"/>
                </a:lnTo>
                <a:lnTo>
                  <a:pt x="2321435" y="7826540"/>
                </a:lnTo>
                <a:lnTo>
                  <a:pt x="82090" y="7826540"/>
                </a:lnTo>
                <a:cubicBezTo>
                  <a:pt x="36753" y="7826540"/>
                  <a:pt x="0" y="7789787"/>
                  <a:pt x="0" y="774445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633894" y="2921988"/>
            <a:ext cx="5064953" cy="1695631"/>
          </a:xfrm>
        </p:spPr>
        <p:txBody>
          <a:bodyPr/>
          <a:lstStyle/>
          <a:p>
            <a:r>
              <a:rPr lang="ru-RU" smtClean="0"/>
              <a:t>Образец заголовка</a:t>
            </a:r>
            <a:endParaRPr lang="en-US"/>
          </a:p>
        </p:txBody>
      </p:sp>
      <p:sp>
        <p:nvSpPr>
          <p:cNvPr id="3" name="Content Placeholder 2"/>
          <p:cNvSpPr>
            <a:spLocks noGrp="1"/>
          </p:cNvSpPr>
          <p:nvPr>
            <p:ph idx="1"/>
          </p:nvPr>
        </p:nvSpPr>
        <p:spPr>
          <a:xfrm rot="900000">
            <a:off x="3479028" y="959716"/>
            <a:ext cx="4658735" cy="5077623"/>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rot="900000">
            <a:off x="1690988" y="608314"/>
            <a:ext cx="1789355" cy="365125"/>
          </a:xfrm>
        </p:spPr>
        <p:txBody>
          <a:bodyPr/>
          <a:lstStyle/>
          <a:p>
            <a:fld id="{929888D5-1859-4614-80EB-83B96BD5ECC9}" type="datetimeFigureOut">
              <a:rPr lang="ru-RU" smtClean="0"/>
              <a:pPr/>
              <a:t>19.10.2020</a:t>
            </a:fld>
            <a:endParaRPr lang="ru-RU"/>
          </a:p>
        </p:txBody>
      </p:sp>
      <p:sp>
        <p:nvSpPr>
          <p:cNvPr id="5" name="Footer Placeholder 4"/>
          <p:cNvSpPr>
            <a:spLocks noGrp="1"/>
          </p:cNvSpPr>
          <p:nvPr>
            <p:ph type="ftr" sz="quarter" idx="11"/>
          </p:nvPr>
        </p:nvSpPr>
        <p:spPr>
          <a:xfrm rot="900000">
            <a:off x="3103620" y="6177546"/>
            <a:ext cx="2392237" cy="365125"/>
          </a:xfrm>
        </p:spPr>
        <p:txBody>
          <a:bodyPr/>
          <a:lstStyle/>
          <a:p>
            <a:endParaRPr lang="ru-RU"/>
          </a:p>
        </p:txBody>
      </p:sp>
      <p:sp>
        <p:nvSpPr>
          <p:cNvPr id="6" name="Slide Number Placeholder 5"/>
          <p:cNvSpPr>
            <a:spLocks noGrp="1"/>
          </p:cNvSpPr>
          <p:nvPr>
            <p:ph type="sldNum" sz="quarter" idx="12"/>
          </p:nvPr>
        </p:nvSpPr>
        <p:spPr>
          <a:xfrm rot="900000">
            <a:off x="1265370" y="300797"/>
            <a:ext cx="2287319" cy="365125"/>
          </a:xfrm>
        </p:spPr>
        <p:txBody>
          <a:bodyPr/>
          <a:lstStyle/>
          <a:p>
            <a:fld id="{C2492F86-485D-4B22-839F-E6679EFC1CEB}" type="slidenum">
              <a:rPr lang="ru-RU" smtClean="0"/>
              <a:pPr/>
              <a:t>‹#›</a:t>
            </a:fld>
            <a:endParaRPr lang="ru-RU"/>
          </a:p>
        </p:txBody>
      </p:sp>
    </p:spTree>
  </p:cSld>
  <p:clrMapOvr>
    <a:masterClrMapping/>
  </p:clrMapOvr>
  <p:transition spd="slow" advClick="0" advTm="3000">
    <p:cover dir="u"/>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17" name="Rounded Rectangle 16"/>
          <p:cNvSpPr/>
          <p:nvPr/>
        </p:nvSpPr>
        <p:spPr>
          <a:xfrm rot="900000">
            <a:off x="-57216" y="-1017685"/>
            <a:ext cx="7411427" cy="3438177"/>
          </a:xfrm>
          <a:custGeom>
            <a:avLst/>
            <a:gdLst/>
            <a:ahLst/>
            <a:cxnLst/>
            <a:rect l="l" t="t" r="r" b="b"/>
            <a:pathLst>
              <a:path w="7411427" h="3438177">
                <a:moveTo>
                  <a:pt x="0" y="1985886"/>
                </a:moveTo>
                <a:lnTo>
                  <a:pt x="7411427" y="0"/>
                </a:lnTo>
                <a:lnTo>
                  <a:pt x="7411427" y="3356087"/>
                </a:lnTo>
                <a:cubicBezTo>
                  <a:pt x="7411427" y="3401424"/>
                  <a:pt x="7374674" y="3438177"/>
                  <a:pt x="7329337" y="3438177"/>
                </a:cubicBezTo>
                <a:lnTo>
                  <a:pt x="389140" y="3438177"/>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rot="900000">
            <a:off x="-776641" y="2417820"/>
            <a:ext cx="6998365" cy="5080081"/>
          </a:xfrm>
          <a:custGeom>
            <a:avLst/>
            <a:gdLst/>
            <a:ahLst/>
            <a:cxnLst/>
            <a:rect l="l" t="t" r="r" b="b"/>
            <a:pathLst>
              <a:path w="6998365" h="5080081">
                <a:moveTo>
                  <a:pt x="0" y="0"/>
                </a:moveTo>
                <a:lnTo>
                  <a:pt x="6916275" y="0"/>
                </a:lnTo>
                <a:cubicBezTo>
                  <a:pt x="6961612" y="0"/>
                  <a:pt x="6998365" y="36753"/>
                  <a:pt x="6998365" y="82090"/>
                </a:cubicBezTo>
                <a:lnTo>
                  <a:pt x="6998365" y="3569608"/>
                </a:lnTo>
                <a:lnTo>
                  <a:pt x="1361203" y="5080081"/>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p:nvSpPr>
        <p:spPr>
          <a:xfrm rot="900000">
            <a:off x="6338067" y="3775812"/>
            <a:ext cx="3102275" cy="3544033"/>
          </a:xfrm>
          <a:custGeom>
            <a:avLst/>
            <a:gdLst/>
            <a:ahLst/>
            <a:cxnLst/>
            <a:rect l="l" t="t" r="r" b="b"/>
            <a:pathLst>
              <a:path w="3102275" h="3544033">
                <a:moveTo>
                  <a:pt x="50137" y="6451"/>
                </a:moveTo>
                <a:cubicBezTo>
                  <a:pt x="59958" y="2297"/>
                  <a:pt x="70756" y="0"/>
                  <a:pt x="82090" y="0"/>
                </a:cubicBezTo>
                <a:lnTo>
                  <a:pt x="2375388" y="0"/>
                </a:lnTo>
                <a:lnTo>
                  <a:pt x="3102275" y="2712781"/>
                </a:lnTo>
                <a:lnTo>
                  <a:pt x="0" y="3544033"/>
                </a:lnTo>
                <a:lnTo>
                  <a:pt x="0" y="82090"/>
                </a:lnTo>
                <a:cubicBezTo>
                  <a:pt x="0" y="48087"/>
                  <a:pt x="20673" y="18913"/>
                  <a:pt x="50137" y="6451"/>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ounded Rectangle 19"/>
          <p:cNvSpPr/>
          <p:nvPr/>
        </p:nvSpPr>
        <p:spPr>
          <a:xfrm rot="900000">
            <a:off x="7327879" y="-104312"/>
            <a:ext cx="2350627" cy="3820866"/>
          </a:xfrm>
          <a:custGeom>
            <a:avLst/>
            <a:gdLst/>
            <a:ahLst/>
            <a:cxnLst/>
            <a:rect l="l" t="t" r="r" b="b"/>
            <a:pathLst>
              <a:path w="2350627" h="3820866">
                <a:moveTo>
                  <a:pt x="1" y="355523"/>
                </a:moveTo>
                <a:lnTo>
                  <a:pt x="1326829" y="0"/>
                </a:lnTo>
                <a:lnTo>
                  <a:pt x="2350627" y="3820866"/>
                </a:lnTo>
                <a:lnTo>
                  <a:pt x="82091" y="3820866"/>
                </a:lnTo>
                <a:cubicBezTo>
                  <a:pt x="36754" y="3820866"/>
                  <a:pt x="1" y="3784113"/>
                  <a:pt x="0" y="3738776"/>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900000">
            <a:off x="534986" y="2921829"/>
            <a:ext cx="5690855" cy="1570680"/>
          </a:xfrm>
        </p:spPr>
        <p:txBody>
          <a:bodyPr anchor="b">
            <a:noAutofit/>
          </a:bodyPr>
          <a:lstStyle>
            <a:lvl1pPr algn="r">
              <a:defRPr sz="48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rot="900000">
            <a:off x="537849" y="4494201"/>
            <a:ext cx="5271544" cy="1500187"/>
          </a:xfrm>
        </p:spPr>
        <p:txBody>
          <a:bodyPr anchor="t">
            <a:normAutofit/>
          </a:bodyPr>
          <a:lstStyle>
            <a:lvl1pPr marL="0" indent="0" algn="r">
              <a:buNone/>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rot="900000">
            <a:off x="6878368" y="3761385"/>
            <a:ext cx="1524000" cy="365125"/>
          </a:xfrm>
        </p:spPr>
        <p:txBody>
          <a:bodyPr/>
          <a:lstStyle>
            <a:lvl1pPr algn="l">
              <a:defRPr/>
            </a:lvl1pPr>
          </a:lstStyle>
          <a:p>
            <a:fld id="{929888D5-1859-4614-80EB-83B96BD5ECC9}" type="datetimeFigureOut">
              <a:rPr lang="ru-RU" smtClean="0"/>
              <a:pPr/>
              <a:t>19.10.2020</a:t>
            </a:fld>
            <a:endParaRPr lang="ru-RU"/>
          </a:p>
        </p:txBody>
      </p:sp>
      <p:sp>
        <p:nvSpPr>
          <p:cNvPr id="5" name="Footer Placeholder 4"/>
          <p:cNvSpPr>
            <a:spLocks noGrp="1"/>
          </p:cNvSpPr>
          <p:nvPr>
            <p:ph type="ftr" sz="quarter" idx="11"/>
          </p:nvPr>
        </p:nvSpPr>
        <p:spPr>
          <a:xfrm rot="900000">
            <a:off x="7056965" y="3170795"/>
            <a:ext cx="1926305" cy="365125"/>
          </a:xfrm>
        </p:spPr>
        <p:txBody>
          <a:bodyPr/>
          <a:lstStyle/>
          <a:p>
            <a:endParaRPr lang="ru-RU"/>
          </a:p>
        </p:txBody>
      </p:sp>
      <p:sp>
        <p:nvSpPr>
          <p:cNvPr id="6" name="Slide Number Placeholder 5"/>
          <p:cNvSpPr>
            <a:spLocks noGrp="1"/>
          </p:cNvSpPr>
          <p:nvPr>
            <p:ph type="sldNum" sz="quarter" idx="12"/>
          </p:nvPr>
        </p:nvSpPr>
        <p:spPr>
          <a:xfrm rot="900000" flipH="1">
            <a:off x="7176363" y="2661157"/>
            <a:ext cx="683979" cy="365125"/>
          </a:xfrm>
        </p:spPr>
        <p:txBody>
          <a:bodyPr/>
          <a:lstStyle>
            <a:lvl1pPr algn="l">
              <a:defRPr/>
            </a:lvl1pPr>
          </a:lstStyle>
          <a:p>
            <a:fld id="{C2492F86-485D-4B22-839F-E6679EFC1CEB}" type="slidenum">
              <a:rPr lang="ru-RU" smtClean="0"/>
              <a:pPr/>
              <a:t>‹#›</a:t>
            </a:fld>
            <a:endParaRPr lang="ru-RU"/>
          </a:p>
        </p:txBody>
      </p:sp>
    </p:spTree>
  </p:cSld>
  <p:clrMapOvr>
    <a:masterClrMapping/>
  </p:clrMapOvr>
  <p:transition spd="slow" advClick="0" advTm="3000">
    <p:cover dir="u"/>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7" name="Rounded Rectangle 16"/>
          <p:cNvSpPr/>
          <p:nvPr/>
        </p:nvSpPr>
        <p:spPr>
          <a:xfrm rot="20707748">
            <a:off x="-883225" y="-625990"/>
            <a:ext cx="7439907" cy="7344599"/>
          </a:xfrm>
          <a:custGeom>
            <a:avLst/>
            <a:gdLst/>
            <a:ahLst/>
            <a:cxnLst/>
            <a:rect l="l" t="t" r="r" b="b"/>
            <a:pathLst>
              <a:path w="7439907" h="7344599">
                <a:moveTo>
                  <a:pt x="1760047" y="0"/>
                </a:moveTo>
                <a:lnTo>
                  <a:pt x="7439906" y="1508202"/>
                </a:lnTo>
                <a:lnTo>
                  <a:pt x="7439907" y="7262509"/>
                </a:lnTo>
                <a:cubicBezTo>
                  <a:pt x="7439906" y="7307846"/>
                  <a:pt x="7403153" y="7344599"/>
                  <a:pt x="7357816" y="7344599"/>
                </a:cubicBezTo>
                <a:lnTo>
                  <a:pt x="2697558" y="7344599"/>
                </a:lnTo>
                <a:lnTo>
                  <a:pt x="0" y="6628303"/>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rot="20707748">
            <a:off x="3237537" y="6275496"/>
            <a:ext cx="4387395" cy="1165008"/>
          </a:xfrm>
          <a:custGeom>
            <a:avLst/>
            <a:gdLst/>
            <a:ahLst/>
            <a:cxnLst/>
            <a:rect l="l" t="t" r="r" b="b"/>
            <a:pathLst>
              <a:path w="4387395" h="1165008">
                <a:moveTo>
                  <a:pt x="4337258" y="6451"/>
                </a:moveTo>
                <a:cubicBezTo>
                  <a:pt x="4366722" y="18913"/>
                  <a:pt x="4387395" y="48087"/>
                  <a:pt x="4387395" y="82090"/>
                </a:cubicBezTo>
                <a:lnTo>
                  <a:pt x="4387395" y="1165008"/>
                </a:lnTo>
                <a:lnTo>
                  <a:pt x="0" y="0"/>
                </a:lnTo>
                <a:lnTo>
                  <a:pt x="4305305" y="0"/>
                </a:lnTo>
                <a:cubicBezTo>
                  <a:pt x="4316639" y="0"/>
                  <a:pt x="4327437" y="2297"/>
                  <a:pt x="4337258"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p:nvSpPr>
        <p:spPr>
          <a:xfrm rot="20707748">
            <a:off x="7660698" y="5462349"/>
            <a:ext cx="1709024" cy="1536003"/>
          </a:xfrm>
          <a:custGeom>
            <a:avLst/>
            <a:gdLst/>
            <a:ahLst/>
            <a:cxnLst/>
            <a:rect l="l" t="t" r="r" b="b"/>
            <a:pathLst>
              <a:path w="1709024" h="1536003">
                <a:moveTo>
                  <a:pt x="1709024" y="0"/>
                </a:moveTo>
                <a:lnTo>
                  <a:pt x="1301161" y="1536003"/>
                </a:lnTo>
                <a:lnTo>
                  <a:pt x="0" y="119050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19"/>
          <p:cNvSpPr/>
          <p:nvPr/>
        </p:nvSpPr>
        <p:spPr>
          <a:xfrm rot="20707748">
            <a:off x="6667944" y="-490547"/>
            <a:ext cx="3064333" cy="5811872"/>
          </a:xfrm>
          <a:custGeom>
            <a:avLst/>
            <a:gdLst/>
            <a:ahLst/>
            <a:cxnLst/>
            <a:rect l="l" t="t" r="r" b="b"/>
            <a:pathLst>
              <a:path w="3064333" h="5811872">
                <a:moveTo>
                  <a:pt x="0" y="0"/>
                </a:moveTo>
                <a:lnTo>
                  <a:pt x="3064333" y="813688"/>
                </a:lnTo>
                <a:lnTo>
                  <a:pt x="1737140" y="5811872"/>
                </a:lnTo>
                <a:lnTo>
                  <a:pt x="82090" y="5811872"/>
                </a:lnTo>
                <a:cubicBezTo>
                  <a:pt x="36753" y="5811872"/>
                  <a:pt x="0" y="5775119"/>
                  <a:pt x="0" y="5729782"/>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5171893" y="2231024"/>
            <a:ext cx="4820301" cy="1436159"/>
          </a:xfrm>
        </p:spPr>
        <p:txBody>
          <a:bodyPr/>
          <a:lstStyle/>
          <a:p>
            <a:r>
              <a:rPr lang="ru-RU" smtClean="0"/>
              <a:t>Образец заголовка</a:t>
            </a:r>
            <a:endParaRPr lang="en-US"/>
          </a:p>
        </p:txBody>
      </p:sp>
      <p:sp>
        <p:nvSpPr>
          <p:cNvPr id="3" name="Content Placeholder 2"/>
          <p:cNvSpPr>
            <a:spLocks noGrp="1"/>
          </p:cNvSpPr>
          <p:nvPr>
            <p:ph sz="half" idx="1"/>
          </p:nvPr>
        </p:nvSpPr>
        <p:spPr>
          <a:xfrm rot="-900000">
            <a:off x="1014439" y="1335061"/>
            <a:ext cx="2578608" cy="48398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rot="-900000">
            <a:off x="3701032" y="618005"/>
            <a:ext cx="2580010" cy="4837176"/>
          </a:xfrm>
        </p:spPr>
        <p:txBody>
          <a:bodyPr anchor="t"/>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a:xfrm rot="-900000">
            <a:off x="7755919" y="5887412"/>
            <a:ext cx="1241980" cy="365125"/>
          </a:xfrm>
        </p:spPr>
        <p:txBody>
          <a:bodyPr/>
          <a:lstStyle>
            <a:lvl1pPr algn="l">
              <a:defRPr/>
            </a:lvl1pPr>
          </a:lstStyle>
          <a:p>
            <a:fld id="{929888D5-1859-4614-80EB-83B96BD5ECC9}" type="datetimeFigureOut">
              <a:rPr lang="ru-RU" smtClean="0"/>
              <a:pPr/>
              <a:t>19.10.2020</a:t>
            </a:fld>
            <a:endParaRPr lang="ru-RU"/>
          </a:p>
        </p:txBody>
      </p:sp>
      <p:sp>
        <p:nvSpPr>
          <p:cNvPr id="6" name="Footer Placeholder 5"/>
          <p:cNvSpPr>
            <a:spLocks noGrp="1"/>
          </p:cNvSpPr>
          <p:nvPr>
            <p:ph type="ftr" sz="quarter" idx="11"/>
          </p:nvPr>
        </p:nvSpPr>
        <p:spPr>
          <a:xfrm rot="-900000">
            <a:off x="4054658" y="5494374"/>
            <a:ext cx="3124200" cy="365125"/>
          </a:xfrm>
        </p:spPr>
        <p:txBody>
          <a:bodyPr/>
          <a:lstStyle>
            <a:lvl1pPr algn="r">
              <a:defRPr/>
            </a:lvl1pPr>
          </a:lstStyle>
          <a:p>
            <a:endParaRPr lang="ru-RU"/>
          </a:p>
        </p:txBody>
      </p:sp>
      <p:sp>
        <p:nvSpPr>
          <p:cNvPr id="7" name="Slide Number Placeholder 6"/>
          <p:cNvSpPr>
            <a:spLocks noGrp="1"/>
          </p:cNvSpPr>
          <p:nvPr>
            <p:ph type="sldNum" sz="quarter" idx="12"/>
          </p:nvPr>
        </p:nvSpPr>
        <p:spPr>
          <a:xfrm rot="-900000">
            <a:off x="7690164" y="5643110"/>
            <a:ext cx="1241693" cy="365125"/>
          </a:xfrm>
        </p:spPr>
        <p:txBody>
          <a:bodyPr/>
          <a:lstStyle>
            <a:lvl1pPr algn="l">
              <a:defRPr/>
            </a:lvl1pPr>
          </a:lstStyle>
          <a:p>
            <a:fld id="{C2492F86-485D-4B22-839F-E6679EFC1CEB}" type="slidenum">
              <a:rPr lang="ru-RU" smtClean="0"/>
              <a:pPr/>
              <a:t>‹#›</a:t>
            </a:fld>
            <a:endParaRPr lang="ru-RU"/>
          </a:p>
        </p:txBody>
      </p:sp>
    </p:spTree>
  </p:cSld>
  <p:clrMapOvr>
    <a:masterClrMapping/>
  </p:clrMapOvr>
  <p:transition spd="slow" advClick="0" advTm="3000">
    <p:cover dir="u"/>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53" name="Rounded Rectangle 52"/>
          <p:cNvSpPr/>
          <p:nvPr/>
        </p:nvSpPr>
        <p:spPr>
          <a:xfrm rot="20707748">
            <a:off x="-883225" y="-625990"/>
            <a:ext cx="7439907" cy="7344599"/>
          </a:xfrm>
          <a:custGeom>
            <a:avLst/>
            <a:gdLst/>
            <a:ahLst/>
            <a:cxnLst/>
            <a:rect l="l" t="t" r="r" b="b"/>
            <a:pathLst>
              <a:path w="7439907" h="7344599">
                <a:moveTo>
                  <a:pt x="1760047" y="0"/>
                </a:moveTo>
                <a:lnTo>
                  <a:pt x="7439906" y="1508202"/>
                </a:lnTo>
                <a:lnTo>
                  <a:pt x="7439907" y="7262509"/>
                </a:lnTo>
                <a:cubicBezTo>
                  <a:pt x="7439906" y="7307846"/>
                  <a:pt x="7403153" y="7344599"/>
                  <a:pt x="7357816" y="7344599"/>
                </a:cubicBezTo>
                <a:lnTo>
                  <a:pt x="2697558" y="7344599"/>
                </a:lnTo>
                <a:lnTo>
                  <a:pt x="0" y="6628303"/>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ounded Rectangle 53"/>
          <p:cNvSpPr/>
          <p:nvPr/>
        </p:nvSpPr>
        <p:spPr>
          <a:xfrm rot="20707748">
            <a:off x="3237537" y="6275496"/>
            <a:ext cx="4387395" cy="1165008"/>
          </a:xfrm>
          <a:custGeom>
            <a:avLst/>
            <a:gdLst/>
            <a:ahLst/>
            <a:cxnLst/>
            <a:rect l="l" t="t" r="r" b="b"/>
            <a:pathLst>
              <a:path w="4387395" h="1165008">
                <a:moveTo>
                  <a:pt x="4337258" y="6451"/>
                </a:moveTo>
                <a:cubicBezTo>
                  <a:pt x="4366722" y="18913"/>
                  <a:pt x="4387395" y="48087"/>
                  <a:pt x="4387395" y="82090"/>
                </a:cubicBezTo>
                <a:lnTo>
                  <a:pt x="4387395" y="1165008"/>
                </a:lnTo>
                <a:lnTo>
                  <a:pt x="0" y="0"/>
                </a:lnTo>
                <a:lnTo>
                  <a:pt x="4305305" y="0"/>
                </a:lnTo>
                <a:cubicBezTo>
                  <a:pt x="4316639" y="0"/>
                  <a:pt x="4327437" y="2297"/>
                  <a:pt x="4337258"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ounded Rectangle 54"/>
          <p:cNvSpPr/>
          <p:nvPr/>
        </p:nvSpPr>
        <p:spPr>
          <a:xfrm rot="20707748">
            <a:off x="7660698" y="5462349"/>
            <a:ext cx="1709024" cy="1536003"/>
          </a:xfrm>
          <a:custGeom>
            <a:avLst/>
            <a:gdLst/>
            <a:ahLst/>
            <a:cxnLst/>
            <a:rect l="l" t="t" r="r" b="b"/>
            <a:pathLst>
              <a:path w="1709024" h="1536003">
                <a:moveTo>
                  <a:pt x="1709024" y="0"/>
                </a:moveTo>
                <a:lnTo>
                  <a:pt x="1301161" y="1536003"/>
                </a:lnTo>
                <a:lnTo>
                  <a:pt x="0" y="119050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ounded Rectangle 55"/>
          <p:cNvSpPr/>
          <p:nvPr/>
        </p:nvSpPr>
        <p:spPr>
          <a:xfrm rot="20707748">
            <a:off x="6667944" y="-490547"/>
            <a:ext cx="3064333" cy="5811872"/>
          </a:xfrm>
          <a:custGeom>
            <a:avLst/>
            <a:gdLst/>
            <a:ahLst/>
            <a:cxnLst/>
            <a:rect l="l" t="t" r="r" b="b"/>
            <a:pathLst>
              <a:path w="3064333" h="5811872">
                <a:moveTo>
                  <a:pt x="0" y="0"/>
                </a:moveTo>
                <a:lnTo>
                  <a:pt x="3064333" y="813688"/>
                </a:lnTo>
                <a:lnTo>
                  <a:pt x="1737140" y="5811872"/>
                </a:lnTo>
                <a:lnTo>
                  <a:pt x="82090" y="5811872"/>
                </a:lnTo>
                <a:cubicBezTo>
                  <a:pt x="36753" y="5811872"/>
                  <a:pt x="0" y="5775119"/>
                  <a:pt x="0" y="5729782"/>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5175504" y="2231136"/>
            <a:ext cx="4818888" cy="1435608"/>
          </a:xfrm>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rot="-900000">
            <a:off x="854761" y="1406870"/>
            <a:ext cx="2213148" cy="759866"/>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rot="-900000">
            <a:off x="1120518" y="2227895"/>
            <a:ext cx="2578608" cy="39387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rot="-900000">
            <a:off x="3535709" y="687503"/>
            <a:ext cx="2214753" cy="753043"/>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rot="-900000">
            <a:off x="3808498" y="1495882"/>
            <a:ext cx="2578608" cy="395590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a:xfrm rot="-900000">
            <a:off x="7754112" y="5888736"/>
            <a:ext cx="1243584" cy="365125"/>
          </a:xfrm>
        </p:spPr>
        <p:txBody>
          <a:bodyPr/>
          <a:lstStyle>
            <a:lvl1pPr algn="l">
              <a:defRPr/>
            </a:lvl1pPr>
          </a:lstStyle>
          <a:p>
            <a:fld id="{929888D5-1859-4614-80EB-83B96BD5ECC9}" type="datetimeFigureOut">
              <a:rPr lang="ru-RU" smtClean="0"/>
              <a:pPr/>
              <a:t>19.10.2020</a:t>
            </a:fld>
            <a:endParaRPr lang="ru-RU"/>
          </a:p>
        </p:txBody>
      </p:sp>
      <p:sp>
        <p:nvSpPr>
          <p:cNvPr id="8" name="Footer Placeholder 7"/>
          <p:cNvSpPr>
            <a:spLocks noGrp="1"/>
          </p:cNvSpPr>
          <p:nvPr>
            <p:ph type="ftr" sz="quarter" idx="11"/>
          </p:nvPr>
        </p:nvSpPr>
        <p:spPr>
          <a:xfrm rot="-900000">
            <a:off x="4050792" y="5495544"/>
            <a:ext cx="3124200" cy="365125"/>
          </a:xfrm>
        </p:spPr>
        <p:txBody>
          <a:bodyPr/>
          <a:lstStyle>
            <a:lvl1pPr algn="r">
              <a:defRPr/>
            </a:lvl1pPr>
          </a:lstStyle>
          <a:p>
            <a:endParaRPr lang="ru-RU"/>
          </a:p>
        </p:txBody>
      </p:sp>
      <p:sp>
        <p:nvSpPr>
          <p:cNvPr id="9" name="Slide Number Placeholder 8"/>
          <p:cNvSpPr>
            <a:spLocks noGrp="1"/>
          </p:cNvSpPr>
          <p:nvPr>
            <p:ph type="sldNum" sz="quarter" idx="12"/>
          </p:nvPr>
        </p:nvSpPr>
        <p:spPr>
          <a:xfrm rot="-900000">
            <a:off x="7690104" y="5641848"/>
            <a:ext cx="1243584" cy="365125"/>
          </a:xfrm>
        </p:spPr>
        <p:txBody>
          <a:bodyPr/>
          <a:lstStyle>
            <a:lvl1pPr algn="l">
              <a:defRPr/>
            </a:lvl1pPr>
          </a:lstStyle>
          <a:p>
            <a:fld id="{C2492F86-485D-4B22-839F-E6679EFC1CEB}" type="slidenum">
              <a:rPr lang="ru-RU" smtClean="0"/>
              <a:pPr/>
              <a:t>‹#›</a:t>
            </a:fld>
            <a:endParaRPr lang="ru-RU"/>
          </a:p>
        </p:txBody>
      </p:sp>
    </p:spTree>
  </p:cSld>
  <p:clrMapOvr>
    <a:masterClrMapping/>
  </p:clrMapOvr>
  <p:transition spd="slow" advClick="0" advTm="3000">
    <p:cover dir="u"/>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1" name="Rounded Rectangle 20"/>
          <p:cNvSpPr/>
          <p:nvPr/>
        </p:nvSpPr>
        <p:spPr>
          <a:xfrm rot="907748">
            <a:off x="-865440" y="850599"/>
            <a:ext cx="3615441" cy="6151724"/>
          </a:xfrm>
          <a:custGeom>
            <a:avLst/>
            <a:gdLst/>
            <a:ahLst/>
            <a:cxnLst/>
            <a:rect l="l" t="t" r="r" b="b"/>
            <a:pathLst>
              <a:path w="3615441" h="6151724">
                <a:moveTo>
                  <a:pt x="0" y="0"/>
                </a:moveTo>
                <a:lnTo>
                  <a:pt x="3533351" y="0"/>
                </a:lnTo>
                <a:cubicBezTo>
                  <a:pt x="3578688" y="0"/>
                  <a:pt x="3615441" y="36753"/>
                  <a:pt x="3615441" y="82090"/>
                </a:cubicBezTo>
                <a:lnTo>
                  <a:pt x="3615441" y="5623909"/>
                </a:lnTo>
                <a:lnTo>
                  <a:pt x="1663219" y="6151724"/>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p:nvSpPr>
        <p:spPr>
          <a:xfrm rot="907748">
            <a:off x="17749" y="-511509"/>
            <a:ext cx="3735394" cy="1387781"/>
          </a:xfrm>
          <a:custGeom>
            <a:avLst/>
            <a:gdLst/>
            <a:ahLst/>
            <a:cxnLst/>
            <a:rect l="l" t="t" r="r" b="b"/>
            <a:pathLst>
              <a:path w="3735394" h="1387781">
                <a:moveTo>
                  <a:pt x="0" y="1009924"/>
                </a:moveTo>
                <a:lnTo>
                  <a:pt x="3735394" y="0"/>
                </a:lnTo>
                <a:lnTo>
                  <a:pt x="3735394" y="1305691"/>
                </a:lnTo>
                <a:cubicBezTo>
                  <a:pt x="3735394" y="1351028"/>
                  <a:pt x="3698641" y="1387781"/>
                  <a:pt x="3653304" y="1387781"/>
                </a:cubicBezTo>
                <a:lnTo>
                  <a:pt x="102160" y="1387781"/>
                </a:ln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p:nvSpPr>
        <p:spPr>
          <a:xfrm rot="907748">
            <a:off x="2146801" y="6590199"/>
            <a:ext cx="1981025" cy="535602"/>
          </a:xfrm>
          <a:custGeom>
            <a:avLst/>
            <a:gdLst/>
            <a:ahLst/>
            <a:cxnLst/>
            <a:rect l="l" t="t" r="r" b="b"/>
            <a:pathLst>
              <a:path w="1981025" h="535602">
                <a:moveTo>
                  <a:pt x="50137" y="6451"/>
                </a:moveTo>
                <a:cubicBezTo>
                  <a:pt x="59958" y="2297"/>
                  <a:pt x="70756" y="0"/>
                  <a:pt x="82090" y="0"/>
                </a:cubicBezTo>
                <a:lnTo>
                  <a:pt x="1981025" y="0"/>
                </a:lnTo>
                <a:lnTo>
                  <a:pt x="0" y="535602"/>
                </a:lnTo>
                <a:lnTo>
                  <a:pt x="0" y="82090"/>
                </a:lnTo>
                <a:cubicBezTo>
                  <a:pt x="0" y="48087"/>
                  <a:pt x="20674" y="18913"/>
                  <a:pt x="50137" y="6451"/>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p:nvSpPr>
        <p:spPr>
          <a:xfrm rot="907748">
            <a:off x="3185141" y="-553633"/>
            <a:ext cx="6782931" cy="7826540"/>
          </a:xfrm>
          <a:custGeom>
            <a:avLst/>
            <a:gdLst/>
            <a:ahLst/>
            <a:cxnLst/>
            <a:rect l="l" t="t" r="r" b="b"/>
            <a:pathLst>
              <a:path w="6782931" h="7826540">
                <a:moveTo>
                  <a:pt x="0" y="1349945"/>
                </a:moveTo>
                <a:lnTo>
                  <a:pt x="4993024" y="0"/>
                </a:lnTo>
                <a:lnTo>
                  <a:pt x="6782931" y="6620302"/>
                </a:lnTo>
                <a:lnTo>
                  <a:pt x="2321435" y="7826540"/>
                </a:lnTo>
                <a:lnTo>
                  <a:pt x="82090" y="7826540"/>
                </a:lnTo>
                <a:cubicBezTo>
                  <a:pt x="36753" y="7826540"/>
                  <a:pt x="0" y="7789787"/>
                  <a:pt x="0" y="774445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630936" y="2926080"/>
            <a:ext cx="5065776" cy="1691640"/>
          </a:xfrm>
        </p:spPr>
        <p:txBody>
          <a:bodyPr/>
          <a:lstStyle/>
          <a:p>
            <a:r>
              <a:rPr lang="ru-RU" smtClean="0"/>
              <a:t>Образец заголовка</a:t>
            </a:r>
            <a:endParaRPr lang="en-US"/>
          </a:p>
        </p:txBody>
      </p:sp>
      <p:sp>
        <p:nvSpPr>
          <p:cNvPr id="3" name="Date Placeholder 2"/>
          <p:cNvSpPr>
            <a:spLocks noGrp="1"/>
          </p:cNvSpPr>
          <p:nvPr>
            <p:ph type="dt" sz="half" idx="10"/>
          </p:nvPr>
        </p:nvSpPr>
        <p:spPr>
          <a:xfrm rot="900000">
            <a:off x="1691640" y="612648"/>
            <a:ext cx="1792224" cy="365125"/>
          </a:xfrm>
        </p:spPr>
        <p:txBody>
          <a:bodyPr/>
          <a:lstStyle/>
          <a:p>
            <a:fld id="{929888D5-1859-4614-80EB-83B96BD5ECC9}" type="datetimeFigureOut">
              <a:rPr lang="ru-RU" smtClean="0"/>
              <a:pPr/>
              <a:t>19.10.2020</a:t>
            </a:fld>
            <a:endParaRPr lang="ru-RU"/>
          </a:p>
        </p:txBody>
      </p:sp>
      <p:sp>
        <p:nvSpPr>
          <p:cNvPr id="4" name="Footer Placeholder 3"/>
          <p:cNvSpPr>
            <a:spLocks noGrp="1"/>
          </p:cNvSpPr>
          <p:nvPr>
            <p:ph type="ftr" sz="quarter" idx="11"/>
          </p:nvPr>
        </p:nvSpPr>
        <p:spPr>
          <a:xfrm rot="900000">
            <a:off x="2493721" y="6101033"/>
            <a:ext cx="3052113" cy="365125"/>
          </a:xfrm>
        </p:spPr>
        <p:txBody>
          <a:bodyPr/>
          <a:lstStyle/>
          <a:p>
            <a:endParaRPr lang="ru-RU"/>
          </a:p>
        </p:txBody>
      </p:sp>
      <p:sp>
        <p:nvSpPr>
          <p:cNvPr id="5" name="Slide Number Placeholder 4"/>
          <p:cNvSpPr>
            <a:spLocks noGrp="1"/>
          </p:cNvSpPr>
          <p:nvPr>
            <p:ph type="sldNum" sz="quarter" idx="12"/>
          </p:nvPr>
        </p:nvSpPr>
        <p:spPr>
          <a:xfrm rot="900000">
            <a:off x="1261872" y="301752"/>
            <a:ext cx="2286000" cy="365125"/>
          </a:xfrm>
        </p:spPr>
        <p:txBody>
          <a:bodyPr/>
          <a:lstStyle/>
          <a:p>
            <a:fld id="{C2492F86-485D-4B22-839F-E6679EFC1CEB}" type="slidenum">
              <a:rPr lang="ru-RU" smtClean="0"/>
              <a:pPr/>
              <a:t>‹#›</a:t>
            </a:fld>
            <a:endParaRPr lang="ru-RU"/>
          </a:p>
        </p:txBody>
      </p:sp>
    </p:spTree>
  </p:cSld>
  <p:clrMapOvr>
    <a:masterClrMapping/>
  </p:clrMapOvr>
  <p:transition spd="slow" advClick="0" advTm="3000">
    <p:cover dir="u"/>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rot="900000">
            <a:off x="-372248" y="-1218153"/>
            <a:ext cx="8577953" cy="6344114"/>
          </a:xfrm>
          <a:custGeom>
            <a:avLst/>
            <a:gdLst/>
            <a:ahLst/>
            <a:cxnLst/>
            <a:rect l="l" t="t" r="r" b="b"/>
            <a:pathLst>
              <a:path w="8577953" h="6344114">
                <a:moveTo>
                  <a:pt x="0" y="2298455"/>
                </a:moveTo>
                <a:lnTo>
                  <a:pt x="8577953" y="0"/>
                </a:lnTo>
                <a:lnTo>
                  <a:pt x="8577953" y="6262024"/>
                </a:lnTo>
                <a:cubicBezTo>
                  <a:pt x="8577953" y="6307361"/>
                  <a:pt x="8541200" y="6344113"/>
                  <a:pt x="8495863" y="6344113"/>
                </a:cubicBezTo>
                <a:lnTo>
                  <a:pt x="1084031" y="6344114"/>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900000">
            <a:off x="-449071" y="5207889"/>
            <a:ext cx="7470000" cy="2486713"/>
          </a:xfrm>
          <a:custGeom>
            <a:avLst/>
            <a:gdLst/>
            <a:ahLst/>
            <a:cxnLst/>
            <a:rect l="l" t="t" r="r" b="b"/>
            <a:pathLst>
              <a:path w="7470000" h="2486713">
                <a:moveTo>
                  <a:pt x="0" y="0"/>
                </a:moveTo>
                <a:lnTo>
                  <a:pt x="7387910" y="0"/>
                </a:lnTo>
                <a:cubicBezTo>
                  <a:pt x="7433247" y="0"/>
                  <a:pt x="7470000" y="36753"/>
                  <a:pt x="7470000" y="82090"/>
                </a:cubicBezTo>
                <a:lnTo>
                  <a:pt x="7470000" y="663670"/>
                </a:lnTo>
                <a:lnTo>
                  <a:pt x="666313" y="2486713"/>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900000">
            <a:off x="7192310" y="6483326"/>
            <a:ext cx="1932834" cy="635630"/>
          </a:xfrm>
          <a:custGeom>
            <a:avLst/>
            <a:gdLst/>
            <a:ahLst/>
            <a:cxnLst/>
            <a:rect l="l" t="t" r="r" b="b"/>
            <a:pathLst>
              <a:path w="1932834" h="635630">
                <a:moveTo>
                  <a:pt x="50137" y="6451"/>
                </a:moveTo>
                <a:cubicBezTo>
                  <a:pt x="59958" y="2297"/>
                  <a:pt x="70756" y="0"/>
                  <a:pt x="82090" y="0"/>
                </a:cubicBezTo>
                <a:lnTo>
                  <a:pt x="1901288" y="0"/>
                </a:lnTo>
                <a:lnTo>
                  <a:pt x="1932834" y="117729"/>
                </a:lnTo>
                <a:lnTo>
                  <a:pt x="0" y="635630"/>
                </a:lnTo>
                <a:lnTo>
                  <a:pt x="0" y="82090"/>
                </a:lnTo>
                <a:cubicBezTo>
                  <a:pt x="0" y="48087"/>
                  <a:pt x="20673" y="18913"/>
                  <a:pt x="50137" y="6451"/>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ounded Rectangle 14"/>
          <p:cNvSpPr/>
          <p:nvPr/>
        </p:nvSpPr>
        <p:spPr>
          <a:xfrm rot="900000">
            <a:off x="8127084" y="92392"/>
            <a:ext cx="1878991" cy="6414233"/>
          </a:xfrm>
          <a:custGeom>
            <a:avLst/>
            <a:gdLst/>
            <a:ahLst/>
            <a:cxnLst/>
            <a:rect l="l" t="t" r="r" b="b"/>
            <a:pathLst>
              <a:path w="1878991" h="6414233">
                <a:moveTo>
                  <a:pt x="0" y="42953"/>
                </a:moveTo>
                <a:lnTo>
                  <a:pt x="160303" y="0"/>
                </a:lnTo>
                <a:lnTo>
                  <a:pt x="1878991" y="6414233"/>
                </a:lnTo>
                <a:lnTo>
                  <a:pt x="82090" y="6414233"/>
                </a:lnTo>
                <a:cubicBezTo>
                  <a:pt x="36753" y="6414233"/>
                  <a:pt x="0" y="6377480"/>
                  <a:pt x="0" y="6332143"/>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a:xfrm rot="900000">
            <a:off x="7521938" y="5927116"/>
            <a:ext cx="1524000" cy="365125"/>
          </a:xfrm>
        </p:spPr>
        <p:txBody>
          <a:bodyPr/>
          <a:lstStyle>
            <a:lvl1pPr algn="l">
              <a:defRPr/>
            </a:lvl1pPr>
          </a:lstStyle>
          <a:p>
            <a:fld id="{929888D5-1859-4614-80EB-83B96BD5ECC9}" type="datetimeFigureOut">
              <a:rPr lang="ru-RU" smtClean="0"/>
              <a:pPr/>
              <a:t>19.10.2020</a:t>
            </a:fld>
            <a:endParaRPr lang="ru-RU"/>
          </a:p>
        </p:txBody>
      </p:sp>
      <p:sp>
        <p:nvSpPr>
          <p:cNvPr id="3" name="Footer Placeholder 2"/>
          <p:cNvSpPr>
            <a:spLocks noGrp="1"/>
          </p:cNvSpPr>
          <p:nvPr>
            <p:ph type="ftr" sz="quarter" idx="11"/>
          </p:nvPr>
        </p:nvSpPr>
        <p:spPr>
          <a:xfrm rot="900000">
            <a:off x="3892286" y="5987296"/>
            <a:ext cx="3124200" cy="295162"/>
          </a:xfrm>
        </p:spPr>
        <p:txBody>
          <a:bodyPr/>
          <a:lstStyle>
            <a:lvl1pPr algn="r">
              <a:defRPr/>
            </a:lvl1pPr>
          </a:lstStyle>
          <a:p>
            <a:endParaRPr lang="ru-RU"/>
          </a:p>
        </p:txBody>
      </p:sp>
      <p:sp>
        <p:nvSpPr>
          <p:cNvPr id="4" name="Slide Number Placeholder 3"/>
          <p:cNvSpPr>
            <a:spLocks noGrp="1"/>
          </p:cNvSpPr>
          <p:nvPr>
            <p:ph type="sldNum" sz="quarter" idx="12"/>
          </p:nvPr>
        </p:nvSpPr>
        <p:spPr>
          <a:xfrm rot="900000">
            <a:off x="7599046" y="5570110"/>
            <a:ext cx="716206" cy="365125"/>
          </a:xfrm>
        </p:spPr>
        <p:txBody>
          <a:bodyPr/>
          <a:lstStyle>
            <a:lvl1pPr algn="l">
              <a:defRPr/>
            </a:lvl1pPr>
          </a:lstStyle>
          <a:p>
            <a:fld id="{C2492F86-485D-4B22-839F-E6679EFC1CEB}" type="slidenum">
              <a:rPr lang="ru-RU" smtClean="0"/>
              <a:pPr/>
              <a:t>‹#›</a:t>
            </a:fld>
            <a:endParaRPr lang="ru-RU"/>
          </a:p>
        </p:txBody>
      </p:sp>
    </p:spTree>
  </p:cSld>
  <p:clrMapOvr>
    <a:masterClrMapping/>
  </p:clrMapOvr>
  <p:transition spd="slow" advClick="0" advTm="3000">
    <p:cover dir="u"/>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13" name="Rounded Rectangle 12"/>
          <p:cNvSpPr/>
          <p:nvPr/>
        </p:nvSpPr>
        <p:spPr>
          <a:xfrm rot="20707748">
            <a:off x="-897260" y="-624538"/>
            <a:ext cx="7286946" cy="6041338"/>
          </a:xfrm>
          <a:custGeom>
            <a:avLst/>
            <a:gdLst/>
            <a:ahLst/>
            <a:cxnLst/>
            <a:rect l="l" t="t" r="r" b="b"/>
            <a:pathLst>
              <a:path w="7286946" h="6041338">
                <a:moveTo>
                  <a:pt x="1604186" y="0"/>
                </a:moveTo>
                <a:lnTo>
                  <a:pt x="7286946" y="1508972"/>
                </a:lnTo>
                <a:lnTo>
                  <a:pt x="7286946" y="5959247"/>
                </a:lnTo>
                <a:cubicBezTo>
                  <a:pt x="7286946" y="6004584"/>
                  <a:pt x="7250193" y="6041337"/>
                  <a:pt x="7204856" y="6041337"/>
                </a:cubicBezTo>
                <a:lnTo>
                  <a:pt x="0" y="6041338"/>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20707748">
            <a:off x="64806" y="5378153"/>
            <a:ext cx="7443151" cy="2476431"/>
          </a:xfrm>
          <a:custGeom>
            <a:avLst/>
            <a:gdLst/>
            <a:ahLst/>
            <a:cxnLst/>
            <a:rect l="l" t="t" r="r" b="b"/>
            <a:pathLst>
              <a:path w="7443151" h="2476431">
                <a:moveTo>
                  <a:pt x="7393013" y="6452"/>
                </a:moveTo>
                <a:cubicBezTo>
                  <a:pt x="7422477" y="18914"/>
                  <a:pt x="7443150" y="48087"/>
                  <a:pt x="7443150" y="82090"/>
                </a:cubicBezTo>
                <a:lnTo>
                  <a:pt x="7443151" y="2476431"/>
                </a:lnTo>
                <a:lnTo>
                  <a:pt x="0" y="500014"/>
                </a:lnTo>
                <a:lnTo>
                  <a:pt x="132771" y="1"/>
                </a:lnTo>
                <a:lnTo>
                  <a:pt x="7361060" y="1"/>
                </a:lnTo>
                <a:cubicBezTo>
                  <a:pt x="7372394" y="0"/>
                  <a:pt x="7383192" y="2298"/>
                  <a:pt x="7393013" y="6452"/>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20707748">
            <a:off x="7660994" y="5459931"/>
            <a:ext cx="1709023" cy="1538302"/>
          </a:xfrm>
          <a:custGeom>
            <a:avLst/>
            <a:gdLst/>
            <a:ahLst/>
            <a:cxnLst/>
            <a:rect l="l" t="t" r="r" b="b"/>
            <a:pathLst>
              <a:path w="1709023" h="1538302">
                <a:moveTo>
                  <a:pt x="1709023" y="0"/>
                </a:moveTo>
                <a:lnTo>
                  <a:pt x="1300550" y="1538302"/>
                </a:lnTo>
                <a:lnTo>
                  <a:pt x="0" y="119296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rot="20707748">
            <a:off x="6673110" y="-489836"/>
            <a:ext cx="3059119" cy="5809409"/>
          </a:xfrm>
          <a:custGeom>
            <a:avLst/>
            <a:gdLst/>
            <a:ahLst/>
            <a:cxnLst/>
            <a:rect l="l" t="t" r="r" b="b"/>
            <a:pathLst>
              <a:path w="3059119" h="5809409">
                <a:moveTo>
                  <a:pt x="0" y="0"/>
                </a:moveTo>
                <a:lnTo>
                  <a:pt x="3059119" y="812303"/>
                </a:lnTo>
                <a:lnTo>
                  <a:pt x="1732212" y="5809409"/>
                </a:lnTo>
                <a:lnTo>
                  <a:pt x="82090" y="5809409"/>
                </a:lnTo>
                <a:cubicBezTo>
                  <a:pt x="36753" y="5809409"/>
                  <a:pt x="0" y="5772656"/>
                  <a:pt x="0" y="5727319"/>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5175504" y="2231136"/>
            <a:ext cx="4818888" cy="1435608"/>
          </a:xfrm>
        </p:spPr>
        <p:txBody>
          <a:bodyPr anchor="b"/>
          <a:lstStyle>
            <a:lvl1pPr algn="r">
              <a:defRPr sz="4400" b="0"/>
            </a:lvl1pPr>
          </a:lstStyle>
          <a:p>
            <a:r>
              <a:rPr lang="ru-RU" smtClean="0"/>
              <a:t>Образец заголовка</a:t>
            </a:r>
            <a:endParaRPr lang="en-US" dirty="0"/>
          </a:p>
        </p:txBody>
      </p:sp>
      <p:sp>
        <p:nvSpPr>
          <p:cNvPr id="3" name="Content Placeholder 2"/>
          <p:cNvSpPr>
            <a:spLocks noGrp="1"/>
          </p:cNvSpPr>
          <p:nvPr>
            <p:ph idx="1"/>
          </p:nvPr>
        </p:nvSpPr>
        <p:spPr>
          <a:xfrm rot="-900000">
            <a:off x="844848" y="997933"/>
            <a:ext cx="5343100" cy="3888220"/>
          </a:xfrm>
        </p:spPr>
        <p:txBody>
          <a:bodyPr anchor="b"/>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900000">
            <a:off x="3216573" y="5144589"/>
            <a:ext cx="3930375" cy="988131"/>
          </a:xfrm>
        </p:spPr>
        <p:txBody>
          <a:bodyPr>
            <a:normAutofit/>
          </a:bodyPr>
          <a:lstStyle>
            <a:lvl1pPr marL="0" indent="0" algn="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900000">
            <a:off x="7754112" y="5888736"/>
            <a:ext cx="1243584" cy="365125"/>
          </a:xfrm>
        </p:spPr>
        <p:txBody>
          <a:bodyPr/>
          <a:lstStyle>
            <a:lvl1pPr algn="l">
              <a:defRPr/>
            </a:lvl1pPr>
          </a:lstStyle>
          <a:p>
            <a:fld id="{929888D5-1859-4614-80EB-83B96BD5ECC9}" type="datetimeFigureOut">
              <a:rPr lang="ru-RU" smtClean="0"/>
              <a:pPr/>
              <a:t>19.10.2020</a:t>
            </a:fld>
            <a:endParaRPr lang="ru-RU"/>
          </a:p>
        </p:txBody>
      </p:sp>
      <p:sp>
        <p:nvSpPr>
          <p:cNvPr id="6" name="Footer Placeholder 5"/>
          <p:cNvSpPr>
            <a:spLocks noGrp="1"/>
          </p:cNvSpPr>
          <p:nvPr>
            <p:ph type="ftr" sz="quarter" idx="11"/>
          </p:nvPr>
        </p:nvSpPr>
        <p:spPr>
          <a:xfrm rot="-900000">
            <a:off x="4263966" y="6099104"/>
            <a:ext cx="3063047" cy="365125"/>
          </a:xfrm>
        </p:spPr>
        <p:txBody>
          <a:bodyPr/>
          <a:lstStyle>
            <a:lvl1pPr algn="r">
              <a:defRPr/>
            </a:lvl1pPr>
          </a:lstStyle>
          <a:p>
            <a:endParaRPr lang="ru-RU"/>
          </a:p>
        </p:txBody>
      </p:sp>
      <p:sp>
        <p:nvSpPr>
          <p:cNvPr id="7" name="Slide Number Placeholder 6"/>
          <p:cNvSpPr>
            <a:spLocks noGrp="1"/>
          </p:cNvSpPr>
          <p:nvPr>
            <p:ph type="sldNum" sz="quarter" idx="12"/>
          </p:nvPr>
        </p:nvSpPr>
        <p:spPr>
          <a:xfrm rot="-900000">
            <a:off x="7690104" y="5641848"/>
            <a:ext cx="1243584" cy="365125"/>
          </a:xfrm>
        </p:spPr>
        <p:txBody>
          <a:bodyPr/>
          <a:lstStyle>
            <a:lvl1pPr algn="l">
              <a:defRPr/>
            </a:lvl1pPr>
          </a:lstStyle>
          <a:p>
            <a:fld id="{C2492F86-485D-4B22-839F-E6679EFC1CEB}" type="slidenum">
              <a:rPr lang="ru-RU" smtClean="0"/>
              <a:pPr/>
              <a:t>‹#›</a:t>
            </a:fld>
            <a:endParaRPr lang="ru-RU"/>
          </a:p>
        </p:txBody>
      </p:sp>
    </p:spTree>
  </p:cSld>
  <p:clrMapOvr>
    <a:masterClrMapping/>
  </p:clrMapOvr>
  <p:transition spd="slow" advClick="0" advTm="3000">
    <p:cover dir="u"/>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rot="900000">
            <a:off x="-533701" y="-979752"/>
            <a:ext cx="6672870" cy="6821601"/>
          </a:xfrm>
          <a:custGeom>
            <a:avLst/>
            <a:gdLst/>
            <a:ahLst/>
            <a:cxnLst/>
            <a:rect l="l" t="t" r="r" b="b"/>
            <a:pathLst>
              <a:path w="6672870" h="6821601">
                <a:moveTo>
                  <a:pt x="0" y="1787990"/>
                </a:moveTo>
                <a:lnTo>
                  <a:pt x="6672870" y="0"/>
                </a:lnTo>
                <a:lnTo>
                  <a:pt x="6672870" y="6739511"/>
                </a:lnTo>
                <a:cubicBezTo>
                  <a:pt x="6672870" y="6784848"/>
                  <a:pt x="6636117" y="6821601"/>
                  <a:pt x="6590780" y="6821601"/>
                </a:cubicBezTo>
                <a:lnTo>
                  <a:pt x="1348753" y="6821601"/>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rot="900000">
            <a:off x="-283896" y="5969722"/>
            <a:ext cx="5300494" cy="1495954"/>
          </a:xfrm>
          <a:custGeom>
            <a:avLst/>
            <a:gdLst/>
            <a:ahLst/>
            <a:cxnLst/>
            <a:rect l="l" t="t" r="r" b="b"/>
            <a:pathLst>
              <a:path w="5300494" h="1495954">
                <a:moveTo>
                  <a:pt x="0" y="0"/>
                </a:moveTo>
                <a:lnTo>
                  <a:pt x="5218404" y="0"/>
                </a:lnTo>
                <a:cubicBezTo>
                  <a:pt x="5263741" y="0"/>
                  <a:pt x="5300494" y="36753"/>
                  <a:pt x="5300494" y="82090"/>
                </a:cubicBezTo>
                <a:lnTo>
                  <a:pt x="5300494" y="183095"/>
                </a:lnTo>
                <a:lnTo>
                  <a:pt x="400840" y="1495954"/>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p:cNvSpPr/>
          <p:nvPr/>
        </p:nvSpPr>
        <p:spPr>
          <a:xfrm rot="900000">
            <a:off x="6930292" y="-242630"/>
            <a:ext cx="2434235" cy="1383623"/>
          </a:xfrm>
          <a:custGeom>
            <a:avLst/>
            <a:gdLst/>
            <a:ahLst/>
            <a:cxnLst/>
            <a:rect l="l" t="t" r="r" b="b"/>
            <a:pathLst>
              <a:path w="2434235" h="1383623">
                <a:moveTo>
                  <a:pt x="0" y="552912"/>
                </a:moveTo>
                <a:lnTo>
                  <a:pt x="2063495" y="0"/>
                </a:lnTo>
                <a:lnTo>
                  <a:pt x="2434235" y="1383623"/>
                </a:lnTo>
                <a:lnTo>
                  <a:pt x="82090" y="1383622"/>
                </a:lnTo>
                <a:cubicBezTo>
                  <a:pt x="36754" y="1383622"/>
                  <a:pt x="0" y="1346869"/>
                  <a:pt x="0" y="1301533"/>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rot="900000">
            <a:off x="5899782" y="1282101"/>
            <a:ext cx="3842742" cy="6178450"/>
          </a:xfrm>
          <a:custGeom>
            <a:avLst/>
            <a:gdLst/>
            <a:ahLst/>
            <a:cxnLst/>
            <a:rect l="l" t="t" r="r" b="b"/>
            <a:pathLst>
              <a:path w="3842742" h="6178450">
                <a:moveTo>
                  <a:pt x="50137" y="6451"/>
                </a:moveTo>
                <a:cubicBezTo>
                  <a:pt x="59958" y="2297"/>
                  <a:pt x="70756" y="0"/>
                  <a:pt x="82090" y="0"/>
                </a:cubicBezTo>
                <a:lnTo>
                  <a:pt x="2463128" y="0"/>
                </a:lnTo>
                <a:lnTo>
                  <a:pt x="3842742" y="5148790"/>
                </a:lnTo>
                <a:lnTo>
                  <a:pt x="0" y="6178450"/>
                </a:lnTo>
                <a:lnTo>
                  <a:pt x="0" y="82090"/>
                </a:lnTo>
                <a:cubicBezTo>
                  <a:pt x="0" y="48087"/>
                  <a:pt x="20674" y="18913"/>
                  <a:pt x="50137"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4578273" y="2744935"/>
            <a:ext cx="5036383" cy="1997131"/>
          </a:xfrm>
        </p:spPr>
        <p:txBody>
          <a:bodyPr anchor="t">
            <a:normAutofit/>
          </a:bodyPr>
          <a:lstStyle>
            <a:lvl1pPr algn="r">
              <a:defRPr sz="4400" b="0"/>
            </a:lvl1pPr>
          </a:lstStyle>
          <a:p>
            <a:r>
              <a:rPr lang="ru-RU" smtClean="0"/>
              <a:t>Образец заголовка</a:t>
            </a:r>
            <a:endParaRPr lang="en-US"/>
          </a:p>
        </p:txBody>
      </p:sp>
      <p:sp>
        <p:nvSpPr>
          <p:cNvPr id="3" name="Picture Placeholder 2"/>
          <p:cNvSpPr>
            <a:spLocks noGrp="1"/>
          </p:cNvSpPr>
          <p:nvPr>
            <p:ph type="pic" idx="1"/>
          </p:nvPr>
        </p:nvSpPr>
        <p:spPr>
          <a:xfrm rot="900000">
            <a:off x="1507529" y="615731"/>
            <a:ext cx="4323504" cy="3294418"/>
          </a:xfrm>
          <a:prstGeom prst="roundRect">
            <a:avLst>
              <a:gd name="adj" fmla="val 4992"/>
            </a:avLst>
          </a:prstGeom>
          <a:ln w="19050">
            <a:solidFill>
              <a:schemeClr val="tx1"/>
            </a:solidFill>
          </a:ln>
          <a:effectLst>
            <a:innerShdw blurRad="101600" dir="13500000">
              <a:prstClr val="black">
                <a:alpha val="70000"/>
              </a:prstClr>
            </a:inn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rot="900000">
            <a:off x="822789" y="4161126"/>
            <a:ext cx="4310915" cy="1203540"/>
          </a:xfrm>
        </p:spPr>
        <p:txBody>
          <a:bodyPr anchor="t">
            <a:normAutofit/>
          </a:bodyPr>
          <a:lstStyle>
            <a:lvl1pPr marL="0" indent="0" algn="ctr">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900000">
            <a:off x="6992395" y="571255"/>
            <a:ext cx="1524000" cy="365125"/>
          </a:xfrm>
        </p:spPr>
        <p:txBody>
          <a:bodyPr/>
          <a:lstStyle>
            <a:lvl1pPr algn="l">
              <a:defRPr/>
            </a:lvl1pPr>
          </a:lstStyle>
          <a:p>
            <a:fld id="{929888D5-1859-4614-80EB-83B96BD5ECC9}" type="datetimeFigureOut">
              <a:rPr lang="ru-RU" smtClean="0"/>
              <a:pPr/>
              <a:t>19.10.2020</a:t>
            </a:fld>
            <a:endParaRPr lang="ru-RU"/>
          </a:p>
        </p:txBody>
      </p:sp>
      <p:sp>
        <p:nvSpPr>
          <p:cNvPr id="6" name="Footer Placeholder 5"/>
          <p:cNvSpPr>
            <a:spLocks noGrp="1"/>
          </p:cNvSpPr>
          <p:nvPr>
            <p:ph type="ftr" sz="quarter" idx="11"/>
          </p:nvPr>
        </p:nvSpPr>
        <p:spPr>
          <a:xfrm rot="900000">
            <a:off x="647292" y="5162531"/>
            <a:ext cx="2977453" cy="365125"/>
          </a:xfrm>
        </p:spPr>
        <p:txBody>
          <a:bodyPr/>
          <a:lstStyle>
            <a:lvl1pPr algn="l">
              <a:defRPr/>
            </a:lvl1pPr>
          </a:lstStyle>
          <a:p>
            <a:endParaRPr lang="ru-RU"/>
          </a:p>
        </p:txBody>
      </p:sp>
      <p:sp>
        <p:nvSpPr>
          <p:cNvPr id="7" name="Slide Number Placeholder 6"/>
          <p:cNvSpPr>
            <a:spLocks noGrp="1"/>
          </p:cNvSpPr>
          <p:nvPr>
            <p:ph type="sldNum" sz="quarter" idx="12"/>
          </p:nvPr>
        </p:nvSpPr>
        <p:spPr>
          <a:xfrm rot="900000">
            <a:off x="7046470" y="391054"/>
            <a:ext cx="1963187" cy="365125"/>
          </a:xfrm>
        </p:spPr>
        <p:txBody>
          <a:bodyPr/>
          <a:lstStyle>
            <a:lvl1pPr algn="l">
              <a:defRPr/>
            </a:lvl1pPr>
          </a:lstStyle>
          <a:p>
            <a:fld id="{C2492F86-485D-4B22-839F-E6679EFC1CEB}" type="slidenum">
              <a:rPr lang="ru-RU" smtClean="0"/>
              <a:pPr/>
              <a:t>‹#›</a:t>
            </a:fld>
            <a:endParaRPr lang="ru-RU"/>
          </a:p>
        </p:txBody>
      </p:sp>
    </p:spTree>
  </p:cSld>
  <p:clrMapOvr>
    <a:masterClrMapping/>
  </p:clrMapOvr>
  <p:transition spd="slow" advClick="0" advTm="3000">
    <p:cover dir="u"/>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12" name="Rounded Rectangle 11"/>
          <p:cNvSpPr/>
          <p:nvPr/>
        </p:nvSpPr>
        <p:spPr>
          <a:xfrm rot="20707748">
            <a:off x="-895918" y="-766298"/>
            <a:ext cx="8332816" cy="5894380"/>
          </a:xfrm>
          <a:custGeom>
            <a:avLst/>
            <a:gdLst/>
            <a:ahLst/>
            <a:cxnLst/>
            <a:rect l="l" t="t" r="r" b="b"/>
            <a:pathLst>
              <a:path w="8332816" h="5894380">
                <a:moveTo>
                  <a:pt x="1565164" y="0"/>
                </a:moveTo>
                <a:lnTo>
                  <a:pt x="8332816" y="1797049"/>
                </a:lnTo>
                <a:lnTo>
                  <a:pt x="8332816" y="5812290"/>
                </a:lnTo>
                <a:cubicBezTo>
                  <a:pt x="8332816" y="5857627"/>
                  <a:pt x="8296063" y="5894380"/>
                  <a:pt x="8250726" y="5894380"/>
                </a:cubicBezTo>
                <a:lnTo>
                  <a:pt x="0" y="5894380"/>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20707748">
            <a:off x="64746" y="5089618"/>
            <a:ext cx="8528044" cy="2911464"/>
          </a:xfrm>
          <a:custGeom>
            <a:avLst/>
            <a:gdLst/>
            <a:ahLst/>
            <a:cxnLst/>
            <a:rect l="l" t="t" r="r" b="b"/>
            <a:pathLst>
              <a:path w="8528044" h="2911464">
                <a:moveTo>
                  <a:pt x="8477907" y="6451"/>
                </a:moveTo>
                <a:cubicBezTo>
                  <a:pt x="8507371" y="18913"/>
                  <a:pt x="8528044" y="48087"/>
                  <a:pt x="8528044" y="82090"/>
                </a:cubicBezTo>
                <a:lnTo>
                  <a:pt x="8528044" y="2911464"/>
                </a:lnTo>
                <a:lnTo>
                  <a:pt x="0" y="646970"/>
                </a:lnTo>
                <a:lnTo>
                  <a:pt x="171794" y="0"/>
                </a:lnTo>
                <a:lnTo>
                  <a:pt x="8445954" y="0"/>
                </a:lnTo>
                <a:cubicBezTo>
                  <a:pt x="8457288" y="0"/>
                  <a:pt x="8468086" y="2297"/>
                  <a:pt x="8477907"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20707748">
            <a:off x="8533928" y="3839503"/>
            <a:ext cx="1011244" cy="2994350"/>
          </a:xfrm>
          <a:custGeom>
            <a:avLst/>
            <a:gdLst/>
            <a:ahLst/>
            <a:cxnLst/>
            <a:rect l="l" t="t" r="r" b="b"/>
            <a:pathLst>
              <a:path w="1011244" h="2994350">
                <a:moveTo>
                  <a:pt x="1011244" y="0"/>
                </a:moveTo>
                <a:lnTo>
                  <a:pt x="216140" y="2994350"/>
                </a:lnTo>
                <a:lnTo>
                  <a:pt x="0" y="2936957"/>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20707748">
            <a:off x="7588490" y="-321837"/>
            <a:ext cx="1976541" cy="4072806"/>
          </a:xfrm>
          <a:custGeom>
            <a:avLst/>
            <a:gdLst/>
            <a:ahLst/>
            <a:cxnLst/>
            <a:rect l="l" t="t" r="r" b="b"/>
            <a:pathLst>
              <a:path w="1976541" h="4072806">
                <a:moveTo>
                  <a:pt x="0" y="0"/>
                </a:moveTo>
                <a:lnTo>
                  <a:pt x="1976541" y="524841"/>
                </a:lnTo>
                <a:lnTo>
                  <a:pt x="1034432" y="4072806"/>
                </a:lnTo>
                <a:lnTo>
                  <a:pt x="82090" y="4072806"/>
                </a:lnTo>
                <a:cubicBezTo>
                  <a:pt x="36753" y="4072806"/>
                  <a:pt x="0" y="4036053"/>
                  <a:pt x="0" y="3990716"/>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900000">
            <a:off x="3183882" y="4760430"/>
            <a:ext cx="5004753" cy="1299542"/>
          </a:xfrm>
        </p:spPr>
        <p:txBody>
          <a:bodyPr anchor="t"/>
          <a:lstStyle/>
          <a:p>
            <a:r>
              <a:rPr lang="ru-RU" smtClean="0"/>
              <a:t>Образец заголовка</a:t>
            </a:r>
            <a:endParaRPr lang="en-US"/>
          </a:p>
        </p:txBody>
      </p:sp>
      <p:sp>
        <p:nvSpPr>
          <p:cNvPr id="3" name="Vertical Text Placeholder 2"/>
          <p:cNvSpPr>
            <a:spLocks noGrp="1"/>
          </p:cNvSpPr>
          <p:nvPr>
            <p:ph type="body" orient="vert" idx="1"/>
          </p:nvPr>
        </p:nvSpPr>
        <p:spPr>
          <a:xfrm rot="-900000">
            <a:off x="781854" y="984581"/>
            <a:ext cx="6581279" cy="360475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a:xfrm rot="-900000">
            <a:off x="6996405" y="6238502"/>
            <a:ext cx="1524000" cy="365125"/>
          </a:xfrm>
        </p:spPr>
        <p:txBody>
          <a:bodyPr/>
          <a:lstStyle/>
          <a:p>
            <a:fld id="{929888D5-1859-4614-80EB-83B96BD5ECC9}" type="datetimeFigureOut">
              <a:rPr lang="ru-RU" smtClean="0"/>
              <a:pPr/>
              <a:t>19.10.2020</a:t>
            </a:fld>
            <a:endParaRPr lang="ru-RU"/>
          </a:p>
        </p:txBody>
      </p:sp>
      <p:sp>
        <p:nvSpPr>
          <p:cNvPr id="5" name="Footer Placeholder 4"/>
          <p:cNvSpPr>
            <a:spLocks noGrp="1"/>
          </p:cNvSpPr>
          <p:nvPr>
            <p:ph type="ftr" sz="quarter" idx="11"/>
          </p:nvPr>
        </p:nvSpPr>
        <p:spPr>
          <a:xfrm rot="-900000">
            <a:off x="5321849" y="6094794"/>
            <a:ext cx="3124200" cy="365125"/>
          </a:xfrm>
        </p:spPr>
        <p:txBody>
          <a:bodyPr/>
          <a:lstStyle>
            <a:lvl1pPr algn="r">
              <a:defRPr/>
            </a:lvl1pPr>
          </a:lstStyle>
          <a:p>
            <a:endParaRPr lang="ru-RU"/>
          </a:p>
        </p:txBody>
      </p:sp>
      <p:sp>
        <p:nvSpPr>
          <p:cNvPr id="6" name="Slide Number Placeholder 5"/>
          <p:cNvSpPr>
            <a:spLocks noGrp="1"/>
          </p:cNvSpPr>
          <p:nvPr>
            <p:ph type="sldNum" sz="quarter" idx="12"/>
          </p:nvPr>
        </p:nvSpPr>
        <p:spPr>
          <a:xfrm rot="-900000">
            <a:off x="8182730" y="3246937"/>
            <a:ext cx="907445" cy="365125"/>
          </a:xfrm>
        </p:spPr>
        <p:txBody>
          <a:bodyPr/>
          <a:lstStyle>
            <a:lvl1pPr algn="l">
              <a:defRPr/>
            </a:lvl1pPr>
          </a:lstStyle>
          <a:p>
            <a:fld id="{C2492F86-485D-4B22-839F-E6679EFC1CEB}" type="slidenum">
              <a:rPr lang="ru-RU" smtClean="0"/>
              <a:pPr/>
              <a:t>‹#›</a:t>
            </a:fld>
            <a:endParaRPr lang="ru-RU"/>
          </a:p>
        </p:txBody>
      </p:sp>
    </p:spTree>
  </p:cSld>
  <p:clrMapOvr>
    <a:masterClrMapping/>
  </p:clrMapOvr>
  <p:transition spd="slow" advClick="0" advTm="3000">
    <p:cover dir="u"/>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12" name="Rounded Rectangle 11"/>
          <p:cNvSpPr/>
          <p:nvPr/>
        </p:nvSpPr>
        <p:spPr>
          <a:xfrm rot="20707748">
            <a:off x="-882907" y="-626065"/>
            <a:ext cx="7440156" cy="7347127"/>
          </a:xfrm>
          <a:custGeom>
            <a:avLst/>
            <a:gdLst/>
            <a:ahLst/>
            <a:cxnLst/>
            <a:rect l="l" t="t" r="r" b="b"/>
            <a:pathLst>
              <a:path w="7440156" h="7347127">
                <a:moveTo>
                  <a:pt x="1760047" y="0"/>
                </a:moveTo>
                <a:lnTo>
                  <a:pt x="7440156" y="1508269"/>
                </a:lnTo>
                <a:lnTo>
                  <a:pt x="7440156" y="7265037"/>
                </a:lnTo>
                <a:cubicBezTo>
                  <a:pt x="7440156" y="7310374"/>
                  <a:pt x="7403403" y="7347127"/>
                  <a:pt x="7358066" y="7347127"/>
                </a:cubicBezTo>
                <a:lnTo>
                  <a:pt x="2707078" y="7347127"/>
                </a:lnTo>
                <a:lnTo>
                  <a:pt x="0" y="6628304"/>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20707748">
            <a:off x="3227235" y="6274264"/>
            <a:ext cx="4396677" cy="1167472"/>
          </a:xfrm>
          <a:custGeom>
            <a:avLst/>
            <a:gdLst/>
            <a:ahLst/>
            <a:cxnLst/>
            <a:rect l="l" t="t" r="r" b="b"/>
            <a:pathLst>
              <a:path w="4396677" h="1167472">
                <a:moveTo>
                  <a:pt x="4346539" y="6451"/>
                </a:moveTo>
                <a:cubicBezTo>
                  <a:pt x="4376003" y="18913"/>
                  <a:pt x="4396677" y="48087"/>
                  <a:pt x="4396677" y="82090"/>
                </a:cubicBezTo>
                <a:lnTo>
                  <a:pt x="4396677" y="1167472"/>
                </a:lnTo>
                <a:lnTo>
                  <a:pt x="0" y="0"/>
                </a:lnTo>
                <a:lnTo>
                  <a:pt x="4314586" y="0"/>
                </a:lnTo>
                <a:cubicBezTo>
                  <a:pt x="4325920" y="0"/>
                  <a:pt x="4336718" y="2297"/>
                  <a:pt x="4346539"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20707748">
            <a:off x="7659524" y="5459724"/>
            <a:ext cx="1710569" cy="1538689"/>
          </a:xfrm>
          <a:custGeom>
            <a:avLst/>
            <a:gdLst/>
            <a:ahLst/>
            <a:cxnLst/>
            <a:rect l="l" t="t" r="r" b="b"/>
            <a:pathLst>
              <a:path w="1710569" h="1538689">
                <a:moveTo>
                  <a:pt x="1710569" y="1"/>
                </a:moveTo>
                <a:lnTo>
                  <a:pt x="1301993" y="1538689"/>
                </a:lnTo>
                <a:lnTo>
                  <a:pt x="0" y="1192965"/>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20707748">
            <a:off x="6666426" y="-490731"/>
            <a:ext cx="3065776" cy="5811871"/>
          </a:xfrm>
          <a:custGeom>
            <a:avLst/>
            <a:gdLst/>
            <a:ahLst/>
            <a:cxnLst/>
            <a:rect l="l" t="t" r="r" b="b"/>
            <a:pathLst>
              <a:path w="3065776" h="5811871">
                <a:moveTo>
                  <a:pt x="0" y="0"/>
                </a:moveTo>
                <a:lnTo>
                  <a:pt x="3065776" y="814071"/>
                </a:lnTo>
                <a:lnTo>
                  <a:pt x="1738684" y="5811871"/>
                </a:lnTo>
                <a:lnTo>
                  <a:pt x="82090" y="5811871"/>
                </a:lnTo>
                <a:cubicBezTo>
                  <a:pt x="36753" y="5811871"/>
                  <a:pt x="0" y="5775118"/>
                  <a:pt x="0" y="572978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rot="-900000">
            <a:off x="6793335" y="511413"/>
            <a:ext cx="1435608" cy="481888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rot="-900000">
            <a:off x="967762" y="1075673"/>
            <a:ext cx="5398955" cy="508826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rot="-900000">
            <a:off x="7754112" y="5888736"/>
            <a:ext cx="1243584" cy="365125"/>
          </a:xfrm>
        </p:spPr>
        <p:txBody>
          <a:bodyPr/>
          <a:lstStyle>
            <a:lvl1pPr algn="l">
              <a:defRPr/>
            </a:lvl1pPr>
          </a:lstStyle>
          <a:p>
            <a:fld id="{929888D5-1859-4614-80EB-83B96BD5ECC9}" type="datetimeFigureOut">
              <a:rPr lang="ru-RU" smtClean="0"/>
              <a:pPr/>
              <a:t>19.10.2020</a:t>
            </a:fld>
            <a:endParaRPr lang="ru-RU"/>
          </a:p>
        </p:txBody>
      </p:sp>
      <p:sp>
        <p:nvSpPr>
          <p:cNvPr id="5" name="Footer Placeholder 4"/>
          <p:cNvSpPr>
            <a:spLocks noGrp="1"/>
          </p:cNvSpPr>
          <p:nvPr>
            <p:ph type="ftr" sz="quarter" idx="11"/>
          </p:nvPr>
        </p:nvSpPr>
        <p:spPr>
          <a:xfrm rot="-900000">
            <a:off x="4997808" y="6188244"/>
            <a:ext cx="2380306" cy="365125"/>
          </a:xfrm>
        </p:spPr>
        <p:txBody>
          <a:bodyPr/>
          <a:lstStyle>
            <a:lvl1pPr algn="r">
              <a:defRPr/>
            </a:lvl1pPr>
          </a:lstStyle>
          <a:p>
            <a:endParaRPr lang="ru-RU"/>
          </a:p>
        </p:txBody>
      </p:sp>
      <p:sp>
        <p:nvSpPr>
          <p:cNvPr id="6" name="Slide Number Placeholder 5"/>
          <p:cNvSpPr>
            <a:spLocks noGrp="1"/>
          </p:cNvSpPr>
          <p:nvPr>
            <p:ph type="sldNum" sz="quarter" idx="12"/>
          </p:nvPr>
        </p:nvSpPr>
        <p:spPr>
          <a:xfrm rot="-900000">
            <a:off x="7690104" y="5641848"/>
            <a:ext cx="1243584" cy="365125"/>
          </a:xfrm>
        </p:spPr>
        <p:txBody>
          <a:bodyPr/>
          <a:lstStyle>
            <a:lvl1pPr algn="l">
              <a:defRPr/>
            </a:lvl1pPr>
          </a:lstStyle>
          <a:p>
            <a:fld id="{C2492F86-485D-4B22-839F-E6679EFC1CEB}" type="slidenum">
              <a:rPr lang="ru-RU" smtClean="0"/>
              <a:pPr/>
              <a:t>‹#›</a:t>
            </a:fld>
            <a:endParaRPr lang="ru-RU"/>
          </a:p>
        </p:txBody>
      </p:sp>
    </p:spTree>
  </p:cSld>
  <p:clrMapOvr>
    <a:masterClrMapping/>
  </p:clrMapOvr>
  <p:transition spd="slow" advClick="0" advTm="3000">
    <p:cover dir="u"/>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Scan1080Base.png"/>
          <p:cNvPicPr>
            <a:picLocks noChangeAspect="1"/>
          </p:cNvPicPr>
          <p:nvPr/>
        </p:nvPicPr>
        <p:blipFill>
          <a:blip r:embed="rId13" cstate="print">
            <a:lum bright="-38000"/>
          </a:blip>
          <a:stretch>
            <a:fillRect/>
          </a:stretch>
        </p:blipFill>
        <p:spPr>
          <a:xfrm>
            <a:off x="0" y="0"/>
            <a:ext cx="9144000" cy="6858000"/>
          </a:xfrm>
          <a:prstGeom prst="rect">
            <a:avLst/>
          </a:prstGeom>
        </p:spPr>
      </p:pic>
      <p:sp>
        <p:nvSpPr>
          <p:cNvPr id="2" name="Title Placeholder 1"/>
          <p:cNvSpPr>
            <a:spLocks noGrp="1"/>
          </p:cNvSpPr>
          <p:nvPr>
            <p:ph type="title"/>
          </p:nvPr>
        </p:nvSpPr>
        <p:spPr>
          <a:xfrm rot="-5400000">
            <a:off x="-673455" y="2807056"/>
            <a:ext cx="5320597" cy="184008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3657600" y="990600"/>
            <a:ext cx="5027024" cy="478334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162800" y="6096001"/>
            <a:ext cx="1524000" cy="365125"/>
          </a:xfrm>
          <a:prstGeom prst="rect">
            <a:avLst/>
          </a:prstGeom>
        </p:spPr>
        <p:txBody>
          <a:bodyPr vert="horz" lIns="91440" tIns="45720" rIns="91440" bIns="45720" rtlCol="0" anchor="ctr"/>
          <a:lstStyle>
            <a:lvl1pPr algn="r">
              <a:defRPr sz="1200">
                <a:solidFill>
                  <a:schemeClr val="tx1">
                    <a:tint val="75000"/>
                  </a:schemeClr>
                </a:solidFill>
                <a:effectLst/>
              </a:defRPr>
            </a:lvl1pPr>
          </a:lstStyle>
          <a:p>
            <a:fld id="{929888D5-1859-4614-80EB-83B96BD5ECC9}" type="datetimeFigureOut">
              <a:rPr lang="ru-RU" smtClean="0"/>
              <a:pPr/>
              <a:t>19.10.2020</a:t>
            </a:fld>
            <a:endParaRPr lang="ru-RU"/>
          </a:p>
        </p:txBody>
      </p:sp>
      <p:sp>
        <p:nvSpPr>
          <p:cNvPr id="5" name="Footer Placeholder 4"/>
          <p:cNvSpPr>
            <a:spLocks noGrp="1"/>
          </p:cNvSpPr>
          <p:nvPr>
            <p:ph type="ftr" sz="quarter" idx="3"/>
          </p:nvPr>
        </p:nvSpPr>
        <p:spPr>
          <a:xfrm>
            <a:off x="4038600" y="6096001"/>
            <a:ext cx="3124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713047" y="532491"/>
            <a:ext cx="2133600" cy="365125"/>
          </a:xfrm>
          <a:prstGeom prst="rect">
            <a:avLst/>
          </a:prstGeom>
        </p:spPr>
        <p:txBody>
          <a:bodyPr vert="horz" lIns="91440" tIns="45720" rIns="91440" bIns="45720" rtlCol="0" anchor="ctr"/>
          <a:lstStyle>
            <a:lvl1pPr algn="r">
              <a:defRPr sz="2400">
                <a:solidFill>
                  <a:schemeClr val="tx1">
                    <a:tint val="75000"/>
                  </a:schemeClr>
                </a:solidFill>
              </a:defRPr>
            </a:lvl1pPr>
          </a:lstStyle>
          <a:p>
            <a:fld id="{C2492F86-485D-4B22-839F-E6679EFC1CEB}"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Click="0" advTm="3000">
    <p:cover dir="u"/>
  </p:transition>
  <p:timing>
    <p:tnLst>
      <p:par>
        <p:cTn id="1" dur="indefinite" restart="never" nodeType="tmRoot"/>
      </p:par>
    </p:tnLst>
  </p:timing>
  <p:txStyles>
    <p:titleStyle>
      <a:lvl1pPr algn="r" defTabSz="914400" rtl="0" eaLnBrk="1" latinLnBrk="0" hangingPunct="1">
        <a:spcBef>
          <a:spcPct val="0"/>
        </a:spcBef>
        <a:buNone/>
        <a:defRPr sz="44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spcAft>
          <a:spcPts val="600"/>
        </a:spcAft>
        <a:buSzPct val="160000"/>
        <a:buFont typeface="Wingdings" pitchFamily="2" charset="2"/>
        <a:buChar char=""/>
        <a:defRPr sz="2800" kern="1200">
          <a:solidFill>
            <a:schemeClr val="tx1"/>
          </a:solidFill>
          <a:effectLst>
            <a:outerShdw blurRad="38100" dist="38100" dir="2700000" algn="tl">
              <a:srgbClr val="000000">
                <a:alpha val="43137"/>
              </a:srgbClr>
            </a:outerShdw>
          </a:effectLst>
          <a:latin typeface="+mn-lt"/>
          <a:ea typeface="+mn-ea"/>
          <a:cs typeface="+mn-cs"/>
        </a:defRPr>
      </a:lvl1pPr>
      <a:lvl2pPr marL="731520" indent="-365760" algn="l" defTabSz="914400" rtl="0" eaLnBrk="1" latinLnBrk="0" hangingPunct="1">
        <a:spcBef>
          <a:spcPct val="20000"/>
        </a:spcBef>
        <a:spcAft>
          <a:spcPts val="600"/>
        </a:spcAft>
        <a:buSzPct val="160000"/>
        <a:buFont typeface="Wingdings" pitchFamily="2" charset="2"/>
        <a:buChar char=""/>
        <a:defRPr sz="2400" kern="1200">
          <a:solidFill>
            <a:schemeClr val="tx1"/>
          </a:solidFill>
          <a:effectLst>
            <a:outerShdw blurRad="38100" dist="38100" dir="2700000" algn="tl">
              <a:srgbClr val="000000">
                <a:alpha val="43137"/>
              </a:srgbClr>
            </a:outerShdw>
          </a:effectLst>
          <a:latin typeface="+mn-lt"/>
          <a:ea typeface="+mn-ea"/>
          <a:cs typeface="+mn-cs"/>
        </a:defRPr>
      </a:lvl2pPr>
      <a:lvl3pPr marL="1097280" indent="-320040" algn="l" defTabSz="914400" rtl="0" eaLnBrk="1" latinLnBrk="0" hangingPunct="1">
        <a:spcBef>
          <a:spcPct val="20000"/>
        </a:spcBef>
        <a:spcAft>
          <a:spcPts val="600"/>
        </a:spcAft>
        <a:buSzPct val="160000"/>
        <a:buFont typeface="Wingdings" pitchFamily="2" charset="2"/>
        <a:buChar char=""/>
        <a:defRPr sz="20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74320" algn="l" defTabSz="914400" rtl="0" eaLnBrk="1" latinLnBrk="0" hangingPunct="1">
        <a:spcBef>
          <a:spcPct val="20000"/>
        </a:spcBef>
        <a:spcAft>
          <a:spcPts val="600"/>
        </a:spcAft>
        <a:buSzPct val="160000"/>
        <a:buFont typeface="Wingdings" pitchFamily="2" charset="2"/>
        <a:buChar char=""/>
        <a:defRPr sz="18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74320" algn="l" defTabSz="914400" rtl="0" eaLnBrk="1" latinLnBrk="0" hangingPunct="1">
        <a:spcBef>
          <a:spcPct val="20000"/>
        </a:spcBef>
        <a:spcAft>
          <a:spcPts val="600"/>
        </a:spcAft>
        <a:buSzPct val="160000"/>
        <a:buFont typeface="Wingdings" pitchFamily="2" charset="2"/>
        <a:buChar char=""/>
        <a:defRPr sz="1800" kern="1200">
          <a:solidFill>
            <a:schemeClr val="tx1"/>
          </a:solidFill>
          <a:effectLst>
            <a:outerShdw blurRad="38100" dist="38100" dir="2700000" algn="tl">
              <a:srgbClr val="000000">
                <a:alpha val="43137"/>
              </a:srgbClr>
            </a:outerShdw>
          </a:effectLst>
          <a:latin typeface="+mn-lt"/>
          <a:ea typeface="+mn-ea"/>
          <a:cs typeface="+mn-cs"/>
        </a:defRPr>
      </a:lvl5pPr>
      <a:lvl6pPr marL="192024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19456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46888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74320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vk.com/photo-165810204_456268210"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rot="-4500000">
            <a:off x="-743457" y="3006057"/>
            <a:ext cx="5239026" cy="1695631"/>
          </a:xfrm>
          <a:solidFill>
            <a:schemeClr val="bg2">
              <a:lumMod val="60000"/>
              <a:lumOff val="40000"/>
            </a:schemeClr>
          </a:solidFill>
          <a:ln>
            <a:solidFill>
              <a:schemeClr val="bg2">
                <a:lumMod val="60000"/>
                <a:lumOff val="40000"/>
              </a:schemeClr>
            </a:solidFill>
          </a:ln>
        </p:spPr>
        <p:style>
          <a:lnRef idx="0">
            <a:schemeClr val="accent1"/>
          </a:lnRef>
          <a:fillRef idx="3">
            <a:schemeClr val="accent1"/>
          </a:fillRef>
          <a:effectRef idx="3">
            <a:schemeClr val="accent1"/>
          </a:effectRef>
          <a:fontRef idx="minor">
            <a:schemeClr val="lt1"/>
          </a:fontRef>
        </p:style>
        <p:txBody>
          <a:bodyPr/>
          <a:lstStyle/>
          <a:p>
            <a:pPr algn="ctr"/>
            <a:r>
              <a:rPr lang="ru-RU" dirty="0">
                <a:solidFill>
                  <a:schemeClr val="tx1"/>
                </a:solidFill>
              </a:rPr>
              <a:t>Дневник садовода - огородника</a:t>
            </a:r>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rot="1008468">
            <a:off x="3061661" y="568275"/>
            <a:ext cx="4771716" cy="520002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728616">
            <a:off x="5450077" y="3466469"/>
            <a:ext cx="3176303" cy="3209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Прямоугольник 4"/>
          <p:cNvSpPr/>
          <p:nvPr/>
        </p:nvSpPr>
        <p:spPr>
          <a:xfrm>
            <a:off x="899592" y="5373216"/>
            <a:ext cx="4608512" cy="1354217"/>
          </a:xfrm>
          <a:prstGeom prst="rect">
            <a:avLst/>
          </a:prstGeom>
        </p:spPr>
        <p:txBody>
          <a:bodyPr wrap="square">
            <a:spAutoFit/>
          </a:bodyPr>
          <a:lstStyle/>
          <a:p>
            <a:pPr algn="r"/>
            <a:r>
              <a:rPr lang="ru-RU" sz="1600" b="1" dirty="0" smtClean="0">
                <a:latin typeface="Times New Roman" pitchFamily="18" charset="0"/>
                <a:cs typeface="Times New Roman" pitchFamily="18" charset="0"/>
              </a:rPr>
              <a:t>Школа пожилого возраста</a:t>
            </a:r>
          </a:p>
          <a:p>
            <a:pPr algn="r"/>
            <a:r>
              <a:rPr lang="ru-RU" sz="1600" b="1" dirty="0" smtClean="0">
                <a:latin typeface="Times New Roman" pitchFamily="18" charset="0"/>
                <a:cs typeface="Times New Roman" pitchFamily="18" charset="0"/>
              </a:rPr>
              <a:t>Направление </a:t>
            </a:r>
            <a:r>
              <a:rPr lang="en-US" sz="1600" b="1" dirty="0" smtClean="0">
                <a:latin typeface="Times New Roman" pitchFamily="18" charset="0"/>
                <a:cs typeface="Times New Roman" pitchFamily="18" charset="0"/>
              </a:rPr>
              <a:t>“</a:t>
            </a:r>
            <a:r>
              <a:rPr lang="ru-RU" sz="1600" b="1" dirty="0" smtClean="0">
                <a:latin typeface="Times New Roman" pitchFamily="18" charset="0"/>
                <a:cs typeface="Times New Roman" pitchFamily="18" charset="0"/>
              </a:rPr>
              <a:t>Садоводы огородники</a:t>
            </a:r>
            <a:r>
              <a:rPr lang="en-US" sz="1600" b="1" dirty="0" smtClean="0">
                <a:latin typeface="Times New Roman" pitchFamily="18" charset="0"/>
                <a:cs typeface="Times New Roman" pitchFamily="18" charset="0"/>
              </a:rPr>
              <a:t>”</a:t>
            </a:r>
            <a:endParaRPr lang="ru-RU" sz="1600" b="1" dirty="0" smtClean="0">
              <a:latin typeface="Times New Roman" pitchFamily="18" charset="0"/>
              <a:cs typeface="Times New Roman" pitchFamily="18" charset="0"/>
            </a:endParaRPr>
          </a:p>
          <a:p>
            <a:pPr algn="r"/>
            <a:r>
              <a:rPr lang="ru-RU" sz="1600" b="1" dirty="0" smtClean="0">
                <a:latin typeface="Times New Roman" pitchFamily="18" charset="0"/>
                <a:cs typeface="Times New Roman" pitchFamily="18" charset="0"/>
              </a:rPr>
              <a:t>Преподаватель:</a:t>
            </a:r>
          </a:p>
          <a:p>
            <a:pPr algn="r"/>
            <a:r>
              <a:rPr lang="ru-RU" sz="1600" b="1" dirty="0" smtClean="0">
                <a:latin typeface="Times New Roman" pitchFamily="18" charset="0"/>
                <a:cs typeface="Times New Roman" pitchFamily="18" charset="0"/>
              </a:rPr>
              <a:t>Специалист по соц. работе </a:t>
            </a:r>
          </a:p>
          <a:p>
            <a:pPr algn="r"/>
            <a:r>
              <a:rPr lang="ru-RU" sz="1600" b="1" dirty="0" err="1" smtClean="0">
                <a:latin typeface="Times New Roman" pitchFamily="18" charset="0"/>
                <a:cs typeface="Times New Roman" pitchFamily="18" charset="0"/>
              </a:rPr>
              <a:t>Киричек</a:t>
            </a:r>
            <a:r>
              <a:rPr lang="ru-RU" sz="1600" b="1" dirty="0" smtClean="0">
                <a:latin typeface="Times New Roman" pitchFamily="18" charset="0"/>
                <a:cs typeface="Times New Roman" pitchFamily="18" charset="0"/>
              </a:rPr>
              <a:t> В.М</a:t>
            </a:r>
            <a:r>
              <a:rPr lang="ru-RU" b="1" dirty="0" smtClean="0">
                <a:solidFill>
                  <a:srgbClr val="FFC000"/>
                </a:solidFill>
                <a:latin typeface="Times New Roman" pitchFamily="18" charset="0"/>
                <a:cs typeface="Times New Roman" pitchFamily="18" charset="0"/>
              </a:rPr>
              <a:t>.</a:t>
            </a:r>
            <a:endParaRPr lang="ru-RU" b="1" dirty="0" smtClean="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2193878280"/>
      </p:ext>
    </p:extLst>
  </p:cSld>
  <p:clrMapOvr>
    <a:masterClrMapping/>
  </p:clrMapOvr>
  <p:transition spd="slow" advTm="3000">
    <p:cover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7544" y="188641"/>
            <a:ext cx="7772400" cy="720079"/>
          </a:xfrm>
          <a:solidFill>
            <a:schemeClr val="bg2">
              <a:lumMod val="60000"/>
              <a:lumOff val="40000"/>
            </a:schemeClr>
          </a:solidFill>
          <a:ln>
            <a:solidFill>
              <a:schemeClr val="bg2">
                <a:lumMod val="60000"/>
                <a:lumOff val="40000"/>
              </a:schemeClr>
            </a:solidFill>
          </a:ln>
        </p:spPr>
        <p:style>
          <a:lnRef idx="0">
            <a:schemeClr val="accent1"/>
          </a:lnRef>
          <a:fillRef idx="3">
            <a:schemeClr val="accent1"/>
          </a:fillRef>
          <a:effectRef idx="3">
            <a:schemeClr val="accent1"/>
          </a:effectRef>
          <a:fontRef idx="minor">
            <a:schemeClr val="lt1"/>
          </a:fontRef>
        </p:style>
        <p:txBody>
          <a:bodyPr>
            <a:noAutofit/>
          </a:bodyPr>
          <a:lstStyle/>
          <a:p>
            <a:pPr algn="ctr"/>
            <a:r>
              <a:rPr lang="ru-RU" sz="2400" b="1" dirty="0">
                <a:effectLst/>
              </a:rPr>
              <a:t>Зачем вести </a:t>
            </a:r>
            <a:r>
              <a:rPr lang="ru-RU" sz="2400" b="1" dirty="0" smtClean="0">
                <a:effectLst/>
              </a:rPr>
              <a:t>«Садовый журнал"?</a:t>
            </a:r>
            <a:endParaRPr lang="ru-RU" sz="2400" b="1" dirty="0">
              <a:effectLst/>
            </a:endParaRPr>
          </a:p>
        </p:txBody>
      </p:sp>
      <p:sp>
        <p:nvSpPr>
          <p:cNvPr id="3" name="Подзаголовок 2"/>
          <p:cNvSpPr>
            <a:spLocks noGrp="1"/>
          </p:cNvSpPr>
          <p:nvPr>
            <p:ph type="subTitle" idx="1"/>
          </p:nvPr>
        </p:nvSpPr>
        <p:spPr>
          <a:xfrm>
            <a:off x="323528" y="1052736"/>
            <a:ext cx="8640960" cy="5616624"/>
          </a:xfrm>
        </p:spPr>
        <p:txBody>
          <a:bodyPr>
            <a:normAutofit fontScale="25000" lnSpcReduction="20000"/>
          </a:bodyPr>
          <a:lstStyle/>
          <a:p>
            <a:pPr algn="l"/>
            <a:r>
              <a:rPr lang="ru-RU" sz="6400" dirty="0">
                <a:effectLst/>
                <a:latin typeface="Times New Roman" pitchFamily="18" charset="0"/>
                <a:cs typeface="Times New Roman" pitchFamily="18" charset="0"/>
              </a:rPr>
              <a:t>Наша современная жизнь очень насыщена, и достаточно трудно вспомнить день, когда впервые зацвели ваши цветы, а тем более, когда проклюнулись нарциссы у соседки во дворе. Но когда </a:t>
            </a:r>
            <a:r>
              <a:rPr lang="ru-RU" sz="6400" dirty="0" smtClean="0">
                <a:effectLst/>
                <a:latin typeface="Times New Roman" pitchFamily="18" charset="0"/>
                <a:cs typeface="Times New Roman" pitchFamily="18" charset="0"/>
              </a:rPr>
              <a:t>вы начнете </a:t>
            </a:r>
            <a:r>
              <a:rPr lang="ru-RU" sz="6400" dirty="0">
                <a:effectLst/>
                <a:latin typeface="Times New Roman" pitchFamily="18" charset="0"/>
                <a:cs typeface="Times New Roman" pitchFamily="18" charset="0"/>
              </a:rPr>
              <a:t>записывать эти события, вы заметите естественные закономерности, повторяющиеся из года в год. Эта информация поможет вам выбрать растения и выяснить, когда стоит приступать к работам, например, когда отправить отцветшие тюльпаны на покой.</a:t>
            </a:r>
          </a:p>
          <a:p>
            <a:pPr algn="l"/>
            <a:r>
              <a:rPr lang="ru-RU" sz="6400" dirty="0" smtClean="0">
                <a:effectLst/>
                <a:latin typeface="Times New Roman" pitchFamily="18" charset="0"/>
                <a:cs typeface="Times New Roman" pitchFamily="18" charset="0"/>
              </a:rPr>
              <a:t>                                                                                      </a:t>
            </a:r>
            <a:r>
              <a:rPr lang="en-US" sz="6400" dirty="0" smtClean="0">
                <a:effectLst/>
                <a:latin typeface="Times New Roman" pitchFamily="18" charset="0"/>
                <a:cs typeface="Times New Roman" pitchFamily="18" charset="0"/>
              </a:rPr>
              <a:t>    </a:t>
            </a:r>
            <a:r>
              <a:rPr lang="ru-RU" sz="6400" dirty="0" smtClean="0">
                <a:effectLst/>
                <a:latin typeface="Times New Roman" pitchFamily="18" charset="0"/>
                <a:cs typeface="Times New Roman" pitchFamily="18" charset="0"/>
              </a:rPr>
              <a:t>  Вот что вам нужно знать о создании </a:t>
            </a:r>
          </a:p>
          <a:p>
            <a:pPr algn="l"/>
            <a:r>
              <a:rPr lang="ru-RU" sz="6400" dirty="0" smtClean="0">
                <a:effectLst/>
                <a:latin typeface="Times New Roman" pitchFamily="18" charset="0"/>
                <a:cs typeface="Times New Roman" pitchFamily="18" charset="0"/>
              </a:rPr>
              <a:t>                                                                                          своего</a:t>
            </a:r>
            <a:r>
              <a:rPr lang="en-US" sz="6400" dirty="0" smtClean="0">
                <a:effectLst/>
                <a:latin typeface="Times New Roman" pitchFamily="18" charset="0"/>
                <a:cs typeface="Times New Roman" pitchFamily="18" charset="0"/>
              </a:rPr>
              <a:t>  </a:t>
            </a:r>
            <a:r>
              <a:rPr lang="ru-RU" sz="6400" dirty="0" smtClean="0">
                <a:effectLst/>
                <a:latin typeface="Times New Roman" pitchFamily="18" charset="0"/>
                <a:cs typeface="Times New Roman" pitchFamily="18" charset="0"/>
              </a:rPr>
              <a:t> собственного </a:t>
            </a:r>
            <a:r>
              <a:rPr lang="ru-RU" sz="6400" b="1" dirty="0" smtClean="0">
                <a:effectLst/>
                <a:latin typeface="Times New Roman" pitchFamily="18" charset="0"/>
                <a:cs typeface="Times New Roman" pitchFamily="18" charset="0"/>
              </a:rPr>
              <a:t>садового журнала</a:t>
            </a:r>
            <a:r>
              <a:rPr lang="ru-RU" sz="6400" dirty="0" smtClean="0">
                <a:effectLst/>
                <a:latin typeface="Times New Roman" pitchFamily="18" charset="0"/>
                <a:cs typeface="Times New Roman" pitchFamily="18" charset="0"/>
              </a:rPr>
              <a:t>.</a:t>
            </a:r>
          </a:p>
          <a:p>
            <a:pPr algn="l"/>
            <a:r>
              <a:rPr lang="ru-RU" sz="6400" b="1" i="1" dirty="0" smtClean="0">
                <a:effectLst/>
                <a:latin typeface="Times New Roman" pitchFamily="18" charset="0"/>
                <a:cs typeface="Times New Roman" pitchFamily="18" charset="0"/>
              </a:rPr>
              <a:t>                                                                                                         </a:t>
            </a:r>
            <a:r>
              <a:rPr lang="en-US" sz="6400" b="1" i="1" dirty="0" smtClean="0">
                <a:effectLst/>
                <a:latin typeface="Times New Roman" pitchFamily="18" charset="0"/>
                <a:cs typeface="Times New Roman" pitchFamily="18" charset="0"/>
              </a:rPr>
              <a:t>            </a:t>
            </a:r>
            <a:r>
              <a:rPr lang="ru-RU" sz="6400" b="1" i="1" dirty="0" smtClean="0">
                <a:effectLst/>
                <a:latin typeface="Times New Roman" pitchFamily="18" charset="0"/>
                <a:cs typeface="Times New Roman" pitchFamily="18" charset="0"/>
              </a:rPr>
              <a:t>  </a:t>
            </a:r>
            <a:r>
              <a:rPr lang="en-US" sz="6400" b="1" i="1" dirty="0" smtClean="0">
                <a:effectLst/>
                <a:latin typeface="Times New Roman" pitchFamily="18" charset="0"/>
                <a:cs typeface="Times New Roman" pitchFamily="18" charset="0"/>
              </a:rPr>
              <a:t>I</a:t>
            </a:r>
            <a:r>
              <a:rPr lang="ru-RU" sz="6400" b="1" i="1" dirty="0" smtClean="0">
                <a:effectLst/>
                <a:latin typeface="Times New Roman" pitchFamily="18" charset="0"/>
                <a:cs typeface="Times New Roman" pitchFamily="18" charset="0"/>
              </a:rPr>
              <a:t>. Для чего?</a:t>
            </a:r>
          </a:p>
          <a:p>
            <a:pPr algn="l"/>
            <a:r>
              <a:rPr lang="ru-RU" sz="6400" b="1" dirty="0" smtClean="0">
                <a:effectLst/>
                <a:latin typeface="Times New Roman" pitchFamily="18" charset="0"/>
                <a:cs typeface="Times New Roman" pitchFamily="18" charset="0"/>
              </a:rPr>
              <a:t>                                                                              </a:t>
            </a:r>
            <a:r>
              <a:rPr lang="en-US" sz="6400" b="1" dirty="0" smtClean="0">
                <a:effectLst/>
                <a:latin typeface="Times New Roman" pitchFamily="18" charset="0"/>
                <a:cs typeface="Times New Roman" pitchFamily="18" charset="0"/>
              </a:rPr>
              <a:t>                </a:t>
            </a:r>
            <a:r>
              <a:rPr lang="ru-RU" sz="6400" b="1" dirty="0" smtClean="0">
                <a:effectLst/>
                <a:latin typeface="Times New Roman" pitchFamily="18" charset="0"/>
                <a:cs typeface="Times New Roman" pitchFamily="18" charset="0"/>
              </a:rPr>
              <a:t>  1. Вы будете делать более разумный </a:t>
            </a:r>
            <a:r>
              <a:rPr lang="en-US" sz="6400" b="1" dirty="0" smtClean="0">
                <a:effectLst/>
                <a:latin typeface="Times New Roman" pitchFamily="18" charset="0"/>
                <a:cs typeface="Times New Roman" pitchFamily="18" charset="0"/>
              </a:rPr>
              <a:t>                                                                                                             /                                                                                                               </a:t>
            </a:r>
            <a:r>
              <a:rPr lang="ru-RU" sz="6400" b="1" dirty="0" smtClean="0">
                <a:effectLst/>
                <a:latin typeface="Times New Roman" pitchFamily="18" charset="0"/>
                <a:cs typeface="Times New Roman" pitchFamily="18" charset="0"/>
              </a:rPr>
              <a:t>выбор </a:t>
            </a:r>
            <a:r>
              <a:rPr lang="ru-RU" sz="6400" b="1" dirty="0">
                <a:effectLst/>
                <a:latin typeface="Times New Roman" pitchFamily="18" charset="0"/>
                <a:cs typeface="Times New Roman" pitchFamily="18" charset="0"/>
              </a:rPr>
              <a:t>растений </a:t>
            </a:r>
            <a:endParaRPr lang="en-US" sz="6400" b="1" dirty="0" smtClean="0">
              <a:effectLst/>
              <a:latin typeface="Times New Roman" pitchFamily="18" charset="0"/>
              <a:cs typeface="Times New Roman" pitchFamily="18" charset="0"/>
            </a:endParaRPr>
          </a:p>
          <a:p>
            <a:pPr algn="l"/>
            <a:r>
              <a:rPr lang="en-US" sz="6400" b="1" dirty="0">
                <a:effectLst/>
                <a:latin typeface="Times New Roman" pitchFamily="18" charset="0"/>
                <a:cs typeface="Times New Roman" pitchFamily="18" charset="0"/>
              </a:rPr>
              <a:t> </a:t>
            </a:r>
            <a:r>
              <a:rPr lang="en-US" sz="6400" b="1" dirty="0" smtClean="0">
                <a:effectLst/>
                <a:latin typeface="Times New Roman" pitchFamily="18" charset="0"/>
                <a:cs typeface="Times New Roman" pitchFamily="18" charset="0"/>
              </a:rPr>
              <a:t>   /                                                                                          2</a:t>
            </a:r>
            <a:r>
              <a:rPr lang="ru-RU" sz="6400" b="1" dirty="0" smtClean="0">
                <a:effectLst/>
                <a:latin typeface="Times New Roman" pitchFamily="18" charset="0"/>
                <a:cs typeface="Times New Roman" pitchFamily="18" charset="0"/>
              </a:rPr>
              <a:t> . </a:t>
            </a:r>
            <a:r>
              <a:rPr lang="ru-RU" sz="6400" b="1" dirty="0">
                <a:effectLst/>
                <a:latin typeface="Times New Roman" pitchFamily="18" charset="0"/>
                <a:cs typeface="Times New Roman" pitchFamily="18" charset="0"/>
              </a:rPr>
              <a:t>Вы будете выбирать лучшее </a:t>
            </a:r>
            <a:r>
              <a:rPr lang="ru-RU" sz="6400" b="1" dirty="0" smtClean="0">
                <a:effectLst/>
                <a:latin typeface="Times New Roman" pitchFamily="18" charset="0"/>
                <a:cs typeface="Times New Roman" pitchFamily="18" charset="0"/>
              </a:rPr>
              <a:t>время                              д                                                                                                           для </a:t>
            </a:r>
            <a:r>
              <a:rPr lang="ru-RU" sz="6400" b="1" dirty="0">
                <a:effectLst/>
                <a:latin typeface="Times New Roman" pitchFamily="18" charset="0"/>
                <a:cs typeface="Times New Roman" pitchFamily="18" charset="0"/>
              </a:rPr>
              <a:t>работ в </a:t>
            </a:r>
            <a:r>
              <a:rPr lang="ru-RU" sz="6400" b="1" dirty="0" smtClean="0">
                <a:effectLst/>
                <a:latin typeface="Times New Roman" pitchFamily="18" charset="0"/>
                <a:cs typeface="Times New Roman" pitchFamily="18" charset="0"/>
              </a:rPr>
              <a:t>саду.</a:t>
            </a:r>
          </a:p>
          <a:p>
            <a:pPr algn="l"/>
            <a:r>
              <a:rPr lang="ru-RU" sz="6400" b="1" dirty="0">
                <a:effectLst/>
                <a:latin typeface="Times New Roman" pitchFamily="18" charset="0"/>
                <a:cs typeface="Times New Roman" pitchFamily="18" charset="0"/>
              </a:rPr>
              <a:t>                             </a:t>
            </a:r>
            <a:r>
              <a:rPr lang="ru-RU" sz="6400" b="1" dirty="0" smtClean="0">
                <a:effectLst/>
                <a:latin typeface="Times New Roman" pitchFamily="18" charset="0"/>
                <a:cs typeface="Times New Roman" pitchFamily="18" charset="0"/>
              </a:rPr>
              <a:t>                                                    </a:t>
            </a:r>
            <a:r>
              <a:rPr lang="en-US" sz="6400" b="1" dirty="0" smtClean="0">
                <a:effectLst/>
                <a:latin typeface="Times New Roman" pitchFamily="18" charset="0"/>
                <a:cs typeface="Times New Roman" pitchFamily="18" charset="0"/>
              </a:rPr>
              <a:t>      </a:t>
            </a:r>
            <a:r>
              <a:rPr lang="ru-RU" sz="6400" b="1" dirty="0" smtClean="0">
                <a:effectLst/>
                <a:latin typeface="Times New Roman" pitchFamily="18" charset="0"/>
                <a:cs typeface="Times New Roman" pitchFamily="18" charset="0"/>
              </a:rPr>
              <a:t>         3</a:t>
            </a:r>
            <a:r>
              <a:rPr lang="ru-RU" sz="6400" b="1" dirty="0">
                <a:effectLst/>
                <a:latin typeface="Times New Roman" pitchFamily="18" charset="0"/>
                <a:cs typeface="Times New Roman" pitchFamily="18" charset="0"/>
              </a:rPr>
              <a:t>. Вы сможете лучше следить за </a:t>
            </a:r>
            <a:r>
              <a:rPr lang="en-US" sz="6400" b="1" dirty="0" smtClean="0">
                <a:effectLst/>
                <a:latin typeface="Times New Roman" pitchFamily="18" charset="0"/>
                <a:cs typeface="Times New Roman" pitchFamily="18" charset="0"/>
              </a:rPr>
              <a:t>                            //////////                                                                                                     </a:t>
            </a:r>
            <a:r>
              <a:rPr lang="ru-RU" sz="6400" b="1" dirty="0" smtClean="0">
                <a:effectLst/>
                <a:latin typeface="Times New Roman" pitchFamily="18" charset="0"/>
                <a:cs typeface="Times New Roman" pitchFamily="18" charset="0"/>
              </a:rPr>
              <a:t>посадками.</a:t>
            </a:r>
          </a:p>
          <a:p>
            <a:pPr algn="l"/>
            <a:r>
              <a:rPr lang="ru-RU" sz="6400" b="1" i="1" dirty="0">
                <a:effectLst/>
                <a:latin typeface="Times New Roman" pitchFamily="18" charset="0"/>
                <a:cs typeface="Times New Roman" pitchFamily="18" charset="0"/>
              </a:rPr>
              <a:t> </a:t>
            </a:r>
            <a:r>
              <a:rPr lang="ru-RU" sz="6400" b="1" i="1" dirty="0" smtClean="0">
                <a:effectLst/>
                <a:latin typeface="Times New Roman" pitchFamily="18" charset="0"/>
                <a:cs typeface="Times New Roman" pitchFamily="18" charset="0"/>
              </a:rPr>
              <a:t>                                                                                                       </a:t>
            </a:r>
            <a:r>
              <a:rPr lang="en-US" sz="6400" b="1" i="1" dirty="0" smtClean="0">
                <a:effectLst/>
                <a:latin typeface="Times New Roman" pitchFamily="18" charset="0"/>
                <a:cs typeface="Times New Roman" pitchFamily="18" charset="0"/>
              </a:rPr>
              <a:t>           I </a:t>
            </a:r>
            <a:r>
              <a:rPr lang="en-US" sz="6400" b="1" i="1" dirty="0" err="1" smtClean="0">
                <a:effectLst/>
                <a:latin typeface="Times New Roman" pitchFamily="18" charset="0"/>
                <a:cs typeface="Times New Roman" pitchFamily="18" charset="0"/>
              </a:rPr>
              <a:t>I</a:t>
            </a:r>
            <a:r>
              <a:rPr lang="ru-RU" sz="6400" b="1" i="1" dirty="0" smtClean="0">
                <a:effectLst/>
                <a:latin typeface="Times New Roman" pitchFamily="18" charset="0"/>
                <a:cs typeface="Times New Roman" pitchFamily="18" charset="0"/>
              </a:rPr>
              <a:t>.Что записывать?</a:t>
            </a:r>
          </a:p>
          <a:p>
            <a:pPr algn="l"/>
            <a:r>
              <a:rPr lang="ru-RU" sz="6400" b="1" dirty="0" smtClean="0">
                <a:effectLst/>
                <a:latin typeface="Times New Roman" pitchFamily="18" charset="0"/>
                <a:cs typeface="Times New Roman" pitchFamily="18" charset="0"/>
              </a:rPr>
              <a:t>                                                                                                1. Температуру.</a:t>
            </a:r>
          </a:p>
          <a:p>
            <a:pPr algn="l"/>
            <a:r>
              <a:rPr lang="ru-RU" sz="6400" b="1" dirty="0">
                <a:effectLst/>
                <a:latin typeface="Times New Roman" pitchFamily="18" charset="0"/>
                <a:cs typeface="Times New Roman" pitchFamily="18" charset="0"/>
              </a:rPr>
              <a:t> </a:t>
            </a:r>
            <a:r>
              <a:rPr lang="ru-RU" sz="6400" b="1" dirty="0" smtClean="0">
                <a:effectLst/>
                <a:latin typeface="Times New Roman" pitchFamily="18" charset="0"/>
                <a:cs typeface="Times New Roman" pitchFamily="18" charset="0"/>
              </a:rPr>
              <a:t>                                                                                              2. </a:t>
            </a:r>
            <a:r>
              <a:rPr lang="ru-RU" sz="6400" b="1" dirty="0">
                <a:effectLst/>
                <a:latin typeface="Times New Roman" pitchFamily="18" charset="0"/>
                <a:cs typeface="Times New Roman" pitchFamily="18" charset="0"/>
              </a:rPr>
              <a:t>Легко распознаваемые </a:t>
            </a:r>
            <a:r>
              <a:rPr lang="ru-RU" sz="6400" b="1" dirty="0" err="1" smtClean="0">
                <a:effectLst/>
                <a:latin typeface="Times New Roman" pitchFamily="18" charset="0"/>
                <a:cs typeface="Times New Roman" pitchFamily="18" charset="0"/>
              </a:rPr>
              <a:t>фенофазы</a:t>
            </a:r>
            <a:endParaRPr lang="ru-RU" sz="6400" b="1" dirty="0" smtClean="0">
              <a:effectLst/>
              <a:latin typeface="Times New Roman" pitchFamily="18" charset="0"/>
              <a:cs typeface="Times New Roman" pitchFamily="18" charset="0"/>
            </a:endParaRPr>
          </a:p>
          <a:p>
            <a:pPr lvl="0" algn="l">
              <a:spcBef>
                <a:spcPts val="0"/>
              </a:spcBef>
              <a:spcAft>
                <a:spcPts val="0"/>
              </a:spcAft>
              <a:buSzTx/>
            </a:pPr>
            <a:r>
              <a:rPr lang="ru-RU" sz="6400" dirty="0">
                <a:solidFill>
                  <a:prstClr val="white"/>
                </a:solidFill>
                <a:effectLst/>
                <a:latin typeface="Times New Roman" pitchFamily="18" charset="0"/>
                <a:cs typeface="Times New Roman" pitchFamily="18" charset="0"/>
              </a:rPr>
              <a:t>3. Списки растений и время </a:t>
            </a:r>
            <a:r>
              <a:rPr lang="ru-RU" sz="6400" b="1" dirty="0" smtClean="0">
                <a:solidFill>
                  <a:prstClr val="white"/>
                </a:solidFill>
                <a:effectLst/>
                <a:latin typeface="Times New Roman" pitchFamily="18" charset="0"/>
                <a:cs typeface="Times New Roman" pitchFamily="18" charset="0"/>
              </a:rPr>
              <a:t>посадки</a:t>
            </a:r>
            <a:r>
              <a:rPr lang="ru-RU" sz="6400" b="1" dirty="0" smtClean="0">
                <a:effectLst/>
                <a:latin typeface="Times New Roman" pitchFamily="18" charset="0"/>
                <a:cs typeface="Times New Roman" pitchFamily="18" charset="0"/>
              </a:rPr>
              <a:t>                              </a:t>
            </a:r>
            <a:r>
              <a:rPr lang="en-US" sz="6400" b="1" dirty="0" smtClean="0">
                <a:effectLst/>
                <a:latin typeface="Times New Roman" pitchFamily="18" charset="0"/>
                <a:cs typeface="Times New Roman" pitchFamily="18" charset="0"/>
              </a:rPr>
              <a:t>3</a:t>
            </a:r>
            <a:r>
              <a:rPr lang="ru-RU" sz="6400" b="1" dirty="0" smtClean="0">
                <a:solidFill>
                  <a:prstClr val="white"/>
                </a:solidFill>
                <a:effectLst/>
                <a:latin typeface="Times New Roman" pitchFamily="18" charset="0"/>
                <a:cs typeface="Times New Roman" pitchFamily="18" charset="0"/>
              </a:rPr>
              <a:t>. </a:t>
            </a:r>
            <a:r>
              <a:rPr lang="ru-RU" sz="6400" b="1" dirty="0">
                <a:solidFill>
                  <a:prstClr val="white"/>
                </a:solidFill>
                <a:effectLst/>
                <a:latin typeface="Times New Roman" pitchFamily="18" charset="0"/>
                <a:cs typeface="Times New Roman" pitchFamily="18" charset="0"/>
              </a:rPr>
              <a:t>Списки растений и время </a:t>
            </a:r>
            <a:r>
              <a:rPr lang="ru-RU" sz="6400" b="1" dirty="0" smtClean="0">
                <a:solidFill>
                  <a:prstClr val="white"/>
                </a:solidFill>
                <a:effectLst/>
                <a:latin typeface="Times New Roman" pitchFamily="18" charset="0"/>
                <a:cs typeface="Times New Roman" pitchFamily="18" charset="0"/>
              </a:rPr>
              <a:t>посадки</a:t>
            </a:r>
            <a:endParaRPr lang="en-US" sz="6400" b="1" dirty="0" smtClean="0">
              <a:solidFill>
                <a:prstClr val="white"/>
              </a:solidFill>
              <a:effectLst/>
              <a:latin typeface="Times New Roman" pitchFamily="18" charset="0"/>
              <a:cs typeface="Times New Roman" pitchFamily="18" charset="0"/>
            </a:endParaRPr>
          </a:p>
          <a:p>
            <a:pPr lvl="0" algn="l">
              <a:spcBef>
                <a:spcPts val="0"/>
              </a:spcBef>
              <a:spcAft>
                <a:spcPts val="0"/>
              </a:spcAft>
              <a:buSzTx/>
            </a:pPr>
            <a:endParaRPr lang="ru-RU" sz="6400" b="1" dirty="0">
              <a:solidFill>
                <a:prstClr val="white"/>
              </a:solidFill>
              <a:effectLst/>
              <a:latin typeface="Times New Roman" pitchFamily="18" charset="0"/>
              <a:cs typeface="Times New Roman" pitchFamily="18" charset="0"/>
            </a:endParaRPr>
          </a:p>
          <a:p>
            <a:pPr algn="l"/>
            <a:r>
              <a:rPr lang="ru-RU" sz="6400" b="1" i="1" dirty="0" smtClean="0">
                <a:effectLst/>
                <a:latin typeface="Times New Roman" pitchFamily="18" charset="0"/>
                <a:cs typeface="Times New Roman" pitchFamily="18" charset="0"/>
              </a:rPr>
              <a:t>                   </a:t>
            </a:r>
            <a:r>
              <a:rPr lang="en-US" sz="6400" b="1" i="1" dirty="0" smtClean="0">
                <a:effectLst/>
                <a:latin typeface="Times New Roman" pitchFamily="18" charset="0"/>
                <a:cs typeface="Times New Roman" pitchFamily="18" charset="0"/>
              </a:rPr>
              <a:t>                                                                                 </a:t>
            </a:r>
            <a:r>
              <a:rPr lang="ru-RU" sz="6400" b="1" i="1" dirty="0" smtClean="0">
                <a:effectLst/>
                <a:latin typeface="Times New Roman" pitchFamily="18" charset="0"/>
                <a:cs typeface="Times New Roman" pitchFamily="18" charset="0"/>
              </a:rPr>
              <a:t>    </a:t>
            </a:r>
            <a:r>
              <a:rPr lang="en-US" sz="6400" b="1" i="1" dirty="0" smtClean="0">
                <a:effectLst/>
                <a:latin typeface="Times New Roman" pitchFamily="18" charset="0"/>
                <a:cs typeface="Times New Roman" pitchFamily="18" charset="0"/>
              </a:rPr>
              <a:t> III</a:t>
            </a:r>
            <a:r>
              <a:rPr lang="ru-RU" sz="6400" b="1" i="1" dirty="0" smtClean="0">
                <a:effectLst/>
                <a:latin typeface="Times New Roman" pitchFamily="18" charset="0"/>
                <a:cs typeface="Times New Roman" pitchFamily="18" charset="0"/>
              </a:rPr>
              <a:t>. Как создать садовый журнал?       </a:t>
            </a:r>
            <a:endParaRPr lang="ru-RU" sz="6400" b="1" i="1" dirty="0">
              <a:effectLst/>
              <a:latin typeface="Times New Roman" pitchFamily="18" charset="0"/>
              <a:cs typeface="Times New Roman" pitchFamily="18" charset="0"/>
            </a:endParaRPr>
          </a:p>
          <a:p>
            <a:pPr algn="l"/>
            <a:r>
              <a:rPr lang="ru-RU" sz="6400" b="1" i="1" dirty="0" smtClean="0">
                <a:effectLst/>
                <a:latin typeface="Times New Roman" pitchFamily="18" charset="0"/>
                <a:ea typeface="Times New Roman"/>
                <a:cs typeface="Times New Roman" pitchFamily="18" charset="0"/>
              </a:rPr>
              <a:t>                                                                                                   </a:t>
            </a:r>
            <a:r>
              <a:rPr lang="en-US" sz="6400" b="1" i="1" dirty="0" smtClean="0">
                <a:effectLst/>
                <a:latin typeface="Times New Roman" pitchFamily="18" charset="0"/>
                <a:ea typeface="Times New Roman"/>
                <a:cs typeface="Times New Roman" pitchFamily="18" charset="0"/>
              </a:rPr>
              <a:t>  </a:t>
            </a:r>
            <a:r>
              <a:rPr lang="ru-RU" sz="6400" b="1" i="1" dirty="0" smtClean="0">
                <a:effectLst/>
                <a:latin typeface="Times New Roman" pitchFamily="18" charset="0"/>
                <a:ea typeface="Times New Roman"/>
                <a:cs typeface="Times New Roman" pitchFamily="18" charset="0"/>
              </a:rPr>
              <a:t> </a:t>
            </a:r>
            <a:r>
              <a:rPr lang="en-US" sz="6400" b="1" i="1" dirty="0" smtClean="0">
                <a:effectLst/>
                <a:latin typeface="Times New Roman" pitchFamily="18" charset="0"/>
                <a:ea typeface="Times New Roman"/>
                <a:cs typeface="Times New Roman" pitchFamily="18" charset="0"/>
              </a:rPr>
              <a:t>IV</a:t>
            </a:r>
            <a:r>
              <a:rPr lang="ru-RU" sz="6400" b="1" i="1" dirty="0" smtClean="0">
                <a:effectLst/>
                <a:latin typeface="Times New Roman" pitchFamily="18" charset="0"/>
                <a:ea typeface="Times New Roman"/>
                <a:cs typeface="Times New Roman" pitchFamily="18" charset="0"/>
              </a:rPr>
              <a:t>.Что делать с вашими записями</a:t>
            </a:r>
            <a:r>
              <a:rPr lang="ru-RU" sz="6400" dirty="0" smtClean="0">
                <a:effectLst/>
                <a:latin typeface="Times New Roman" pitchFamily="18" charset="0"/>
                <a:ea typeface="Times New Roman"/>
                <a:cs typeface="Times New Roman" pitchFamily="18" charset="0"/>
              </a:rPr>
              <a:t>?</a:t>
            </a:r>
          </a:p>
          <a:p>
            <a:pPr algn="l"/>
            <a:r>
              <a:rPr lang="ru-RU" sz="6400" b="1" dirty="0" smtClean="0">
                <a:effectLst/>
                <a:latin typeface="Times New Roman" pitchFamily="18" charset="0"/>
                <a:cs typeface="Times New Roman" pitchFamily="18" charset="0"/>
              </a:rPr>
              <a:t>                                                                            </a:t>
            </a:r>
          </a:p>
          <a:p>
            <a:pPr algn="l"/>
            <a:endParaRPr lang="ru-RU" sz="6400" b="1" dirty="0" smtClean="0">
              <a:effectLst/>
              <a:latin typeface="Times New Roman" pitchFamily="18" charset="0"/>
              <a:cs typeface="Times New Roman" pitchFamily="18" charset="0"/>
            </a:endParaRPr>
          </a:p>
          <a:p>
            <a:pPr algn="l"/>
            <a:r>
              <a:rPr lang="ru-RU" sz="6400" b="1" dirty="0" smtClean="0">
                <a:effectLst/>
                <a:latin typeface="Times New Roman" pitchFamily="18" charset="0"/>
                <a:cs typeface="Times New Roman" pitchFamily="18" charset="0"/>
              </a:rPr>
              <a:t>  </a:t>
            </a:r>
          </a:p>
          <a:p>
            <a:pPr algn="l"/>
            <a:r>
              <a:rPr lang="ru-RU" sz="6400" dirty="0" smtClean="0">
                <a:latin typeface="Times New Roman" pitchFamily="18" charset="0"/>
                <a:cs typeface="Times New Roman" pitchFamily="18" charset="0"/>
              </a:rPr>
              <a:t>                                                                    </a:t>
            </a:r>
          </a:p>
          <a:p>
            <a:pPr algn="l"/>
            <a:endParaRPr lang="ru-RU" sz="1600" dirty="0" smtClean="0">
              <a:latin typeface="+mj-lt"/>
            </a:endParaRPr>
          </a:p>
          <a:p>
            <a:pPr algn="l"/>
            <a:r>
              <a:rPr lang="ru-RU" sz="1600" dirty="0" smtClean="0">
                <a:latin typeface="+mj-lt"/>
              </a:rPr>
              <a:t>                                                                                                           </a:t>
            </a:r>
            <a:endParaRPr lang="ru-RU" sz="1600" dirty="0">
              <a:latin typeface="+mj-lt"/>
            </a:endParaRPr>
          </a:p>
        </p:txBody>
      </p:sp>
      <p:sp>
        <p:nvSpPr>
          <p:cNvPr id="5" name="Прямоугольник 4"/>
          <p:cNvSpPr/>
          <p:nvPr/>
        </p:nvSpPr>
        <p:spPr>
          <a:xfrm>
            <a:off x="4932040" y="6021288"/>
            <a:ext cx="184731" cy="307777"/>
          </a:xfrm>
          <a:prstGeom prst="rect">
            <a:avLst/>
          </a:prstGeom>
        </p:spPr>
        <p:txBody>
          <a:bodyPr wrap="none">
            <a:spAutoFit/>
          </a:bodyPr>
          <a:lstStyle/>
          <a:p>
            <a:endParaRPr lang="ru-RU" sz="1400"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23529" y="2492896"/>
            <a:ext cx="4608511" cy="420110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020430453"/>
      </p:ext>
    </p:extLst>
  </p:cSld>
  <p:clrMapOvr>
    <a:masterClrMapping/>
  </p:clrMapOvr>
  <p:transition spd="slow" advClick="0" advTm="3000">
    <p:cover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275856" y="238125"/>
            <a:ext cx="5616624" cy="5632311"/>
          </a:xfrm>
          <a:prstGeom prst="rect">
            <a:avLst/>
          </a:prstGeom>
        </p:spPr>
        <p:txBody>
          <a:bodyPr wrap="square">
            <a:spAutoFit/>
          </a:bodyPr>
          <a:lstStyle/>
          <a:p>
            <a:endParaRPr lang="en-US" b="1" dirty="0" smtClean="0">
              <a:latin typeface="Times New Roman" pitchFamily="18" charset="0"/>
              <a:cs typeface="Times New Roman" pitchFamily="18" charset="0"/>
            </a:endParaRPr>
          </a:p>
          <a:p>
            <a:r>
              <a:rPr lang="ru-RU" b="1" dirty="0" smtClean="0">
                <a:latin typeface="Times New Roman" pitchFamily="18" charset="0"/>
                <a:cs typeface="Times New Roman" pitchFamily="18" charset="0"/>
              </a:rPr>
              <a:t>1</a:t>
            </a:r>
            <a:r>
              <a:rPr lang="ru-RU" b="1" dirty="0">
                <a:latin typeface="Times New Roman" pitchFamily="18" charset="0"/>
                <a:cs typeface="Times New Roman" pitchFamily="18" charset="0"/>
              </a:rPr>
              <a:t>. Вы будете делать более разумный выбор растений</a:t>
            </a:r>
          </a:p>
          <a:p>
            <a:r>
              <a:rPr lang="ru-RU" dirty="0">
                <a:latin typeface="Times New Roman" pitchFamily="18" charset="0"/>
                <a:cs typeface="Times New Roman" pitchFamily="18" charset="0"/>
              </a:rPr>
              <a:t>Когда вы выбираете комнатное растение вы думаете о том, на какое окно его поставить, какое ему требуется освещение, полив и почва. В саду все так же, любой участок уникален, как и условия, сложившиеся на его территории.</a:t>
            </a:r>
          </a:p>
          <a:p>
            <a:r>
              <a:rPr lang="ru-RU" i="1" dirty="0">
                <a:latin typeface="Times New Roman" pitchFamily="18" charset="0"/>
                <a:cs typeface="Times New Roman" pitchFamily="18" charset="0"/>
              </a:rPr>
              <a:t>В каждом саду есть свой микроклимат.</a:t>
            </a:r>
            <a:r>
              <a:rPr lang="ru-RU" dirty="0">
                <a:latin typeface="Times New Roman" pitchFamily="18" charset="0"/>
                <a:cs typeface="Times New Roman" pitchFamily="18" charset="0"/>
              </a:rPr>
              <a:t> Если вы начнете вести садовый журнал, вы сможете выяснить, какие именно условия для растений созданы в вашем саду.</a:t>
            </a:r>
          </a:p>
          <a:p>
            <a:r>
              <a:rPr lang="ru-RU" dirty="0">
                <a:latin typeface="Times New Roman" pitchFamily="18" charset="0"/>
                <a:cs typeface="Times New Roman" pitchFamily="18" charset="0"/>
              </a:rPr>
              <a:t>Например, когда вы замечаете весной набухшие </a:t>
            </a:r>
            <a:r>
              <a:rPr lang="ru-RU" dirty="0" smtClean="0">
                <a:latin typeface="Times New Roman" pitchFamily="18" charset="0"/>
                <a:cs typeface="Times New Roman" pitchFamily="18" charset="0"/>
              </a:rPr>
              <a:t>почки</a:t>
            </a:r>
            <a:endParaRPr lang="en-US" dirty="0" smtClean="0">
              <a:latin typeface="Times New Roman" pitchFamily="18" charset="0"/>
              <a:cs typeface="Times New Roman" pitchFamily="18" charset="0"/>
            </a:endParaRPr>
          </a:p>
          <a:p>
            <a:r>
              <a:rPr lang="ru-RU" dirty="0">
                <a:latin typeface="Times New Roman" pitchFamily="18" charset="0"/>
                <a:cs typeface="Times New Roman" pitchFamily="18" charset="0"/>
              </a:rPr>
              <a:t>на сирени возле вашего дома, но тот же сорт сирени на заднем дворе все еще спит, вы понимаете микроклимат. Наблюдение и запись этих событий называется </a:t>
            </a:r>
            <a:r>
              <a:rPr lang="ru-RU" i="1" dirty="0">
                <a:latin typeface="Times New Roman" pitchFamily="18" charset="0"/>
                <a:cs typeface="Times New Roman" pitchFamily="18" charset="0"/>
              </a:rPr>
              <a:t>фенологией </a:t>
            </a:r>
            <a:r>
              <a:rPr lang="ru-RU" dirty="0">
                <a:latin typeface="Times New Roman" pitchFamily="18" charset="0"/>
                <a:cs typeface="Times New Roman" pitchFamily="18" charset="0"/>
              </a:rPr>
              <a:t>в научных терминах. От листьев, меняющих цвет, до бутонов, раскрывающихся на нарциссе, фенология означает изучение наблюдаемых фаз в растительной и животной жизни. Каждый может научиться этому.</a:t>
            </a:r>
            <a:endParaRPr lang="ru-RU" b="0" i="0" dirty="0">
              <a:effectLst/>
              <a:latin typeface="Times New Roman" pitchFamily="18" charset="0"/>
              <a:cs typeface="Times New Roman" pitchFamily="18" charset="0"/>
            </a:endParaRP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7504" y="238125"/>
            <a:ext cx="3168352" cy="63817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047134027"/>
      </p:ext>
    </p:extLst>
  </p:cSld>
  <p:clrMapOvr>
    <a:masterClrMapping/>
  </p:clrMapOvr>
  <p:transition spd="slow" advClick="0" advTm="3000">
    <p:cover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2086" y="-636449"/>
            <a:ext cx="4536504" cy="7488832"/>
          </a:xfrm>
        </p:spPr>
        <p:txBody>
          <a:bodyPr>
            <a:normAutofit fontScale="90000"/>
          </a:bodyPr>
          <a:lstStyle/>
          <a:p>
            <a:pPr algn="ctr">
              <a:lnSpc>
                <a:spcPct val="150000"/>
              </a:lnSpc>
            </a:pPr>
            <a:r>
              <a:rPr lang="en-US" sz="1600" b="1" dirty="0" smtClean="0">
                <a:effectLst/>
                <a:latin typeface="Times New Roman" pitchFamily="18" charset="0"/>
                <a:cs typeface="Times New Roman" pitchFamily="18" charset="0"/>
              </a:rPr>
              <a:t/>
            </a:r>
            <a:br>
              <a:rPr lang="en-US" sz="1600" b="1" dirty="0" smtClean="0">
                <a:effectLst/>
                <a:latin typeface="Times New Roman" pitchFamily="18" charset="0"/>
                <a:cs typeface="Times New Roman" pitchFamily="18" charset="0"/>
              </a:rPr>
            </a:br>
            <a:r>
              <a:rPr lang="en-US" sz="1600" b="1" dirty="0">
                <a:effectLst/>
                <a:latin typeface="Times New Roman" pitchFamily="18" charset="0"/>
                <a:cs typeface="Times New Roman" pitchFamily="18" charset="0"/>
              </a:rPr>
              <a:t/>
            </a:r>
            <a:br>
              <a:rPr lang="en-US" sz="1600" b="1" dirty="0">
                <a:effectLst/>
                <a:latin typeface="Times New Roman" pitchFamily="18" charset="0"/>
                <a:cs typeface="Times New Roman" pitchFamily="18" charset="0"/>
              </a:rPr>
            </a:br>
            <a:r>
              <a:rPr lang="en-US" sz="1600" b="1" dirty="0" smtClean="0">
                <a:effectLst/>
                <a:latin typeface="Times New Roman" pitchFamily="18" charset="0"/>
                <a:cs typeface="Times New Roman" pitchFamily="18" charset="0"/>
              </a:rPr>
              <a:t/>
            </a:r>
            <a:br>
              <a:rPr lang="en-US" sz="1600" b="1" dirty="0" smtClean="0">
                <a:effectLst/>
                <a:latin typeface="Times New Roman" pitchFamily="18" charset="0"/>
                <a:cs typeface="Times New Roman" pitchFamily="18" charset="0"/>
              </a:rPr>
            </a:br>
            <a:r>
              <a:rPr lang="en-US" sz="1600" b="1" dirty="0">
                <a:effectLst/>
                <a:latin typeface="Times New Roman" pitchFamily="18" charset="0"/>
                <a:cs typeface="Times New Roman" pitchFamily="18" charset="0"/>
              </a:rPr>
              <a:t/>
            </a:r>
            <a:br>
              <a:rPr lang="en-US" sz="1600" b="1" dirty="0">
                <a:effectLst/>
                <a:latin typeface="Times New Roman" pitchFamily="18" charset="0"/>
                <a:cs typeface="Times New Roman" pitchFamily="18" charset="0"/>
              </a:rPr>
            </a:br>
            <a:r>
              <a:rPr lang="en-US" sz="1600" b="1" dirty="0" smtClean="0">
                <a:effectLst/>
                <a:latin typeface="Times New Roman" pitchFamily="18" charset="0"/>
                <a:cs typeface="Times New Roman" pitchFamily="18" charset="0"/>
              </a:rPr>
              <a:t/>
            </a:r>
            <a:br>
              <a:rPr lang="en-US" sz="1600" b="1" dirty="0" smtClean="0">
                <a:effectLst/>
                <a:latin typeface="Times New Roman" pitchFamily="18" charset="0"/>
                <a:cs typeface="Times New Roman" pitchFamily="18" charset="0"/>
              </a:rPr>
            </a:br>
            <a:r>
              <a:rPr lang="en-US" sz="1600" b="1" dirty="0">
                <a:effectLst/>
                <a:latin typeface="Times New Roman" pitchFamily="18" charset="0"/>
                <a:cs typeface="Times New Roman" pitchFamily="18" charset="0"/>
              </a:rPr>
              <a:t/>
            </a:r>
            <a:br>
              <a:rPr lang="en-US" sz="1600" b="1" dirty="0">
                <a:effectLst/>
                <a:latin typeface="Times New Roman" pitchFamily="18" charset="0"/>
                <a:cs typeface="Times New Roman" pitchFamily="18" charset="0"/>
              </a:rPr>
            </a:br>
            <a:r>
              <a:rPr lang="en-US" sz="1600" b="1" dirty="0" smtClean="0">
                <a:effectLst/>
                <a:latin typeface="Times New Roman" pitchFamily="18" charset="0"/>
                <a:cs typeface="Times New Roman" pitchFamily="18" charset="0"/>
              </a:rPr>
              <a:t/>
            </a:r>
            <a:br>
              <a:rPr lang="en-US" sz="1600" b="1" dirty="0" smtClean="0">
                <a:effectLst/>
                <a:latin typeface="Times New Roman" pitchFamily="18" charset="0"/>
                <a:cs typeface="Times New Roman" pitchFamily="18" charset="0"/>
              </a:rPr>
            </a:br>
            <a:r>
              <a:rPr lang="en-US" sz="1600" b="1" dirty="0">
                <a:effectLst/>
                <a:latin typeface="Times New Roman" pitchFamily="18" charset="0"/>
                <a:cs typeface="Times New Roman" pitchFamily="18" charset="0"/>
              </a:rPr>
              <a:t/>
            </a:r>
            <a:br>
              <a:rPr lang="en-US" sz="1600" b="1" dirty="0">
                <a:effectLst/>
                <a:latin typeface="Times New Roman" pitchFamily="18" charset="0"/>
                <a:cs typeface="Times New Roman" pitchFamily="18" charset="0"/>
              </a:rPr>
            </a:br>
            <a:r>
              <a:rPr lang="en-US" sz="1600" b="1" dirty="0" smtClean="0">
                <a:effectLst/>
                <a:latin typeface="Times New Roman" pitchFamily="18" charset="0"/>
                <a:cs typeface="Times New Roman" pitchFamily="18" charset="0"/>
              </a:rPr>
              <a:t/>
            </a:r>
            <a:br>
              <a:rPr lang="en-US" sz="1600" b="1" dirty="0" smtClean="0">
                <a:effectLst/>
                <a:latin typeface="Times New Roman" pitchFamily="18" charset="0"/>
                <a:cs typeface="Times New Roman" pitchFamily="18" charset="0"/>
              </a:rPr>
            </a:br>
            <a:r>
              <a:rPr lang="en-US" sz="1600" b="1" dirty="0">
                <a:effectLst/>
                <a:latin typeface="Times New Roman" pitchFamily="18" charset="0"/>
                <a:cs typeface="Times New Roman" pitchFamily="18" charset="0"/>
              </a:rPr>
              <a:t/>
            </a:r>
            <a:br>
              <a:rPr lang="en-US" sz="1600" b="1" dirty="0">
                <a:effectLst/>
                <a:latin typeface="Times New Roman" pitchFamily="18" charset="0"/>
                <a:cs typeface="Times New Roman" pitchFamily="18" charset="0"/>
              </a:rPr>
            </a:br>
            <a:r>
              <a:rPr lang="en-US" sz="1600" b="1" dirty="0" smtClean="0">
                <a:effectLst/>
                <a:latin typeface="Times New Roman" pitchFamily="18" charset="0"/>
                <a:cs typeface="Times New Roman" pitchFamily="18" charset="0"/>
              </a:rPr>
              <a:t/>
            </a:r>
            <a:br>
              <a:rPr lang="en-US" sz="1600" b="1" dirty="0" smtClean="0">
                <a:effectLst/>
                <a:latin typeface="Times New Roman" pitchFamily="18" charset="0"/>
                <a:cs typeface="Times New Roman" pitchFamily="18" charset="0"/>
              </a:rPr>
            </a:br>
            <a:r>
              <a:rPr lang="en-US" sz="1600" b="1" dirty="0">
                <a:effectLst/>
                <a:latin typeface="Times New Roman" pitchFamily="18" charset="0"/>
                <a:cs typeface="Times New Roman" pitchFamily="18" charset="0"/>
              </a:rPr>
              <a:t/>
            </a:r>
            <a:br>
              <a:rPr lang="en-US" sz="1600" b="1" dirty="0">
                <a:effectLst/>
                <a:latin typeface="Times New Roman" pitchFamily="18" charset="0"/>
                <a:cs typeface="Times New Roman" pitchFamily="18" charset="0"/>
              </a:rPr>
            </a:br>
            <a:r>
              <a:rPr lang="ru-RU" sz="1600" b="1" dirty="0" smtClean="0">
                <a:effectLst/>
                <a:latin typeface="Times New Roman" pitchFamily="18" charset="0"/>
                <a:cs typeface="Times New Roman" pitchFamily="18" charset="0"/>
              </a:rPr>
              <a:t>2</a:t>
            </a:r>
            <a:r>
              <a:rPr lang="ru-RU" sz="1600" b="1" dirty="0">
                <a:effectLst/>
                <a:latin typeface="Times New Roman" pitchFamily="18" charset="0"/>
                <a:cs typeface="Times New Roman" pitchFamily="18" charset="0"/>
              </a:rPr>
              <a:t>. Вы будете выбирать лучшее время для работ в саду</a:t>
            </a:r>
            <a:r>
              <a:rPr lang="ru-RU" sz="1600" dirty="0">
                <a:effectLst/>
                <a:latin typeface="Times New Roman" pitchFamily="18" charset="0"/>
                <a:cs typeface="Times New Roman" pitchFamily="18" charset="0"/>
              </a:rPr>
              <a:t/>
            </a:r>
            <a:br>
              <a:rPr lang="ru-RU" sz="1600" dirty="0">
                <a:effectLst/>
                <a:latin typeface="Times New Roman" pitchFamily="18" charset="0"/>
                <a:cs typeface="Times New Roman" pitchFamily="18" charset="0"/>
              </a:rPr>
            </a:br>
            <a:r>
              <a:rPr lang="ru-RU" sz="1600" dirty="0">
                <a:effectLst/>
                <a:latin typeface="Times New Roman" pitchFamily="18" charset="0"/>
                <a:cs typeface="Times New Roman" pitchFamily="18" charset="0"/>
              </a:rPr>
              <a:t>Вероятно, вы уже замечали и наблюдали </a:t>
            </a:r>
            <a:r>
              <a:rPr lang="ru-RU" sz="1600" dirty="0" err="1">
                <a:effectLst/>
                <a:latin typeface="Times New Roman" pitchFamily="18" charset="0"/>
                <a:cs typeface="Times New Roman" pitchFamily="18" charset="0"/>
              </a:rPr>
              <a:t>фенофазы</a:t>
            </a:r>
            <a:r>
              <a:rPr lang="ru-RU" sz="1600" dirty="0">
                <a:effectLst/>
                <a:latin typeface="Times New Roman" pitchFamily="18" charset="0"/>
                <a:cs typeface="Times New Roman" pitchFamily="18" charset="0"/>
              </a:rPr>
              <a:t> в вашем саду, не осознавая этого, но эти наблюдения скоро станут туманными воспоминаниями, если их не записать. Ведь известная поговорка гласит: "</a:t>
            </a:r>
            <a:r>
              <a:rPr lang="ru-RU" sz="1600" i="1" dirty="0">
                <a:effectLst/>
                <a:latin typeface="Times New Roman" pitchFamily="18" charset="0"/>
                <a:cs typeface="Times New Roman" pitchFamily="18" charset="0"/>
              </a:rPr>
              <a:t>все, что не записано - забыто"</a:t>
            </a:r>
            <a:r>
              <a:rPr lang="ru-RU" sz="1600" dirty="0">
                <a:effectLst/>
                <a:latin typeface="Times New Roman" pitchFamily="18" charset="0"/>
                <a:cs typeface="Times New Roman" pitchFamily="18" charset="0"/>
              </a:rPr>
              <a:t>.</a:t>
            </a:r>
            <a:br>
              <a:rPr lang="ru-RU" sz="1600" dirty="0">
                <a:effectLst/>
                <a:latin typeface="Times New Roman" pitchFamily="18" charset="0"/>
                <a:cs typeface="Times New Roman" pitchFamily="18" charset="0"/>
              </a:rPr>
            </a:br>
            <a:r>
              <a:rPr lang="ru-RU" sz="1600" dirty="0">
                <a:effectLst/>
                <a:latin typeface="Times New Roman" pitchFamily="18" charset="0"/>
                <a:cs typeface="Times New Roman" pitchFamily="18" charset="0"/>
              </a:rPr>
              <a:t>Были ли последние заморозки в конце апреля или в середине мая прошлого года? Доставала тля ваш сад сильнее всего в июне или в июле? Когда вы записываете эти события с течением времени, вы начинаете замечать закономерность даже в разгар непредсказуемости.</a:t>
            </a:r>
            <a:br>
              <a:rPr lang="ru-RU" sz="1600" dirty="0">
                <a:effectLst/>
                <a:latin typeface="Times New Roman" pitchFamily="18" charset="0"/>
                <a:cs typeface="Times New Roman" pitchFamily="18" charset="0"/>
              </a:rPr>
            </a:br>
            <a:r>
              <a:rPr lang="ru-RU" sz="1600" dirty="0">
                <a:effectLst/>
                <a:latin typeface="Times New Roman" pitchFamily="18" charset="0"/>
                <a:cs typeface="Times New Roman" pitchFamily="18" charset="0"/>
              </a:rPr>
              <a:t>Вооружившись этой информацией, вы можете предотвратить свою сердечную боль, беспокоясь о последних заморозках, ожидая дополнительную неделю, прежде чем высаживать рассаду томатов. Безусловно, климат непредсказуем, но закономерности всегда есть. Или, может быть, вы поставите себе напоминание в календаре, чтобы подготовиться и дать отпор тле примерно в то же время, что она появилась и в прошлом году.</a:t>
            </a:r>
            <a:br>
              <a:rPr lang="ru-RU" sz="1600" dirty="0">
                <a:effectLst/>
                <a:latin typeface="Times New Roman" pitchFamily="18" charset="0"/>
                <a:cs typeface="Times New Roman" pitchFamily="18" charset="0"/>
              </a:rPr>
            </a:br>
            <a:endParaRPr lang="ru-RU" sz="1600" dirty="0">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499992" y="476672"/>
            <a:ext cx="4402460" cy="612068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003750197"/>
      </p:ext>
    </p:extLst>
  </p:cSld>
  <p:clrMapOvr>
    <a:masterClrMapping/>
  </p:clrMapOvr>
  <p:transition spd="slow" advClick="0" advTm="3000">
    <p:cover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1520" y="332656"/>
            <a:ext cx="8496944" cy="1384995"/>
          </a:xfrm>
          <a:prstGeom prst="rect">
            <a:avLst/>
          </a:prstGeom>
        </p:spPr>
        <p:txBody>
          <a:bodyPr wrap="square">
            <a:spAutoFit/>
          </a:bodyPr>
          <a:lstStyle/>
          <a:p>
            <a:r>
              <a:rPr lang="ru-RU" sz="1400" b="1" dirty="0">
                <a:latin typeface="Times New Roman" pitchFamily="18" charset="0"/>
                <a:cs typeface="Times New Roman" pitchFamily="18" charset="0"/>
              </a:rPr>
              <a:t>3. Вы сможете лучше следить за посадками</a:t>
            </a:r>
          </a:p>
          <a:p>
            <a:r>
              <a:rPr lang="ru-RU" sz="1400" dirty="0">
                <a:latin typeface="Times New Roman" pitchFamily="18" charset="0"/>
                <a:cs typeface="Times New Roman" pitchFamily="18" charset="0"/>
              </a:rPr>
              <a:t>По своей сути, садовый журнал - это история вашего сада. Если вы хотите повторить свои успехи с конкретными сортами цветов и овощей, вы должны помнить, что они были! С сотнями тысяч названий растений легко потерять след того, какие цветы цвели красиво в прошлом году или какие помидоры не оправдали ожиданий. Ведение записей останавливает вас от повторения прошлых ошибок точно так же, как это помогает вам повторить свои победы.</a:t>
            </a:r>
            <a:endParaRPr lang="ru-RU" sz="1400" b="0" i="0" dirty="0">
              <a:effectLst/>
              <a:latin typeface="Times New Roman" pitchFamily="18" charset="0"/>
              <a:cs typeface="Times New Roman" pitchFamily="18" charset="0"/>
            </a:endParaRPr>
          </a:p>
        </p:txBody>
      </p:sp>
      <p:sp>
        <p:nvSpPr>
          <p:cNvPr id="6" name="Прямоугольник 5"/>
          <p:cNvSpPr/>
          <p:nvPr/>
        </p:nvSpPr>
        <p:spPr>
          <a:xfrm>
            <a:off x="180759" y="1943464"/>
            <a:ext cx="5328592" cy="2677656"/>
          </a:xfrm>
          <a:prstGeom prst="rect">
            <a:avLst/>
          </a:prstGeom>
        </p:spPr>
        <p:txBody>
          <a:bodyPr wrap="square">
            <a:spAutoFit/>
          </a:bodyPr>
          <a:lstStyle/>
          <a:p>
            <a:r>
              <a:rPr lang="ru-RU" sz="1400" b="1" dirty="0">
                <a:latin typeface="Times New Roman" pitchFamily="18" charset="0"/>
                <a:cs typeface="Times New Roman" pitchFamily="18" charset="0"/>
              </a:rPr>
              <a:t>Что вы должны записать в садовый журнал?</a:t>
            </a:r>
          </a:p>
          <a:p>
            <a:endParaRPr lang="en-US" sz="1400" b="1" dirty="0" smtClean="0">
              <a:latin typeface="Times New Roman" pitchFamily="18" charset="0"/>
              <a:cs typeface="Times New Roman" pitchFamily="18" charset="0"/>
            </a:endParaRPr>
          </a:p>
          <a:p>
            <a:r>
              <a:rPr lang="ru-RU" sz="1400" b="1" dirty="0" smtClean="0">
                <a:latin typeface="Times New Roman" pitchFamily="18" charset="0"/>
                <a:cs typeface="Times New Roman" pitchFamily="18" charset="0"/>
              </a:rPr>
              <a:t>1</a:t>
            </a:r>
            <a:r>
              <a:rPr lang="ru-RU" sz="1400" b="1" dirty="0">
                <a:latin typeface="Times New Roman" pitchFamily="18" charset="0"/>
                <a:cs typeface="Times New Roman" pitchFamily="18" charset="0"/>
              </a:rPr>
              <a:t>. Температуру</a:t>
            </a:r>
          </a:p>
          <a:p>
            <a:endParaRPr lang="en-US"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Сначала </a:t>
            </a:r>
            <a:r>
              <a:rPr lang="ru-RU" sz="1400" dirty="0">
                <a:latin typeface="Times New Roman" pitchFamily="18" charset="0"/>
                <a:cs typeface="Times New Roman" pitchFamily="18" charset="0"/>
              </a:rPr>
              <a:t>лучше всего начать с простого, записывая высокие и низкие температуры с уличного термометра. В течение недели вы можете заметить, что температура в вашем саду на 2-3 градуса отличается от температуры, предсказанной синоптиками.</a:t>
            </a:r>
          </a:p>
          <a:p>
            <a:r>
              <a:rPr lang="ru-RU" sz="1400" dirty="0">
                <a:latin typeface="Times New Roman" pitchFamily="18" charset="0"/>
                <a:cs typeface="Times New Roman" pitchFamily="18" charset="0"/>
              </a:rPr>
              <a:t>Запишите её - это первый шаг в осознании того, что ваш сад действительно уникален. Эти несколько градусов могут иметь большое значение, когда вы пытаетесь решить, нужно ли накрывать ваши помидоры во время прогнозируемых заморозков.</a:t>
            </a:r>
            <a:endParaRPr lang="ru-RU" sz="1400" b="0" i="0" dirty="0">
              <a:effectLst/>
              <a:latin typeface="Times New Roman" pitchFamily="18" charset="0"/>
              <a:cs typeface="Times New Roman" pitchFamily="18" charset="0"/>
            </a:endParaRPr>
          </a:p>
        </p:txBody>
      </p:sp>
      <p:pic>
        <p:nvPicPr>
          <p:cNvPr id="5129" name="Picture 9"/>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509351" y="2204864"/>
            <a:ext cx="3239113" cy="430331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559766903"/>
      </p:ext>
    </p:extLst>
  </p:cSld>
  <p:clrMapOvr>
    <a:masterClrMapping/>
  </p:clrMapOvr>
  <p:transition spd="slow" advClick="0" advTm="3000">
    <p:cover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4860032" y="476672"/>
            <a:ext cx="3197328" cy="5509200"/>
          </a:xfrm>
          <a:prstGeom prst="rect">
            <a:avLst/>
          </a:prstGeom>
        </p:spPr>
        <p:txBody>
          <a:bodyPr wrap="square">
            <a:spAutoFit/>
          </a:bodyPr>
          <a:lstStyle/>
          <a:p>
            <a:r>
              <a:rPr lang="ru-RU" sz="1600" b="1" dirty="0">
                <a:latin typeface="Times New Roman" pitchFamily="18" charset="0"/>
                <a:cs typeface="Times New Roman" pitchFamily="18" charset="0"/>
              </a:rPr>
              <a:t>2. Легко распознаваемые </a:t>
            </a:r>
            <a:r>
              <a:rPr lang="ru-RU" sz="1600" b="1" dirty="0" err="1" smtClean="0">
                <a:latin typeface="Times New Roman" pitchFamily="18" charset="0"/>
                <a:cs typeface="Times New Roman" pitchFamily="18" charset="0"/>
              </a:rPr>
              <a:t>фенофазы</a:t>
            </a:r>
            <a:endParaRPr lang="en-US" sz="1600" b="1" dirty="0" smtClean="0">
              <a:latin typeface="Times New Roman" pitchFamily="18" charset="0"/>
              <a:cs typeface="Times New Roman" pitchFamily="18" charset="0"/>
            </a:endParaRPr>
          </a:p>
          <a:p>
            <a:endParaRPr lang="ru-RU" sz="1600" b="1" dirty="0">
              <a:latin typeface="Times New Roman" pitchFamily="18" charset="0"/>
              <a:cs typeface="Times New Roman" pitchFamily="18" charset="0"/>
            </a:endParaRPr>
          </a:p>
          <a:p>
            <a:r>
              <a:rPr lang="ru-RU" sz="1600" dirty="0" err="1">
                <a:latin typeface="Times New Roman" pitchFamily="18" charset="0"/>
                <a:cs typeface="Times New Roman" pitchFamily="18" charset="0"/>
              </a:rPr>
              <a:t>Фенофаза</a:t>
            </a:r>
            <a:r>
              <a:rPr lang="ru-RU" sz="1600" dirty="0">
                <a:latin typeface="Times New Roman" pitchFamily="18" charset="0"/>
                <a:cs typeface="Times New Roman" pitchFamily="18" charset="0"/>
              </a:rPr>
              <a:t> - это узнаваемая стадия жизненного цикла растения или животного. При взгляде на растение, наблюдайте не только за деревьями, кустарниками, луковичными и многолетниками, также обращайте внимание на сорняки. Например, когда начали цвети одуванчики, когда появились первые бабочки или когда листья на клене начали краснеть.</a:t>
            </a:r>
          </a:p>
          <a:p>
            <a:r>
              <a:rPr lang="ru-RU" sz="1600" dirty="0">
                <a:latin typeface="Times New Roman" pitchFamily="18" charset="0"/>
                <a:cs typeface="Times New Roman" pitchFamily="18" charset="0"/>
              </a:rPr>
              <a:t>Придерживайтесь всего нескольких стадий, от пяти до десяти, чтобы сохранить вещи простыми при записи. Они помогут вам разглядеть закономерности с течением времени.</a:t>
            </a:r>
            <a:endParaRPr lang="ru-RU" sz="1600" b="0" i="0" dirty="0">
              <a:effectLst/>
              <a:latin typeface="Times New Roman" pitchFamily="18" charset="0"/>
              <a:cs typeface="Times New Roman" pitchFamily="18" charset="0"/>
            </a:endParaRPr>
          </a:p>
        </p:txBody>
      </p:sp>
      <p:pic>
        <p:nvPicPr>
          <p:cNvPr id="6151" name="Picture 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51520" y="386364"/>
            <a:ext cx="4032448" cy="12424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52" name="Picture 8"/>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55502" y="1422439"/>
            <a:ext cx="4028465" cy="279864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53" name="Picture 9"/>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46762" y="4221088"/>
            <a:ext cx="4028466" cy="256211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227294072"/>
      </p:ext>
    </p:extLst>
  </p:cSld>
  <p:clrMapOvr>
    <a:masterClrMapping/>
  </p:clrMapOvr>
  <p:transition spd="slow" advClick="0" advTm="3000">
    <p:cover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79942" y="1045467"/>
            <a:ext cx="3960440" cy="4770537"/>
          </a:xfrm>
          <a:prstGeom prst="rect">
            <a:avLst/>
          </a:prstGeom>
        </p:spPr>
        <p:txBody>
          <a:bodyPr wrap="square">
            <a:spAutoFit/>
          </a:bodyPr>
          <a:lstStyle/>
          <a:p>
            <a:r>
              <a:rPr lang="ru-RU" sz="1600" b="1" dirty="0">
                <a:latin typeface="Times New Roman" pitchFamily="18" charset="0"/>
                <a:cs typeface="Times New Roman" pitchFamily="18" charset="0"/>
              </a:rPr>
              <a:t>3. Списки растений и время посадки</a:t>
            </a:r>
          </a:p>
          <a:p>
            <a:r>
              <a:rPr lang="ru-RU" sz="1600" dirty="0">
                <a:latin typeface="Times New Roman" pitchFamily="18" charset="0"/>
                <a:cs typeface="Times New Roman" pitchFamily="18" charset="0"/>
              </a:rPr>
              <a:t>Поскольку ведение журнала становится привычкой, со временем вы можете добавить диаграмму, где будет отображено, что и в каком магазине вы купили, где вы это посадили и насколько хорошо это прижилось. Эти списки наиболее полезны зимой, если вы изо всех сил пытаетесь вспомнить то, что у вас уже есть, или даже то, что вы пытались вырастить, но безуспешно. Вы будете уже знать, что эти растение не стоит вновь использовать в новом сезоне.</a:t>
            </a:r>
          </a:p>
          <a:p>
            <a:r>
              <a:rPr lang="ru-RU" sz="1600" dirty="0">
                <a:latin typeface="Times New Roman" pitchFamily="18" charset="0"/>
                <a:cs typeface="Times New Roman" pitchFamily="18" charset="0"/>
              </a:rPr>
              <a:t>Если вы сеете семена, не полагайтесь на память. Запишите дату посева каждого вида с пометками сортов. Эта информация позволит легко составить новые списки семян на следующий год и узнать точное время прорастания.</a:t>
            </a:r>
            <a:endParaRPr lang="ru-RU" sz="1600" b="0" i="0" dirty="0">
              <a:effectLst/>
              <a:latin typeface="Times New Roman" pitchFamily="18" charset="0"/>
              <a:cs typeface="Times New Roman" pitchFamily="18" charset="0"/>
            </a:endParaRPr>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391025" y="1844824"/>
            <a:ext cx="4752975" cy="3171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341601936"/>
      </p:ext>
    </p:extLst>
  </p:cSld>
  <p:clrMapOvr>
    <a:masterClrMapping/>
  </p:clrMapOvr>
  <p:transition spd="slow" advClick="0" advTm="3000">
    <p:cover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51520" y="260648"/>
            <a:ext cx="8568952" cy="6463308"/>
          </a:xfrm>
          <a:prstGeom prst="rect">
            <a:avLst/>
          </a:prstGeom>
        </p:spPr>
        <p:txBody>
          <a:bodyPr wrap="square">
            <a:spAutoFit/>
          </a:bodyPr>
          <a:lstStyle/>
          <a:p>
            <a:r>
              <a:rPr lang="ru-RU" sz="1400" b="1" dirty="0">
                <a:latin typeface="Times New Roman" pitchFamily="18" charset="0"/>
                <a:cs typeface="Times New Roman" pitchFamily="18" charset="0"/>
              </a:rPr>
              <a:t>Как создать садовый журнал</a:t>
            </a:r>
          </a:p>
          <a:p>
            <a:pPr lvl="0"/>
            <a:r>
              <a:rPr lang="ru-RU" sz="1400" dirty="0">
                <a:solidFill>
                  <a:prstClr val="white"/>
                </a:solidFill>
                <a:latin typeface="Times New Roman" pitchFamily="18" charset="0"/>
                <a:cs typeface="Times New Roman" pitchFamily="18" charset="0"/>
              </a:rPr>
              <a:t>Как вести дневник садовода-огородника? </a:t>
            </a:r>
            <a:r>
              <a:rPr lang="ru-RU" sz="1400" u="sng" dirty="0">
                <a:solidFill>
                  <a:prstClr val="white"/>
                </a:solidFill>
                <a:latin typeface="Times New Roman" pitchFamily="18" charset="0"/>
                <a:cs typeface="Times New Roman" pitchFamily="18" charset="0"/>
              </a:rPr>
              <a:t>На полном серьезе…</a:t>
            </a:r>
            <a:r>
              <a:rPr lang="ru-RU" sz="1400" dirty="0">
                <a:solidFill>
                  <a:prstClr val="white"/>
                </a:solidFill>
                <a:latin typeface="Times New Roman" pitchFamily="18" charset="0"/>
                <a:cs typeface="Times New Roman" pitchFamily="18" charset="0"/>
              </a:rPr>
              <a:t> У вас есть схема вашего участка, точные записи — где, что и сколько вы сеяли, а заодно и получали? Если есть, дальше можно не читать… Но если нет, то сейчас самое время заняться оформлением своего садово-огородного дневника</a:t>
            </a:r>
            <a:r>
              <a:rPr lang="ru-RU" sz="1400" dirty="0" smtClean="0">
                <a:solidFill>
                  <a:prstClr val="white"/>
                </a:solidFill>
                <a:latin typeface="Times New Roman" pitchFamily="18" charset="0"/>
                <a:cs typeface="Times New Roman" pitchFamily="18" charset="0"/>
              </a:rPr>
              <a:t>.</a:t>
            </a:r>
            <a:endParaRPr lang="en-US"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У </a:t>
            </a:r>
            <a:r>
              <a:rPr lang="ru-RU" sz="1400" dirty="0">
                <a:latin typeface="Times New Roman" pitchFamily="18" charset="0"/>
                <a:cs typeface="Times New Roman" pitchFamily="18" charset="0"/>
              </a:rPr>
              <a:t>вас есть много вариантов, если вы решили создать свой собственный садовый журнал. Работайте с тем, что делает вас счастливыми, и что будет побуждать вас делать заметки. Это может быть красиво переплетенная кожаная книга или простая старая папка, заполненная дырявыми бумажками. Или вы можете предпочесть бумажным носителям электронные, например, электронные записные книжки, мобильные приложения и файлы на персональном компьютере.</a:t>
            </a:r>
          </a:p>
          <a:p>
            <a:r>
              <a:rPr lang="ru-RU" sz="1400" b="1" dirty="0">
                <a:latin typeface="Times New Roman" pitchFamily="18" charset="0"/>
                <a:cs typeface="Times New Roman" pitchFamily="18" charset="0"/>
              </a:rPr>
              <a:t>Просто набросайте несколько ключевых заметок в пустом календаре, это отличный способ начать работу</a:t>
            </a:r>
            <a:r>
              <a:rPr lang="ru-RU" sz="1400" b="1" dirty="0" smtClean="0">
                <a:latin typeface="Times New Roman" pitchFamily="18" charset="0"/>
                <a:cs typeface="Times New Roman" pitchFamily="18" charset="0"/>
              </a:rPr>
              <a:t>.</a:t>
            </a:r>
            <a:endParaRPr lang="en-US" sz="1400" b="1" dirty="0" smtClean="0">
              <a:latin typeface="Times New Roman" pitchFamily="18" charset="0"/>
              <a:cs typeface="Times New Roman" pitchFamily="18" charset="0"/>
            </a:endParaRPr>
          </a:p>
          <a:p>
            <a:r>
              <a:rPr lang="ru-RU" sz="1400" dirty="0">
                <a:latin typeface="Times New Roman" pitchFamily="18" charset="0"/>
                <a:cs typeface="Times New Roman" pitchFamily="18" charset="0"/>
              </a:rPr>
              <a:t>Рукописные журналы позволяют вставлять в них дополнительные заметки, такие как распечатанные списки растений, вырезки из журналов и газет или детали красочных каталогов</a:t>
            </a:r>
            <a:r>
              <a:rPr lang="ru-RU" dirty="0" smtClean="0">
                <a:solidFill>
                  <a:srgbClr val="000000"/>
                </a:solidFill>
                <a:latin typeface="YS Text Fallback"/>
              </a:rPr>
              <a:t>.</a:t>
            </a:r>
            <a:endParaRPr lang="en-US" dirty="0" smtClean="0">
              <a:solidFill>
                <a:srgbClr val="000000"/>
              </a:solidFill>
              <a:latin typeface="YS Text Fallback"/>
            </a:endParaRPr>
          </a:p>
          <a:p>
            <a:pPr lvl="0"/>
            <a:r>
              <a:rPr lang="ru-RU" sz="1400" dirty="0">
                <a:solidFill>
                  <a:prstClr val="white"/>
                </a:solidFill>
                <a:latin typeface="Times New Roman" pitchFamily="18" charset="0"/>
                <a:cs typeface="Times New Roman" pitchFamily="18" charset="0"/>
              </a:rPr>
              <a:t>Рекомендуется взять общую тетрадь, да потолще. На правой стороне развернутых страниц ставим дату и записываем все: что и как делали на своем участке, чем работали, что помогло, что мешало И одно из главных — какие семена брали, сорта их, как ухаживали, чем удобряли, что получилось</a:t>
            </a:r>
            <a:r>
              <a:rPr lang="ru-RU" sz="1400" dirty="0" smtClean="0">
                <a:solidFill>
                  <a:prstClr val="white"/>
                </a:solidFill>
                <a:latin typeface="Times New Roman" pitchFamily="18" charset="0"/>
                <a:cs typeface="Times New Roman" pitchFamily="18" charset="0"/>
              </a:rPr>
              <a:t>.</a:t>
            </a:r>
            <a:endParaRPr lang="en-US" sz="1400" dirty="0" smtClean="0">
              <a:solidFill>
                <a:prstClr val="white"/>
              </a:solidFill>
              <a:latin typeface="Times New Roman" pitchFamily="18" charset="0"/>
              <a:cs typeface="Times New Roman" pitchFamily="18" charset="0"/>
            </a:endParaRPr>
          </a:p>
          <a:p>
            <a:pPr lvl="0" fontAlgn="base"/>
            <a:r>
              <a:rPr lang="ru-RU" sz="1400" dirty="0">
                <a:solidFill>
                  <a:prstClr val="white"/>
                </a:solidFill>
                <a:latin typeface="Times New Roman" pitchFamily="18" charset="0"/>
                <a:cs typeface="Times New Roman" pitchFamily="18" charset="0"/>
              </a:rPr>
              <a:t>На правой стороне страницы можно уже вести учет расходов, чтобы потом сравнивать. Чего и сколько собрано и с каких площадей, также фиксируем со всей возможной тщательностью. Учет урожайности за несколько лет позволит нам прогнозировать ее и на будущее.</a:t>
            </a:r>
          </a:p>
          <a:p>
            <a:pPr lvl="0" fontAlgn="base"/>
            <a:r>
              <a:rPr lang="ru-RU" sz="1400" dirty="0">
                <a:solidFill>
                  <a:prstClr val="white"/>
                </a:solidFill>
                <a:latin typeface="Times New Roman" pitchFamily="18" charset="0"/>
                <a:cs typeface="Times New Roman" pitchFamily="18" charset="0"/>
              </a:rPr>
              <a:t>Сюда же, в дневник, собираем всевозможные пояснительные материалы: схемы, планы, таблицы, календари — лунный, например. Да и обычный не помешает.</a:t>
            </a:r>
            <a:endParaRPr lang="en-US" sz="1400" dirty="0">
              <a:solidFill>
                <a:prstClr val="white"/>
              </a:solidFill>
              <a:latin typeface="Times New Roman" pitchFamily="18" charset="0"/>
              <a:cs typeface="Times New Roman" pitchFamily="18" charset="0"/>
            </a:endParaRPr>
          </a:p>
          <a:p>
            <a:pPr lvl="0" fontAlgn="base"/>
            <a:r>
              <a:rPr lang="ru-RU" sz="1400" dirty="0">
                <a:solidFill>
                  <a:prstClr val="white"/>
                </a:solidFill>
                <a:latin typeface="Times New Roman" pitchFamily="18" charset="0"/>
                <a:cs typeface="Times New Roman" pitchFamily="18" charset="0"/>
              </a:rPr>
              <a:t>Вся хитрость этого дневника в том, что чем дольше он ведется, тем полезнее. Можно вести его, например, по культурам: часть посвятили, скажем, только картофельным вопросам, часть — капусте , часть — ягодникам, бумагу экономить не стоит. Сюда же можно подклеивать наиболее интересные публикации из газет или хотя бы краткие выписки из них…</a:t>
            </a:r>
          </a:p>
          <a:p>
            <a:pPr lvl="0" fontAlgn="base"/>
            <a:r>
              <a:rPr lang="ru-RU" sz="1400" dirty="0">
                <a:solidFill>
                  <a:prstClr val="white"/>
                </a:solidFill>
                <a:latin typeface="Times New Roman" pitchFamily="18" charset="0"/>
                <a:cs typeface="Times New Roman" pitchFamily="18" charset="0"/>
              </a:rPr>
              <a:t>В самом конце нашего « гроссбуха» невредно приклеить плотный конверт, в который аккуратно уложить всю документацию по нашему садово-огородному участку, домику, вплоть до квитанций об оплате за воду, свет, услуги сторожей. Все скомплектовано в одном определенном месте.</a:t>
            </a:r>
          </a:p>
          <a:p>
            <a:endParaRPr lang="ru-RU" b="0" i="0" dirty="0">
              <a:solidFill>
                <a:srgbClr val="000000"/>
              </a:solidFill>
              <a:effectLst/>
              <a:latin typeface="YS Text Fallback"/>
            </a:endParaRPr>
          </a:p>
        </p:txBody>
      </p:sp>
    </p:spTree>
    <p:extLst>
      <p:ext uri="{BB962C8B-B14F-4D97-AF65-F5344CB8AC3E}">
        <p14:creationId xmlns:p14="http://schemas.microsoft.com/office/powerpoint/2010/main" xmlns="" val="2805387681"/>
      </p:ext>
    </p:extLst>
  </p:cSld>
  <p:clrMapOvr>
    <a:masterClrMapping/>
  </p:clrMapOvr>
  <p:transition spd="slow" advClick="0" advTm="3000">
    <p:cover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43953" y="287246"/>
            <a:ext cx="8568952" cy="3108543"/>
          </a:xfrm>
          <a:prstGeom prst="rect">
            <a:avLst/>
          </a:prstGeom>
        </p:spPr>
        <p:txBody>
          <a:bodyPr wrap="square">
            <a:spAutoFit/>
          </a:bodyPr>
          <a:lstStyle/>
          <a:p>
            <a:r>
              <a:rPr lang="ru-RU" sz="1400" b="1" dirty="0">
                <a:latin typeface="Times New Roman" pitchFamily="18" charset="0"/>
                <a:cs typeface="Times New Roman" pitchFamily="18" charset="0"/>
              </a:rPr>
              <a:t>Что делать с вашими записями</a:t>
            </a:r>
          </a:p>
          <a:p>
            <a:r>
              <a:rPr lang="ru-RU" sz="1400" dirty="0">
                <a:latin typeface="Times New Roman" pitchFamily="18" charset="0"/>
                <a:cs typeface="Times New Roman" pitchFamily="18" charset="0"/>
              </a:rPr>
              <a:t>Ваш дневник не обязательно должен быть идеальным. Самое главное - это выработка привычки к наблюдениям. Например, когда бутоны </a:t>
            </a:r>
            <a:r>
              <a:rPr lang="ru-RU" sz="1400" dirty="0" err="1">
                <a:latin typeface="Times New Roman" pitchFamily="18" charset="0"/>
                <a:cs typeface="Times New Roman" pitchFamily="18" charset="0"/>
              </a:rPr>
              <a:t>форзиции</a:t>
            </a:r>
            <a:r>
              <a:rPr lang="ru-RU" sz="1400" dirty="0">
                <a:latin typeface="Times New Roman" pitchFamily="18" charset="0"/>
                <a:cs typeface="Times New Roman" pitchFamily="18" charset="0"/>
              </a:rPr>
              <a:t> начинают набухать весной - это отличный показатель того, когда нужно сажать семена гороха. Или ваши заметки могут помочь вам увидеть, что ваши поднятые овощные грядки каждый год более теплые, чем обычные, что позволяет высадить помидоры чуть раньше. Возможно, вы даже больше не удивитесь, когда заметите нарциссы или пионы, появляющиеся в начале сезона, потому что ваш журнал покажет, что они цвели на этой же неделе в течение последних нескольких лет</a:t>
            </a:r>
            <a:r>
              <a:rPr lang="ru-RU" sz="1400" dirty="0" smtClean="0">
                <a:latin typeface="Times New Roman" pitchFamily="18" charset="0"/>
                <a:cs typeface="Times New Roman" pitchFamily="18" charset="0"/>
              </a:rPr>
              <a:t>.</a:t>
            </a:r>
            <a:endParaRPr lang="en-US" sz="1400" dirty="0" smtClean="0">
              <a:latin typeface="Times New Roman" pitchFamily="18" charset="0"/>
              <a:cs typeface="Times New Roman" pitchFamily="18" charset="0"/>
            </a:endParaRPr>
          </a:p>
          <a:p>
            <a:r>
              <a:rPr lang="ru-RU" sz="1400" dirty="0">
                <a:latin typeface="Times New Roman" pitchFamily="18" charset="0"/>
                <a:cs typeface="Times New Roman" pitchFamily="18" charset="0"/>
              </a:rPr>
              <a:t>В начале каждого нового сезона, прочтение прошлых лет вашего журнала поможет настроиться вам на создание еще лучшего сада в будущем году. Вы вспомните растения, которые вы пробовали, эксперименты, которые сработали (или, возможно, не сработали), и радость, которую вы испытали. Будьте готовы записать и то, что вы видите вокруг через любые проблемы, которые посылает нам изменяющийся с каждым годом климат</a:t>
            </a:r>
            <a:r>
              <a:rPr lang="ru-RU" sz="1400" dirty="0" smtClean="0">
                <a:latin typeface="Times New Roman" pitchFamily="18" charset="0"/>
                <a:cs typeface="Times New Roman" pitchFamily="18" charset="0"/>
              </a:rPr>
              <a:t>.</a:t>
            </a:r>
            <a:endParaRPr lang="en-US" sz="1400" dirty="0" smtClean="0">
              <a:latin typeface="Times New Roman" pitchFamily="18" charset="0"/>
              <a:cs typeface="Times New Roman" pitchFamily="18" charset="0"/>
            </a:endParaRPr>
          </a:p>
          <a:p>
            <a:endParaRPr lang="ru-RU" sz="1400" b="0" i="0" dirty="0">
              <a:effectLst/>
              <a:latin typeface="Times New Roman" pitchFamily="18" charset="0"/>
              <a:cs typeface="Times New Roman" pitchFamily="18" charset="0"/>
            </a:endParaRPr>
          </a:p>
        </p:txBody>
      </p:sp>
      <p:pic>
        <p:nvPicPr>
          <p:cNvPr id="9219"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788024" y="4149080"/>
            <a:ext cx="3859213" cy="2590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Прямоугольник 3"/>
          <p:cNvSpPr/>
          <p:nvPr/>
        </p:nvSpPr>
        <p:spPr>
          <a:xfrm>
            <a:off x="190988" y="3101841"/>
            <a:ext cx="8856984" cy="1169551"/>
          </a:xfrm>
          <a:prstGeom prst="rect">
            <a:avLst/>
          </a:prstGeom>
        </p:spPr>
        <p:txBody>
          <a:bodyPr wrap="square">
            <a:spAutoFit/>
          </a:bodyPr>
          <a:lstStyle/>
          <a:p>
            <a:r>
              <a:rPr lang="ru-RU" sz="1400" dirty="0">
                <a:latin typeface="Times New Roman" pitchFamily="18" charset="0"/>
                <a:cs typeface="Times New Roman" pitchFamily="18" charset="0"/>
              </a:rPr>
              <a:t>Если вы хотите все сделать как положено, то рекомендуем завести сразу разные папки по группам растений – например, Огород , Луковичные , Многолетники, Мои клумбы и так далее. Это поможет вам не только сформировать библиотечку вырезок из разных  журналов и каталогов, но и сохранить ваши фотографии и сам дневник в порядке. Туда вы также сможете заранее подбирать изображения и описания растений , которые вам нравятся, но их еще нет в вашем саду.</a:t>
            </a:r>
          </a:p>
        </p:txBody>
      </p:sp>
    </p:spTree>
    <p:extLst>
      <p:ext uri="{BB962C8B-B14F-4D97-AF65-F5344CB8AC3E}">
        <p14:creationId xmlns:p14="http://schemas.microsoft.com/office/powerpoint/2010/main" xmlns="" val="2128921010"/>
      </p:ext>
    </p:extLst>
  </p:cSld>
  <p:clrMapOvr>
    <a:masterClrMapping/>
  </p:clrMapOvr>
  <p:transition spd="slow" advClick="0" advTm="3000">
    <p:cover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9512" y="404664"/>
            <a:ext cx="8748464" cy="3785652"/>
          </a:xfrm>
          <a:prstGeom prst="rect">
            <a:avLst/>
          </a:prstGeom>
        </p:spPr>
        <p:txBody>
          <a:bodyPr wrap="square">
            <a:spAutoFit/>
          </a:bodyPr>
          <a:lstStyle/>
          <a:p>
            <a:r>
              <a:rPr lang="ru-RU" sz="1600" dirty="0">
                <a:latin typeface="Times New Roman" pitchFamily="18" charset="0"/>
                <a:cs typeface="Times New Roman" pitchFamily="18" charset="0"/>
              </a:rPr>
              <a:t>Достоинства ведения садового журнала</a:t>
            </a:r>
          </a:p>
          <a:p>
            <a:r>
              <a:rPr lang="ru-RU" sz="1600" dirty="0">
                <a:latin typeface="Times New Roman" pitchFamily="18" charset="0"/>
                <a:cs typeface="Times New Roman" pitchFamily="18" charset="0"/>
              </a:rPr>
              <a:t>Для каждого региона свойственны разные климатические условия. И садоводу, который только приобрел участок, необходимо время для привыкания и осваивания местности, выявления о видах и сортов растений, удобных для выращивания на его участке, о важных условиях для их развития и т.п. Чтобы не запутаться в большом количестве информации и лучше контролировать процесс садоводства, лучше всего вести специальный журнал, в который нужно записывать все свои наблюдения.</a:t>
            </a:r>
            <a:br>
              <a:rPr lang="ru-RU" sz="1600" dirty="0">
                <a:latin typeface="Times New Roman" pitchFamily="18" charset="0"/>
                <a:cs typeface="Times New Roman" pitchFamily="18" charset="0"/>
              </a:rPr>
            </a:br>
            <a:r>
              <a:rPr lang="ru-RU" sz="1600" dirty="0">
                <a:latin typeface="Times New Roman" pitchFamily="18" charset="0"/>
                <a:cs typeface="Times New Roman" pitchFamily="18" charset="0"/>
              </a:rPr>
              <a:t/>
            </a:r>
            <a:br>
              <a:rPr lang="ru-RU" sz="1600" dirty="0">
                <a:latin typeface="Times New Roman" pitchFamily="18" charset="0"/>
                <a:cs typeface="Times New Roman" pitchFamily="18" charset="0"/>
              </a:rPr>
            </a:br>
            <a:r>
              <a:rPr lang="ru-RU" sz="1600" dirty="0">
                <a:latin typeface="Times New Roman" pitchFamily="18" charset="0"/>
                <a:cs typeface="Times New Roman" pitchFamily="18" charset="0"/>
              </a:rPr>
              <a:t>Человек может со временем забыть о том, когда и какую культуру лучше всего высаживать, когда собирать урожай и обновлять саженцы. Полезно помнить и о том, где были приобретены семена или рассада, какие удобрения использовались и когда, как часто поливался сад, какие препараты были применены в борьбе с вредителями и болезнями растительных культур и о многом другом</a:t>
            </a:r>
            <a:r>
              <a:rPr lang="ru-RU"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a:p>
            <a:endParaRPr lang="en-US" sz="1600" dirty="0">
              <a:latin typeface="Times New Roman" pitchFamily="18" charset="0"/>
              <a:cs typeface="Times New Roman" pitchFamily="18" charset="0"/>
            </a:endParaRPr>
          </a:p>
          <a:p>
            <a:r>
              <a:rPr lang="ru-RU" sz="1600" dirty="0">
                <a:latin typeface="Times New Roman" pitchFamily="18" charset="0"/>
                <a:cs typeface="Times New Roman" pitchFamily="18" charset="0"/>
              </a:rPr>
              <a:t/>
            </a:r>
            <a:br>
              <a:rPr lang="ru-RU" sz="1600" dirty="0">
                <a:latin typeface="Times New Roman" pitchFamily="18" charset="0"/>
                <a:cs typeface="Times New Roman" pitchFamily="18" charset="0"/>
              </a:rPr>
            </a:br>
            <a:endParaRPr lang="ru-RU" sz="1600" dirty="0">
              <a:latin typeface="Times New Roman" pitchFamily="18" charset="0"/>
              <a:cs typeface="Times New Roman" pitchFamily="18" charset="0"/>
            </a:endParaRPr>
          </a:p>
        </p:txBody>
      </p:sp>
      <p:sp>
        <p:nvSpPr>
          <p:cNvPr id="5" name="Прямоугольник 4"/>
          <p:cNvSpPr/>
          <p:nvPr/>
        </p:nvSpPr>
        <p:spPr>
          <a:xfrm>
            <a:off x="179512" y="3573016"/>
            <a:ext cx="8748464" cy="1107996"/>
          </a:xfrm>
          <a:prstGeom prst="rect">
            <a:avLst/>
          </a:prstGeom>
        </p:spPr>
        <p:txBody>
          <a:bodyPr wrap="square">
            <a:spAutoFit/>
          </a:bodyPr>
          <a:lstStyle/>
          <a:p>
            <a:r>
              <a:rPr lang="ru-RU" sz="1600" dirty="0">
                <a:latin typeface="Times New Roman" pitchFamily="18" charset="0"/>
                <a:cs typeface="Times New Roman" pitchFamily="18" charset="0"/>
              </a:rPr>
              <a:t>Помимо всего прочего ведение садового журнала снимает стресс, успокаивает, рождает позитивные чувства и развивает творческие способности. Журнал позволяет лучше спроектировать участок, сделать его более красивым и ухоженным.</a:t>
            </a: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endParaRPr lang="ru-RU" dirty="0"/>
          </a:p>
        </p:txBody>
      </p:sp>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7544" y="4365104"/>
            <a:ext cx="1749101" cy="228143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732240" y="4246225"/>
            <a:ext cx="1932311" cy="251919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541880355"/>
      </p:ext>
    </p:extLst>
  </p:cSld>
  <p:clrMapOvr>
    <a:masterClrMapping/>
  </p:clrMapOvr>
  <p:transition spd="slow" advClick="0" advTm="3000">
    <p:cover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203848" y="2438550"/>
            <a:ext cx="4572000" cy="369332"/>
          </a:xfrm>
          <a:prstGeom prst="rect">
            <a:avLst/>
          </a:prstGeom>
        </p:spPr>
        <p:txBody>
          <a:bodyPr>
            <a:spAutoFit/>
          </a:bodyPr>
          <a:lstStyle/>
          <a:p>
            <a:r>
              <a:rPr lang="ru-RU" dirty="0" smtClean="0"/>
              <a:t>Дневник </a:t>
            </a:r>
            <a:r>
              <a:rPr lang="ru-RU" dirty="0"/>
              <a:t>Садовода</a:t>
            </a:r>
          </a:p>
        </p:txBody>
      </p:sp>
      <p:pic>
        <p:nvPicPr>
          <p:cNvPr id="11268" name="Picture 4" descr="Дневник Садовода">
            <a:hlinkClick r:id="rId2"/>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627784" y="2331632"/>
            <a:ext cx="476250" cy="476250"/>
          </a:xfrm>
          <a:prstGeom prst="rect">
            <a:avLst/>
          </a:prstGeom>
          <a:noFill/>
          <a:extLst>
            <a:ext uri="{909E8E84-426E-40DD-AFC4-6F175D3DCCD1}">
              <a14:hiddenFill xmlns:a14="http://schemas.microsoft.com/office/drawing/2010/main" xmlns="">
                <a:solidFill>
                  <a:srgbClr val="FFFFFF"/>
                </a:solidFill>
              </a14:hiddenFill>
            </a:ext>
          </a:extLst>
        </p:spPr>
      </p:pic>
      <p:sp>
        <p:nvSpPr>
          <p:cNvPr id="8" name="Прямоугольник 7"/>
          <p:cNvSpPr/>
          <p:nvPr/>
        </p:nvSpPr>
        <p:spPr>
          <a:xfrm>
            <a:off x="539552" y="474345"/>
            <a:ext cx="8208912" cy="1692771"/>
          </a:xfrm>
          <a:prstGeom prst="rect">
            <a:avLst/>
          </a:prstGeom>
        </p:spPr>
        <p:txBody>
          <a:bodyPr wrap="square">
            <a:spAutoFit/>
          </a:bodyPr>
          <a:lstStyle/>
          <a:p>
            <a:pPr lvl="0" algn="ctr"/>
            <a:r>
              <a:rPr lang="ru-RU" dirty="0">
                <a:latin typeface="Times New Roman" pitchFamily="18" charset="0"/>
                <a:cs typeface="Times New Roman" pitchFamily="18" charset="0"/>
              </a:rPr>
              <a:t>Информацию подготовила : </a:t>
            </a:r>
          </a:p>
          <a:p>
            <a:pPr lvl="0" algn="ctr"/>
            <a:r>
              <a:rPr lang="ru-RU" dirty="0">
                <a:latin typeface="Times New Roman" pitchFamily="18" charset="0"/>
                <a:cs typeface="Times New Roman" pitchFamily="18" charset="0"/>
              </a:rPr>
              <a:t>Специалист по социальной работе Киричек В.М.</a:t>
            </a:r>
          </a:p>
          <a:p>
            <a:pPr lvl="0" algn="ctr"/>
            <a:r>
              <a:rPr lang="ru-RU" dirty="0">
                <a:latin typeface="Times New Roman" pitchFamily="18" charset="0"/>
                <a:cs typeface="Times New Roman" pitchFamily="18" charset="0"/>
              </a:rPr>
              <a:t>Участок №7</a:t>
            </a:r>
          </a:p>
          <a:p>
            <a:pPr lvl="0" algn="ctr"/>
            <a:endParaRPr lang="ru-RU" dirty="0">
              <a:latin typeface="Times New Roman" pitchFamily="18" charset="0"/>
              <a:cs typeface="Times New Roman" pitchFamily="18" charset="0"/>
            </a:endParaRPr>
          </a:p>
          <a:p>
            <a:pPr lvl="0" algn="ctr"/>
            <a:endParaRPr lang="ru-RU" dirty="0">
              <a:latin typeface="Times New Roman" pitchFamily="18" charset="0"/>
              <a:cs typeface="Times New Roman" pitchFamily="18" charset="0"/>
            </a:endParaRPr>
          </a:p>
          <a:p>
            <a:pPr lvl="0" algn="ctr"/>
            <a:r>
              <a:rPr lang="ru-RU" sz="1400" dirty="0">
                <a:latin typeface="Times New Roman" pitchFamily="18" charset="0"/>
                <a:cs typeface="Times New Roman" pitchFamily="18" charset="0"/>
              </a:rPr>
              <a:t>В работе были использованы материалы из:</a:t>
            </a:r>
          </a:p>
        </p:txBody>
      </p:sp>
      <p:sp>
        <p:nvSpPr>
          <p:cNvPr id="9" name="Прямоугольник 8"/>
          <p:cNvSpPr/>
          <p:nvPr/>
        </p:nvSpPr>
        <p:spPr>
          <a:xfrm>
            <a:off x="179512" y="2569757"/>
            <a:ext cx="8568952" cy="1446550"/>
          </a:xfrm>
          <a:prstGeom prst="rect">
            <a:avLst/>
          </a:prstGeom>
        </p:spPr>
        <p:txBody>
          <a:bodyPr wrap="square">
            <a:spAutoFit/>
          </a:bodyPr>
          <a:lstStyle/>
          <a:p>
            <a:pPr lvl="0"/>
            <a:r>
              <a:rPr lang="ru-RU" sz="1400" dirty="0">
                <a:latin typeface="Times New Roman" pitchFamily="18" charset="0"/>
                <a:cs typeface="Times New Roman" pitchFamily="18" charset="0"/>
              </a:rPr>
              <a:t>1.Информационный портал</a:t>
            </a:r>
            <a:r>
              <a:rPr lang="en-US" sz="1400" dirty="0">
                <a:latin typeface="Times New Roman" pitchFamily="18" charset="0"/>
                <a:cs typeface="Times New Roman" pitchFamily="18" charset="0"/>
              </a:rPr>
              <a:t> </a:t>
            </a:r>
            <a:endParaRPr lang="en-US" sz="1400" dirty="0" smtClean="0">
              <a:latin typeface="Times New Roman" pitchFamily="18" charset="0"/>
              <a:cs typeface="Times New Roman" pitchFamily="18" charset="0"/>
            </a:endParaRPr>
          </a:p>
          <a:p>
            <a:pPr lvl="0"/>
            <a:r>
              <a:rPr lang="ru-RU" sz="1400" dirty="0" smtClean="0">
                <a:latin typeface="Times New Roman" pitchFamily="18" charset="0"/>
                <a:cs typeface="Times New Roman" pitchFamily="18" charset="0"/>
              </a:rPr>
              <a:t>2.Информационный портал</a:t>
            </a: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 tps</a:t>
            </a:r>
            <a:r>
              <a:rPr lang="ru-RU" sz="1400" dirty="0">
                <a:latin typeface="Times New Roman" pitchFamily="18" charset="0"/>
                <a:cs typeface="Times New Roman" pitchFamily="18" charset="0"/>
              </a:rPr>
              <a:t>://www.asienda.ru/sadovyj-inventar-i-instrumenty/kak-vesti-sadovyj-zhurnal</a:t>
            </a:r>
            <a:endParaRPr lang="en-US" sz="1400" dirty="0" smtClean="0">
              <a:latin typeface="Times New Roman" pitchFamily="18" charset="0"/>
              <a:cs typeface="Times New Roman" pitchFamily="18" charset="0"/>
            </a:endParaRPr>
          </a:p>
          <a:p>
            <a:pPr lvl="0"/>
            <a:r>
              <a:rPr lang="ru-RU" sz="1400" dirty="0" smtClean="0">
                <a:latin typeface="Times New Roman" pitchFamily="18" charset="0"/>
                <a:cs typeface="Times New Roman" pitchFamily="18" charset="0"/>
              </a:rPr>
              <a:t>3.Информационный </a:t>
            </a:r>
            <a:r>
              <a:rPr lang="ru-RU" sz="1400" dirty="0">
                <a:latin typeface="Times New Roman" pitchFamily="18" charset="0"/>
                <a:cs typeface="Times New Roman" pitchFamily="18" charset="0"/>
              </a:rPr>
              <a:t>портал https</a:t>
            </a:r>
            <a:r>
              <a:rPr lang="ru-RU" sz="1400" dirty="0" smtClean="0">
                <a:latin typeface="Times New Roman" pitchFamily="18" charset="0"/>
                <a:cs typeface="Times New Roman" pitchFamily="18" charset="0"/>
              </a:rPr>
              <a:t>:/</a:t>
            </a:r>
            <a:r>
              <a:rPr lang="en-US" dirty="0" smtClean="0">
                <a:solidFill>
                  <a:prstClr val="white"/>
                </a:solidFill>
              </a:rPr>
              <a:t>/</a:t>
            </a:r>
            <a:r>
              <a:rPr lang="en-US" sz="1400" dirty="0">
                <a:solidFill>
                  <a:prstClr val="white"/>
                </a:solidFill>
                <a:latin typeface="Times New Roman" pitchFamily="18" charset="0"/>
                <a:cs typeface="Times New Roman" pitchFamily="18" charset="0"/>
              </a:rPr>
              <a:t>dachnayazhizn.info/</a:t>
            </a:r>
            <a:r>
              <a:rPr lang="en-US" sz="1400" dirty="0" err="1">
                <a:solidFill>
                  <a:prstClr val="white"/>
                </a:solidFill>
                <a:latin typeface="Times New Roman" pitchFamily="18" charset="0"/>
                <a:cs typeface="Times New Roman" pitchFamily="18" charset="0"/>
              </a:rPr>
              <a:t>stati</a:t>
            </a:r>
            <a:r>
              <a:rPr lang="en-US" sz="1400" dirty="0">
                <a:solidFill>
                  <a:prstClr val="white"/>
                </a:solidFill>
                <a:latin typeface="Times New Roman" pitchFamily="18" charset="0"/>
                <a:cs typeface="Times New Roman" pitchFamily="18" charset="0"/>
              </a:rPr>
              <a:t>/dnevnik-ogorodnika-kak-vesti-kak-vesti-dnevnik-sadovoda-ogorodnika</a:t>
            </a:r>
            <a:endParaRPr lang="ru-RU" sz="1400" dirty="0">
              <a:latin typeface="Times New Roman" pitchFamily="18" charset="0"/>
              <a:cs typeface="Times New Roman" pitchFamily="18" charset="0"/>
            </a:endParaRPr>
          </a:p>
          <a:p>
            <a:pPr lvl="0"/>
            <a:r>
              <a:rPr lang="ru-RU" sz="1400" dirty="0">
                <a:latin typeface="Times New Roman" pitchFamily="18" charset="0"/>
                <a:cs typeface="Times New Roman" pitchFamily="18" charset="0"/>
              </a:rPr>
              <a:t>4.Информационный портал  </a:t>
            </a:r>
            <a:r>
              <a:rPr lang="en-US" sz="1400" dirty="0">
                <a:latin typeface="Times New Roman" pitchFamily="18" charset="0"/>
                <a:cs typeface="Times New Roman" pitchFamily="18" charset="0"/>
              </a:rPr>
              <a:t>https://zen.yandex.ru/</a:t>
            </a:r>
            <a:endParaRPr lang="ru-RU" sz="1400" dirty="0">
              <a:latin typeface="Times New Roman" pitchFamily="18" charset="0"/>
              <a:cs typeface="Times New Roman" pitchFamily="18" charset="0"/>
            </a:endParaRPr>
          </a:p>
          <a:p>
            <a:pPr lvl="0"/>
            <a:r>
              <a:rPr lang="en-US" sz="1400" dirty="0" smtClean="0">
                <a:solidFill>
                  <a:prstClr val="white"/>
                </a:solidFill>
                <a:latin typeface="Times New Roman" pitchFamily="18" charset="0"/>
                <a:cs typeface="Times New Roman" pitchFamily="18" charset="0"/>
              </a:rPr>
              <a:t>5</a:t>
            </a:r>
            <a:r>
              <a:rPr lang="ru-RU" sz="1400" dirty="0" smtClean="0">
                <a:solidFill>
                  <a:prstClr val="white"/>
                </a:solidFill>
                <a:latin typeface="Times New Roman" pitchFamily="18" charset="0"/>
                <a:cs typeface="Times New Roman" pitchFamily="18" charset="0"/>
              </a:rPr>
              <a:t>.Информационный портал</a:t>
            </a:r>
            <a:r>
              <a:rPr lang="en-US" sz="1400" dirty="0">
                <a:solidFill>
                  <a:prstClr val="white"/>
                </a:solidFill>
                <a:latin typeface="Times New Roman" pitchFamily="18" charset="0"/>
                <a:cs typeface="Times New Roman" pitchFamily="18" charset="0"/>
              </a:rPr>
              <a:t> https://www.liveinternet.ru</a:t>
            </a:r>
            <a:endParaRPr lang="en-US" sz="1400" dirty="0">
              <a:latin typeface="Times New Roman" pitchFamily="18" charset="0"/>
              <a:cs typeface="Times New Roman" pitchFamily="18" charset="0"/>
            </a:endParaRPr>
          </a:p>
        </p:txBody>
      </p:sp>
    </p:spTree>
    <p:extLst>
      <p:ext uri="{BB962C8B-B14F-4D97-AF65-F5344CB8AC3E}">
        <p14:creationId xmlns:p14="http://schemas.microsoft.com/office/powerpoint/2010/main" xmlns="" val="2513843939"/>
      </p:ext>
    </p:extLst>
  </p:cSld>
  <p:clrMapOvr>
    <a:masterClrMapping/>
  </p:clrMapOvr>
  <p:transition spd="slow" advClick="0" advTm="3000">
    <p:cover dir="u"/>
  </p:transition>
  <p:timing>
    <p:tnLst>
      <p:par>
        <p:cTn id="1" dur="indefinite" restart="never" nodeType="tmRoot"/>
      </p:par>
    </p:tnLst>
  </p:timing>
</p:sld>
</file>

<file path=ppt/theme/theme1.xml><?xml version="1.0" encoding="utf-8"?>
<a:theme xmlns:a="http://schemas.openxmlformats.org/drawingml/2006/main" name="Kilter">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Kilter">
      <a:majorFont>
        <a:latin typeface="Rockwell"/>
        <a:ea typeface=""/>
        <a:cs typeface=""/>
        <a:font script="Grek" typeface="Cambria"/>
        <a:font script="Cyrl" typeface="Cambria"/>
        <a:font script="Jpan" typeface="HGS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S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ilter">
      <a:fillStyleLst>
        <a:solidFill>
          <a:schemeClr val="phClr"/>
        </a:solidFill>
        <a:gradFill rotWithShape="1">
          <a:gsLst>
            <a:gs pos="0">
              <a:schemeClr val="phClr">
                <a:tint val="14000"/>
                <a:satMod val="180000"/>
                <a:lumMod val="100000"/>
              </a:schemeClr>
            </a:gs>
            <a:gs pos="42000">
              <a:schemeClr val="phClr">
                <a:tint val="40000"/>
                <a:satMod val="160000"/>
                <a:lumMod val="94000"/>
              </a:schemeClr>
            </a:gs>
            <a:gs pos="100000">
              <a:schemeClr val="phClr">
                <a:tint val="94000"/>
                <a:satMod val="140000"/>
              </a:schemeClr>
            </a:gs>
          </a:gsLst>
          <a:lin ang="5160000" scaled="1"/>
        </a:gradFill>
        <a:gradFill rotWithShape="1">
          <a:gsLst>
            <a:gs pos="38000">
              <a:schemeClr val="phClr">
                <a:satMod val="120000"/>
              </a:schemeClr>
            </a:gs>
            <a:gs pos="100000">
              <a:schemeClr val="phClr">
                <a:shade val="60000"/>
                <a:satMod val="180000"/>
                <a:lumMod val="70000"/>
              </a:schemeClr>
            </a:gs>
          </a:gsLst>
          <a:lin ang="4680000" scaled="0"/>
        </a:gradFill>
      </a:fillStyleLst>
      <a:lnStyleLst>
        <a:ln w="12700" cap="flat" cmpd="sng" algn="ctr">
          <a:solidFill>
            <a:schemeClr val="phClr">
              <a:shade val="50000"/>
            </a:schemeClr>
          </a:solidFill>
          <a:prstDash val="solid"/>
        </a:ln>
        <a:ln w="25400" cap="flat" cmpd="sng" algn="ctr">
          <a:solidFill>
            <a:schemeClr val="phClr">
              <a:shade val="75000"/>
              <a:lumMod val="90000"/>
            </a:schemeClr>
          </a:solidFill>
          <a:prstDash val="solid"/>
        </a:ln>
        <a:ln w="38100" cap="flat" cmpd="sng" algn="ctr">
          <a:solidFill>
            <a:schemeClr val="phClr"/>
          </a:solidFill>
          <a:prstDash val="solid"/>
        </a:ln>
      </a:lnStyleLst>
      <a:effectStyleLst>
        <a:effectStyle>
          <a:effectLst>
            <a:outerShdw blurRad="63500" dist="12700" dir="5400000" sx="102000" sy="102000" rotWithShape="0">
              <a:srgbClr val="000000">
                <a:alpha val="20000"/>
              </a:srgbClr>
            </a:outerShdw>
          </a:effectLst>
        </a:effectStyle>
        <a:effectStyle>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a:effectStyle>
        <a:effectStyle>
          <a:effectLst>
            <a:outerShdw blurRad="107950" dist="12700" dir="5040000" rotWithShape="0">
              <a:srgbClr val="000000">
                <a:alpha val="54000"/>
              </a:srgbClr>
            </a:outerShdw>
          </a:effectLst>
          <a:scene3d>
            <a:camera prst="orthographicFront">
              <a:rot lat="0" lon="0" rev="0"/>
            </a:camera>
            <a:lightRig rig="threePt" dir="tl">
              <a:rot lat="0" lon="0" rev="19800000"/>
            </a:lightRig>
          </a:scene3d>
          <a:sp3d prstMaterial="plastic">
            <a:bevelT h="63500" prst="softRound"/>
          </a:sp3d>
        </a:effectStyle>
      </a:effectStyleLst>
      <a:bgFillStyleLst>
        <a:solidFill>
          <a:schemeClr val="phClr"/>
        </a:solidFill>
        <a:gradFill rotWithShape="1">
          <a:gsLst>
            <a:gs pos="0">
              <a:schemeClr val="phClr">
                <a:tint val="95000"/>
                <a:satMod val="140000"/>
                <a:lumMod val="120000"/>
              </a:schemeClr>
            </a:gs>
            <a:gs pos="100000">
              <a:schemeClr val="phClr">
                <a:tint val="95000"/>
                <a:shade val="70000"/>
                <a:satMod val="180000"/>
                <a:lumMod val="82000"/>
              </a:schemeClr>
            </a:gs>
          </a:gsLst>
          <a:path path="circle">
            <a:fillToRect l="25000" t="25000" r="25000" b="25000"/>
          </a:path>
        </a:gradFill>
        <a:gradFill rotWithShape="1">
          <a:gsLst>
            <a:gs pos="0">
              <a:schemeClr val="phClr">
                <a:tint val="94000"/>
                <a:satMod val="140000"/>
                <a:lumMod val="120000"/>
              </a:schemeClr>
            </a:gs>
            <a:gs pos="100000">
              <a:schemeClr val="phClr">
                <a:tint val="97000"/>
                <a:shade val="70000"/>
                <a:satMod val="190000"/>
                <a:lumMod val="72000"/>
              </a:schemeClr>
            </a:gs>
          </a:gsLst>
          <a:path path="circle">
            <a:fillToRect l="50000" t="50000" r="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TM01859865[[fn=Порядок]]</Template>
  <TotalTime>360</TotalTime>
  <Words>1343</Words>
  <Application>Microsoft Office PowerPoint</Application>
  <PresentationFormat>Экран (4:3)</PresentationFormat>
  <Paragraphs>82</Paragraphs>
  <Slides>11</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Kilter</vt:lpstr>
      <vt:lpstr>Дневник садовода - огородника</vt:lpstr>
      <vt:lpstr>Зачем вести «Садовый журнал"?</vt:lpstr>
      <vt:lpstr>Слайд 3</vt:lpstr>
      <vt:lpstr>            2. Вы будете выбирать лучшее время для работ в саду Вероятно, вы уже замечали и наблюдали фенофазы в вашем саду, не осознавая этого, но эти наблюдения скоро станут туманными воспоминаниями, если их не записать. Ведь известная поговорка гласит: "все, что не записано - забыто". Были ли последние заморозки в конце апреля или в середине мая прошлого года? Доставала тля ваш сад сильнее всего в июне или в июле? Когда вы записываете эти события с течением времени, вы начинаете замечать закономерность даже в разгар непредсказуемости. Вооружившись этой информацией, вы можете предотвратить свою сердечную боль, беспокоясь о последних заморозках, ожидая дополнительную неделю, прежде чем высаживать рассаду томатов. Безусловно, климат непредсказуем, но закономерности всегда есть. Или, может быть, вы поставите себе напоминание в календаре, чтобы подготовиться и дать отпор тле примерно в то же время, что она появилась и в прошлом году. </vt:lpstr>
      <vt:lpstr>Слайд 5</vt:lpstr>
      <vt:lpstr>Слайд 6</vt:lpstr>
      <vt:lpstr>Слайд 7</vt:lpstr>
      <vt:lpstr>Слайд 8</vt:lpstr>
      <vt:lpstr>Слайд 9</vt:lpstr>
      <vt:lpstr>Слайд 10</vt:lpstr>
      <vt:lpstr>Слайд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Рыболовные снасти.</dc:title>
  <dc:creator>biblio4</dc:creator>
  <cp:lastModifiedBy>Maksunova_EV</cp:lastModifiedBy>
  <cp:revision>34</cp:revision>
  <dcterms:created xsi:type="dcterms:W3CDTF">2016-06-24T09:56:46Z</dcterms:created>
  <dcterms:modified xsi:type="dcterms:W3CDTF">2020-10-19T03:24:56Z</dcterms:modified>
</cp:coreProperties>
</file>