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27687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 </a:t>
            </a:r>
            <a:br>
              <a:rPr lang="ru-RU" sz="2000" i="1" dirty="0" smtClean="0"/>
            </a:br>
            <a:r>
              <a:rPr lang="ru-RU" sz="2000" b="1" i="1" dirty="0" smtClean="0"/>
              <a:t>Школа пожилого возраста по направлению «Садоводы и огородники</a:t>
            </a:r>
            <a:r>
              <a:rPr lang="ru-RU" sz="2000" b="1" i="1" dirty="0" smtClean="0"/>
              <a:t>»</a:t>
            </a:r>
            <a:br>
              <a:rPr lang="ru-RU" sz="2000" b="1" i="1" dirty="0" smtClean="0"/>
            </a:br>
            <a:r>
              <a:rPr lang="ru-RU" sz="2000" i="1" dirty="0" smtClean="0"/>
              <a:t>тема занятия: «Заготовки на зиму»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941168"/>
            <a:ext cx="7772400" cy="914400"/>
          </a:xfrm>
        </p:spPr>
        <p:txBody>
          <a:bodyPr/>
          <a:lstStyle/>
          <a:p>
            <a:r>
              <a:rPr lang="ru-RU" dirty="0" smtClean="0"/>
              <a:t>Руководитель 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183880" cy="1051560"/>
          </a:xfrm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Салаты на зиму закрывают многие. И каждый год хочется чего-то новенького. Некоторые хозяйки закрывают полюбившуюся в их семье консервацию через год, чтобы все успели соскучиться по знакомому вкусу. В этой статье я предлагаю 6 рецептов вкусных салатов на зиму: салат из огурцов, салат из кабачков, лечо из перца и помидор, салат из баклажанов, овощной </a:t>
            </a:r>
            <a:r>
              <a:rPr lang="ru-RU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микс-салат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салат с фасолью.</a:t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Все эти салаты получаются вкусными, хорошо стоят даже в помещении всю зиму. Главное, закрывать их нужно в чистые банки и стерилизованные. Мыть банки для консервации нужно без моющих средств, использовать соду или порошок горчицы.</a:t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Также важно использовать крупную не йодированную соль. Если взять соль экстра или с йодом, то консервация быстро испортится.</a:t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Стерилизовать банки можно как над паром, так и в </a:t>
            </a:r>
            <a:r>
              <a:rPr lang="ru-RU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микроволновке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течении 5 минут. Или в духовке при 130 градусах в течении 7 минут (ставьте банки в холодную духовку, а потом нагревайте).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4" name="Содержимое 3" descr="https://avatars.mds.yandex.net/get-turbo/2701919/rtha79fafa8fbd69acac02f94e10b2edd34/max_g480_c12_r4x3_pd10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32656"/>
            <a:ext cx="42291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Салат с рисом на зиму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Некоторые называют его «ленивыми голубцами» или «капустным салатом», от части это правда – набор продуктов и технология приготовления имеют много общего.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Ингредиенты: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Рис — 100 г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Помидоры — 200 г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Капуста — 300 г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Морковь — 1 </a:t>
            </a: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шт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Лук репчатый — 1 </a:t>
            </a: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шт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Специи — по вкусу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Масло растительное — 50 мл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Уксус — 2 </a:t>
            </a: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ст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л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Соль — 0,5 ч л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Сахарный песок — 0,5 ч л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Чеснок — 1 зуб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123\Desktop\шпв октябрь\risovyj-salat-na-zimu-vkusnye-recep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581128"/>
            <a:ext cx="1944216" cy="1372388"/>
          </a:xfrm>
          <a:prstGeom prst="rect">
            <a:avLst/>
          </a:prstGeom>
          <a:noFill/>
        </p:spPr>
      </p:pic>
      <p:pic>
        <p:nvPicPr>
          <p:cNvPr id="2051" name="Picture 3" descr="C:\Users\123\Desktop\шпв октябрь\recipe_1cde9943-5dac-4913-a30c-e45d30bd0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8724" y="2060848"/>
            <a:ext cx="4341964" cy="2440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606700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Приготовление:</a:t>
            </a:r>
            <a:endParaRPr lang="ru-RU" dirty="0" smtClean="0"/>
          </a:p>
          <a:p>
            <a:r>
              <a:rPr lang="ru-RU" dirty="0" smtClean="0"/>
              <a:t>Моем и чистим продукты. Лук нарезаем полукольцами. Морковку режем крупными кубиками. Шинкуем капусту для салата. В сотейник или сковородку наливаем растительное масло, разогреваем его и пассируем лук и морковь до мягкого состояния.</a:t>
            </a:r>
          </a:p>
          <a:p>
            <a:r>
              <a:rPr lang="ru-RU" i="1" dirty="0" smtClean="0"/>
              <a:t>Лук и морковь имеют разное время приготовления. Чтобы все получилось однородным, сперва следует пассировать морковь. Доведя ее до стадии полу готовности можно добавлять лук.</a:t>
            </a:r>
            <a:endParaRPr lang="ru-RU" dirty="0" smtClean="0"/>
          </a:p>
          <a:p>
            <a:r>
              <a:rPr lang="ru-RU" dirty="0" smtClean="0"/>
              <a:t>Высыпаем в емкость нашинкованную капусту. Как только она </a:t>
            </a:r>
            <a:r>
              <a:rPr lang="ru-RU" dirty="0" err="1" smtClean="0"/>
              <a:t>протушится</a:t>
            </a:r>
            <a:r>
              <a:rPr lang="ru-RU" dirty="0" smtClean="0"/>
              <a:t>, докладываем помидоры, порезанные прямыми кубиками. Тушим на медленном огне еще 7-10 минут, для того чтобы помидоры отдали сок. Не забываем перемешивать.</a:t>
            </a:r>
          </a:p>
          <a:p>
            <a:r>
              <a:rPr lang="ru-RU" dirty="0" smtClean="0"/>
              <a:t>Теперь можно всыпать рис. Также добавляем соль и сахар – он уберет помидорную кислоту, специи, выдавливаем зубчик чеснока. Перемешиваем и варим примерно 25 минут. Если рис вобрал в себя весь сок, </a:t>
            </a:r>
            <a:r>
              <a:rPr lang="ru-RU" dirty="0" err="1" smtClean="0"/>
              <a:t>добавте</a:t>
            </a:r>
            <a:r>
              <a:rPr lang="ru-RU" dirty="0" smtClean="0"/>
              <a:t> немного кипяченой воды, иначе салат получится сухим. Теперь можно добавить уксус, перемешать и потомить еще 2-3 минуты.</a:t>
            </a:r>
          </a:p>
          <a:p>
            <a:r>
              <a:rPr lang="ru-RU" dirty="0" smtClean="0"/>
              <a:t>Накладываем наш салат в стерилизованные банки, накрываем крышкой и закручиваем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Салат Тещин язык (из кабачков)</a:t>
            </a:r>
            <a:endParaRPr lang="ru-RU" dirty="0" smtClean="0"/>
          </a:p>
          <a:p>
            <a:r>
              <a:rPr lang="ru-RU" dirty="0" smtClean="0"/>
              <a:t>Если Вы понятия не имеете, куда деть те кабачки, которые Вы собрали на огороде, то можете приготовить Тещин язык, он порадует вашу семью холодной зимой. Кабачки относятся в группе наиболее полезных продуктов.</a:t>
            </a:r>
          </a:p>
          <a:p>
            <a:endParaRPr lang="ru-RU" dirty="0"/>
          </a:p>
        </p:txBody>
      </p:sp>
      <p:pic>
        <p:nvPicPr>
          <p:cNvPr id="3075" name="Picture 3" descr="C:\Users\123\Desktop\шпв октябрь\lUwv2dPTKb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573016"/>
            <a:ext cx="4012704" cy="3009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Ингредиенты:</a:t>
            </a:r>
            <a:endParaRPr lang="ru-RU" dirty="0" smtClean="0"/>
          </a:p>
          <a:p>
            <a:pPr lvl="0"/>
            <a:r>
              <a:rPr lang="ru-RU" dirty="0" smtClean="0"/>
              <a:t>Кабачок очищенный — 3,5 килограмма</a:t>
            </a:r>
          </a:p>
          <a:p>
            <a:pPr lvl="0"/>
            <a:r>
              <a:rPr lang="ru-RU" dirty="0" smtClean="0"/>
              <a:t>Морковка крупная — 3 штуки</a:t>
            </a:r>
          </a:p>
          <a:p>
            <a:pPr lvl="0"/>
            <a:r>
              <a:rPr lang="ru-RU" dirty="0" smtClean="0"/>
              <a:t>Чеснок — сто грамм</a:t>
            </a:r>
          </a:p>
          <a:p>
            <a:pPr lvl="0"/>
            <a:r>
              <a:rPr lang="ru-RU" dirty="0" smtClean="0"/>
              <a:t>Молотый красный перец — 0,5 или 1 чайная ложка</a:t>
            </a:r>
          </a:p>
          <a:p>
            <a:pPr lvl="0"/>
            <a:r>
              <a:rPr lang="ru-RU" dirty="0" smtClean="0"/>
              <a:t>Сахар — 200 грамм</a:t>
            </a:r>
          </a:p>
          <a:p>
            <a:pPr lvl="0"/>
            <a:r>
              <a:rPr lang="ru-RU" dirty="0" smtClean="0"/>
              <a:t>Масло растительное — 200 грамм</a:t>
            </a:r>
          </a:p>
          <a:p>
            <a:pPr lvl="0"/>
            <a:r>
              <a:rPr lang="ru-RU" dirty="0" smtClean="0"/>
              <a:t>Соль пищевая — 2 ст. л.</a:t>
            </a:r>
          </a:p>
          <a:p>
            <a:pPr lvl="0"/>
            <a:r>
              <a:rPr lang="ru-RU" dirty="0" smtClean="0"/>
              <a:t>Яблочный уксус — 180 грамм</a:t>
            </a:r>
          </a:p>
          <a:p>
            <a:pPr lvl="0"/>
            <a:r>
              <a:rPr lang="ru-RU" dirty="0" smtClean="0"/>
              <a:t>Паста томатная — пол килограмма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94992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Приготовление:</a:t>
            </a:r>
            <a:endParaRPr lang="ru-RU" dirty="0" smtClean="0"/>
          </a:p>
          <a:p>
            <a:pPr lvl="0"/>
            <a:r>
              <a:rPr lang="ru-RU" dirty="0" smtClean="0"/>
              <a:t>Режем кабачок такими кусочками, чтобы они по форме напоминали язык, морковку натираем крупной теркой, чеснок давим </a:t>
            </a:r>
            <a:r>
              <a:rPr lang="ru-RU" dirty="0" err="1" smtClean="0"/>
              <a:t>чеснокодавкой</a:t>
            </a:r>
            <a:r>
              <a:rPr lang="ru-RU" dirty="0" smtClean="0"/>
              <a:t>, добавляем красный перчик, сахарим, заливаем маслом растительным, добавляем соль, она должна быть крупной, уксус и томатную пасту.</a:t>
            </a:r>
          </a:p>
          <a:p>
            <a:pPr lvl="0"/>
            <a:r>
              <a:rPr lang="ru-RU" dirty="0" smtClean="0"/>
              <a:t>Все тщательно размешиваем и туда же складываем кабачки, варим ровно один час.</a:t>
            </a:r>
          </a:p>
          <a:p>
            <a:pPr lvl="0"/>
            <a:r>
              <a:rPr lang="ru-RU" dirty="0" smtClean="0"/>
              <a:t>Затем берем тару и укладываем туда наше варево и закатываем.</a:t>
            </a:r>
          </a:p>
          <a:p>
            <a:r>
              <a:rPr lang="ru-RU" dirty="0" smtClean="0"/>
              <a:t>Приятного аппетита.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Огурцы </a:t>
            </a:r>
            <a:r>
              <a:rPr lang="ru-RU" b="1" dirty="0" smtClean="0"/>
              <a:t>по-корейски </a:t>
            </a:r>
            <a:r>
              <a:rPr lang="ru-RU" b="1" dirty="0" smtClean="0"/>
              <a:t>на зиму</a:t>
            </a:r>
            <a:endParaRPr lang="ru-RU" dirty="0" smtClean="0"/>
          </a:p>
          <a:p>
            <a:r>
              <a:rPr lang="ru-RU" dirty="0" smtClean="0"/>
              <a:t>Очень вкусная и </a:t>
            </a:r>
            <a:r>
              <a:rPr lang="ru-RU" dirty="0" smtClean="0"/>
              <a:t>необычная </a:t>
            </a:r>
            <a:r>
              <a:rPr lang="ru-RU" dirty="0" smtClean="0"/>
              <a:t>заготовка. </a:t>
            </a:r>
            <a:r>
              <a:rPr lang="ru-RU" dirty="0" smtClean="0"/>
              <a:t>Приготовьте </a:t>
            </a:r>
            <a:r>
              <a:rPr lang="ru-RU" dirty="0" smtClean="0"/>
              <a:t>несколько банок на зиму и домашние отблагодарят вас за отличный гарнир к картофелю и кашам.</a:t>
            </a:r>
          </a:p>
          <a:p>
            <a:endParaRPr lang="ru-RU" dirty="0"/>
          </a:p>
        </p:txBody>
      </p:sp>
      <p:pic>
        <p:nvPicPr>
          <p:cNvPr id="4098" name="Picture 2" descr="C:\Users\123\Desktop\шпв октябрь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140968"/>
            <a:ext cx="5337815" cy="28023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9499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Ингредиенты</a:t>
            </a:r>
          </a:p>
          <a:p>
            <a:r>
              <a:rPr lang="ru-RU" dirty="0" smtClean="0"/>
              <a:t>Огурцы — 2 кг</a:t>
            </a:r>
          </a:p>
          <a:p>
            <a:r>
              <a:rPr lang="ru-RU" dirty="0" smtClean="0"/>
              <a:t>Чеснок — 4 зубчика</a:t>
            </a:r>
          </a:p>
          <a:p>
            <a:r>
              <a:rPr lang="ru-RU" dirty="0" smtClean="0"/>
              <a:t>Соль крупная — 2 ст.л.</a:t>
            </a:r>
          </a:p>
          <a:p>
            <a:r>
              <a:rPr lang="ru-RU" dirty="0" smtClean="0"/>
              <a:t>Морковь — 600 гр.</a:t>
            </a:r>
          </a:p>
          <a:p>
            <a:r>
              <a:rPr lang="ru-RU" dirty="0" smtClean="0"/>
              <a:t>Приправа для корейской моркови — 1 ст.л.</a:t>
            </a:r>
          </a:p>
          <a:p>
            <a:r>
              <a:rPr lang="ru-RU" dirty="0" smtClean="0"/>
              <a:t>Уксус столовый 9% 9% — 0.5 стакана</a:t>
            </a:r>
          </a:p>
          <a:p>
            <a:r>
              <a:rPr lang="ru-RU" dirty="0" smtClean="0"/>
              <a:t>Сахар-песок — 0.5 стакана</a:t>
            </a:r>
          </a:p>
          <a:p>
            <a:r>
              <a:rPr lang="ru-RU" dirty="0" smtClean="0"/>
              <a:t>Растительное масло — 0.5 стакана</a:t>
            </a:r>
          </a:p>
          <a:p>
            <a:r>
              <a:rPr lang="ru-RU" dirty="0" smtClean="0"/>
              <a:t>Перец стручковый красный острый — 10 гр</a:t>
            </a:r>
            <a:r>
              <a:rPr lang="ru-RU" dirty="0" smtClean="0"/>
              <a:t>.</a:t>
            </a:r>
            <a:r>
              <a:rPr lang="ru-RU" b="1" dirty="0" smtClean="0"/>
              <a:t> Приготовление:</a:t>
            </a:r>
            <a:endParaRPr lang="ru-RU" dirty="0" smtClean="0"/>
          </a:p>
          <a:p>
            <a:r>
              <a:rPr lang="ru-RU" dirty="0" smtClean="0"/>
              <a:t>Стерилизуем банки. Огурцы режем соломкой при помощи ножа, а морковь натираем на «корейской терке». Мелко режем чеснок.</a:t>
            </a:r>
          </a:p>
          <a:p>
            <a:r>
              <a:rPr lang="ru-RU" dirty="0" smtClean="0"/>
              <a:t>Смешиваем нарезанные ингредиенты. Добавляем уксус, соль, сахар, черный перец, масло. Оставляем настояться на полтора — два часа.</a:t>
            </a:r>
          </a:p>
          <a:p>
            <a:r>
              <a:rPr lang="ru-RU" dirty="0" smtClean="0"/>
              <a:t>Выкладываем салат в банки и стерилизуем 15 минут — можно закрывать.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«Десяточка» с морковью</a:t>
            </a:r>
            <a:endParaRPr lang="ru-RU" dirty="0" smtClean="0"/>
          </a:p>
          <a:p>
            <a:r>
              <a:rPr lang="ru-RU" dirty="0" smtClean="0"/>
              <a:t>Многие хозяйки считают классическим рецепт с морковью. В нем есть своя прелесть за счет текстуры корнеплода. Морковь размягчается, но остается плотнее синеньких и перцев. Эта вариация более сладкая, сытная и красочная.</a:t>
            </a:r>
          </a:p>
          <a:p>
            <a:r>
              <a:rPr lang="ru-RU" dirty="0" smtClean="0"/>
              <a:t>Мы не выбираем любимый </a:t>
            </a:r>
            <a:r>
              <a:rPr lang="ru-RU" dirty="0" err="1" smtClean="0"/>
              <a:t>микс</a:t>
            </a:r>
            <a:r>
              <a:rPr lang="ru-RU" dirty="0" smtClean="0"/>
              <a:t>. С этой заготовкой так мало хлопот! Прекрасный повод иметь оба салата на зиму. Так и делаем — минимум по одной партии на каждый овощной набор.</a:t>
            </a:r>
          </a:p>
          <a:p>
            <a:endParaRPr lang="ru-RU" dirty="0"/>
          </a:p>
        </p:txBody>
      </p:sp>
      <p:pic>
        <p:nvPicPr>
          <p:cNvPr id="5122" name="Picture 2" descr="C:\Users\123\Desktop\шпв октябрь\6a6909b251cb7671f4727657758cb2462feca50b197304f6814588957501d9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242046"/>
            <a:ext cx="3923928" cy="26159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9499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Нам нужны:</a:t>
            </a:r>
          </a:p>
          <a:p>
            <a:pPr lvl="0"/>
            <a:r>
              <a:rPr lang="ru-RU" dirty="0" smtClean="0"/>
              <a:t>Баклажаны — 10 шт.</a:t>
            </a:r>
          </a:p>
          <a:p>
            <a:pPr lvl="0"/>
            <a:r>
              <a:rPr lang="ru-RU" dirty="0" smtClean="0"/>
              <a:t>Помидоры — 10 шт.</a:t>
            </a:r>
          </a:p>
          <a:p>
            <a:pPr lvl="0"/>
            <a:r>
              <a:rPr lang="ru-RU" dirty="0" smtClean="0"/>
              <a:t>Сладкий перец — 10 шт.</a:t>
            </a:r>
          </a:p>
          <a:p>
            <a:pPr lvl="0"/>
            <a:r>
              <a:rPr lang="ru-RU" dirty="0" smtClean="0"/>
              <a:t>Морковь — 10 шт.</a:t>
            </a:r>
          </a:p>
          <a:p>
            <a:pPr lvl="0"/>
            <a:r>
              <a:rPr lang="ru-RU" dirty="0" smtClean="0"/>
              <a:t>Луковицы — 10 шт.</a:t>
            </a:r>
          </a:p>
          <a:p>
            <a:pPr lvl="0"/>
            <a:r>
              <a:rPr lang="ru-RU" dirty="0" smtClean="0"/>
              <a:t>Сахар — 180-200 г</a:t>
            </a:r>
          </a:p>
          <a:p>
            <a:pPr lvl="0"/>
            <a:r>
              <a:rPr lang="ru-RU" dirty="0" smtClean="0"/>
              <a:t>Растительное масло без запаха — 400 г</a:t>
            </a:r>
          </a:p>
          <a:p>
            <a:pPr lvl="0"/>
            <a:r>
              <a:rPr lang="ru-RU" dirty="0" smtClean="0"/>
              <a:t>Соль — 2-3 ложки без горки (досаливать после пробы!)</a:t>
            </a:r>
          </a:p>
          <a:p>
            <a:pPr lvl="0"/>
            <a:r>
              <a:rPr lang="ru-RU" dirty="0" smtClean="0"/>
              <a:t>Уксус — 120 мл</a:t>
            </a:r>
          </a:p>
          <a:p>
            <a:pPr lvl="0"/>
            <a:r>
              <a:rPr lang="ru-RU" dirty="0" smtClean="0"/>
              <a:t>Чеснок — по вкусу</a:t>
            </a:r>
          </a:p>
          <a:p>
            <a:r>
              <a:rPr lang="ru-RU" dirty="0" smtClean="0"/>
              <a:t>Приведенное количество даст около 7 банок по 1 литру.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685908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Пошагово все будет так же, как в первом процессе. А вот нарезаем овощи немного по-другому. </a:t>
            </a:r>
          </a:p>
          <a:p>
            <a:r>
              <a:rPr lang="ru-RU" dirty="0" smtClean="0"/>
              <a:t>Синие лучше почистить. Это даст нежный контраст для морковки. Измельчаем их довольно крупными кусочками — как на добротное рагу.</a:t>
            </a:r>
          </a:p>
          <a:p>
            <a:r>
              <a:rPr lang="ru-RU" dirty="0" smtClean="0"/>
              <a:t>Лук такими же полукольцами, как уже делали выше. </a:t>
            </a:r>
            <a:r>
              <a:rPr lang="ru-RU" dirty="0" err="1" smtClean="0"/>
              <a:t>Помидорки</a:t>
            </a:r>
            <a:r>
              <a:rPr lang="ru-RU" dirty="0" smtClean="0"/>
              <a:t> здесь были </a:t>
            </a:r>
            <a:r>
              <a:rPr lang="ru-RU" dirty="0" err="1" smtClean="0"/>
              <a:t>черри</a:t>
            </a:r>
            <a:r>
              <a:rPr lang="ru-RU" dirty="0" smtClean="0"/>
              <a:t> — 30 штук на замену 10 стандартным. Их режем пополам. А красный перец делим вдоль на 4 части и режем их на небольшие кусочки — с шагом до 2-3 см.</a:t>
            </a:r>
          </a:p>
          <a:p>
            <a:r>
              <a:rPr lang="ru-RU" dirty="0" smtClean="0"/>
              <a:t>Пришла очередь моркови, ради которой мы чистили синие и не укрупняли нарезку других овощей. У нас всегда получается, что в «Десятке» корнеплод перетягивает акцент на себя. И это только в плюс результату!</a:t>
            </a:r>
          </a:p>
          <a:p>
            <a:r>
              <a:rPr lang="ru-RU" dirty="0" smtClean="0"/>
              <a:t>Режем оранжевых </a:t>
            </a:r>
            <a:r>
              <a:rPr lang="ru-RU" dirty="0" err="1" smtClean="0"/>
              <a:t>стройняшек</a:t>
            </a:r>
            <a:r>
              <a:rPr lang="ru-RU" dirty="0" smtClean="0"/>
              <a:t> не крупно, но и не мельчим. Сначала пополам вдоль, потом еще раз вдоль каждую половинку. Получаем 4 длинные части. Их нарезаем поперек с шагом до 1,5-2 см. На толстой части корнеплода можно подрезать вдоль еще раз. Наша цель — примерно одинаковый размер всех кубиков.</a:t>
            </a:r>
          </a:p>
          <a:p>
            <a:r>
              <a:rPr lang="ru-RU" dirty="0" smtClean="0"/>
              <a:t>Объединяем нарезки в большой эмалированной кастрюле. Заправляем маслом, солью, сахаром, перемешиваем. Пробуем, при необходимости регулируем по вкусу. Провариваем 35-40 минут. За 5 минут до готовности добавляем укус. Раскладываем горячим по стерилизованным банкам и закатываем крышки.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</TotalTime>
  <Words>962</Words>
  <Application>Microsoft Office PowerPoint</Application>
  <PresentationFormat>Экран (4:3)</PresentationFormat>
  <Paragraphs>65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«Садоводы и огородники» тема занятия: «Заготовки на зиму» </vt:lpstr>
      <vt:lpstr>Салаты на зиму закрывают многие. И каждый год хочется чего-то новенького. Некоторые хозяйки закрывают полюбившуюся в их семье консервацию через год, чтобы все успели соскучиться по знакомому вкусу. В этой статье я предлагаю 6 рецептов вкусных салатов на зиму: салат из огурцов, салат из кабачков, лечо из перца и помидор, салат из баклажанов, овощной микс-салат, салат с фасолью. Все эти салаты получаются вкусными, хорошо стоят даже в помещении всю зиму. Главное, закрывать их нужно в чистые банки и стерилизованные. Мыть банки для консервации нужно без моющих средств, использовать соду или порошок горчицы. Также важно использовать крупную не йодированную соль. Если взять соль экстра или с йодом, то консервация быстро испортится. Стерилизовать банки можно как над паром, так и в микроволновке в течении 5 минут. Или в духовке при 130 градусах в течении 7 минут (ставьте банки в холодную духовку, а потом нагревайте). </vt:lpstr>
      <vt:lpstr>Салат с рисом на зиму Некоторые называют его «ленивыми голубцами» или «капустным салатом», от части это правда – набор продуктов и технология приготовления имеют много общего. Ингредиенты: Рис — 100 г Помидоры — 200 г Капуста — 300 г Морковь — 1 шт Лук репчатый — 1 шт Специи — по вкусу Масло растительное — 50 мл Уксус — 2 ст л Соль — 0,5 ч л Сахарный песок — 0,5 ч л Чеснок — 1 зуб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«Садоводы и огородники» тема занятия: «Заготовки на зиму» </dc:title>
  <dc:creator>123</dc:creator>
  <cp:lastModifiedBy>Евгения</cp:lastModifiedBy>
  <cp:revision>2</cp:revision>
  <dcterms:created xsi:type="dcterms:W3CDTF">2020-10-13T16:27:04Z</dcterms:created>
  <dcterms:modified xsi:type="dcterms:W3CDTF">2020-10-13T17:11:13Z</dcterms:modified>
</cp:coreProperties>
</file>