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3858" y="476672"/>
            <a:ext cx="89562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Изготовление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шкатулки</a:t>
            </a:r>
          </a:p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Из бобин 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От скотча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2657922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5501" y="4674255"/>
            <a:ext cx="3253012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2088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n/>
                <a:solidFill>
                  <a:srgbClr val="002060"/>
                </a:solidFill>
              </a:rPr>
              <a:t>Направление: Творческая и прикладная деятельность</a:t>
            </a:r>
            <a:endParaRPr lang="ru-RU" b="1" dirty="0" smtClean="0">
              <a:ln/>
              <a:solidFill>
                <a:srgbClr val="002060"/>
              </a:solidFill>
            </a:endParaRPr>
          </a:p>
          <a:p>
            <a:pPr algn="ctr"/>
            <a:r>
              <a:rPr lang="ru-RU" b="1" dirty="0" smtClean="0">
                <a:ln/>
                <a:solidFill>
                  <a:srgbClr val="002060"/>
                </a:solidFill>
              </a:rPr>
              <a:t>Специалист по социальной работе Бабаева Е.П.</a:t>
            </a:r>
            <a:endParaRPr lang="ru-RU" b="1" dirty="0">
              <a:ln/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952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713"/>
          <a:stretch/>
        </p:blipFill>
        <p:spPr bwMode="auto">
          <a:xfrm>
            <a:off x="539552" y="1700808"/>
            <a:ext cx="3240000" cy="4030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9377" y="476672"/>
            <a:ext cx="6045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Нам понадобится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2276872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1. Основа от скотча</a:t>
            </a:r>
          </a:p>
          <a:p>
            <a:r>
              <a:rPr lang="ru-RU" dirty="0"/>
              <a:t>2. Плотный картон</a:t>
            </a:r>
          </a:p>
          <a:p>
            <a:r>
              <a:rPr lang="ru-RU" dirty="0"/>
              <a:t>3. Плотная бумага (акварельная подойдет, но лучше чуть плотнее)</a:t>
            </a:r>
          </a:p>
          <a:p>
            <a:r>
              <a:rPr lang="ru-RU" dirty="0"/>
              <a:t>4. Бумага для декорирования снаружи</a:t>
            </a:r>
          </a:p>
          <a:p>
            <a:r>
              <a:rPr lang="ru-RU" dirty="0"/>
              <a:t>5. Ткань для внутренней отделки</a:t>
            </a:r>
          </a:p>
          <a:p>
            <a:r>
              <a:rPr lang="ru-RU" dirty="0"/>
              <a:t>6. Бумажный скотч</a:t>
            </a:r>
          </a:p>
          <a:p>
            <a:r>
              <a:rPr lang="ru-RU" dirty="0"/>
              <a:t>7. Двусторонний скотч</a:t>
            </a:r>
          </a:p>
          <a:p>
            <a:r>
              <a:rPr lang="ru-RU" dirty="0"/>
              <a:t>8. Клей ПВА</a:t>
            </a:r>
          </a:p>
          <a:p>
            <a:r>
              <a:rPr lang="ru-RU" dirty="0"/>
              <a:t>9. Канцелярский нож, ножницы, кисть, карандаш</a:t>
            </a:r>
          </a:p>
        </p:txBody>
      </p:sp>
    </p:spTree>
    <p:extLst>
      <p:ext uri="{BB962C8B-B14F-4D97-AF65-F5344CB8AC3E}">
        <p14:creationId xmlns:p14="http://schemas.microsoft.com/office/powerpoint/2010/main" xmlns="" val="274462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11960" y="260648"/>
            <a:ext cx="38094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Основу </a:t>
            </a:r>
            <a:r>
              <a:rPr lang="ru-RU" dirty="0"/>
              <a:t>освободить от этикеток и старого скотча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smtClean="0"/>
              <a:t> Размечаем </a:t>
            </a:r>
            <a:r>
              <a:rPr lang="ru-RU" dirty="0"/>
              <a:t>детали, отступив от края 1,5 см.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386" b="8928"/>
          <a:stretch/>
        </p:blipFill>
        <p:spPr bwMode="auto">
          <a:xfrm>
            <a:off x="349226" y="79896"/>
            <a:ext cx="3116956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6970" y="2660719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ОЧЕНЬ ОСТОРОЖНО делаем надрез ножом сквозь основу и </a:t>
            </a:r>
            <a:r>
              <a:rPr lang="ru-RU" dirty="0" smtClean="0"/>
              <a:t>потихоньку, разрезаем </a:t>
            </a:r>
            <a:r>
              <a:rPr lang="ru-RU" dirty="0"/>
              <a:t>основу на две части.  Это не просто. </a:t>
            </a:r>
            <a:r>
              <a:rPr lang="ru-RU" dirty="0">
                <a:solidFill>
                  <a:srgbClr val="FF0000"/>
                </a:solidFill>
              </a:rPr>
              <a:t>Берегите пальцы!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367"/>
          <a:stretch/>
        </p:blipFill>
        <p:spPr bwMode="auto">
          <a:xfrm>
            <a:off x="5136738" y="2180883"/>
            <a:ext cx="2884716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932040" y="5373216"/>
            <a:ext cx="3639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Должно получиться две детали: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424"/>
          <a:stretch/>
        </p:blipFill>
        <p:spPr bwMode="auto">
          <a:xfrm>
            <a:off x="806480" y="4405791"/>
            <a:ext cx="3145500" cy="1934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7025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75112" y="86632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Приложив основу на </a:t>
            </a:r>
            <a:r>
              <a:rPr lang="ru-RU" dirty="0" smtClean="0"/>
              <a:t>картон, обводим </a:t>
            </a:r>
            <a:r>
              <a:rPr lang="ru-RU" dirty="0"/>
              <a:t>по внешней стороне </a:t>
            </a:r>
            <a:r>
              <a:rPr lang="ru-RU" dirty="0" smtClean="0"/>
              <a:t>карандашом. Так делаем 2 раза.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768"/>
          <a:stretch/>
        </p:blipFill>
        <p:spPr bwMode="auto">
          <a:xfrm>
            <a:off x="539552" y="900040"/>
            <a:ext cx="2880000" cy="1948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6311" y="3693432"/>
            <a:ext cx="378661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Это будут крышечка и </a:t>
            </a:r>
            <a:r>
              <a:rPr lang="ru-RU" dirty="0" smtClean="0"/>
              <a:t>донышко.</a:t>
            </a:r>
          </a:p>
          <a:p>
            <a:r>
              <a:rPr lang="ru-RU" dirty="0"/>
              <a:t>Еще один картонный диск нужно </a:t>
            </a:r>
            <a:endParaRPr lang="ru-RU" dirty="0" smtClean="0"/>
          </a:p>
          <a:p>
            <a:r>
              <a:rPr lang="ru-RU" dirty="0" smtClean="0"/>
              <a:t>будет </a:t>
            </a:r>
            <a:r>
              <a:rPr lang="ru-RU" dirty="0"/>
              <a:t>вырезать по внутреннему </a:t>
            </a:r>
            <a:endParaRPr lang="ru-RU" dirty="0" smtClean="0"/>
          </a:p>
          <a:p>
            <a:r>
              <a:rPr lang="ru-RU" dirty="0" smtClean="0"/>
              <a:t>диаметру</a:t>
            </a:r>
            <a:r>
              <a:rPr lang="ru-RU" dirty="0"/>
              <a:t>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40"/>
          <a:stretch/>
        </p:blipFill>
        <p:spPr bwMode="auto">
          <a:xfrm>
            <a:off x="5148064" y="3285313"/>
            <a:ext cx="3423673" cy="2016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412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692696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Из приготовленной декоративной бумаги вырезаем 2 круга, обведя основу с внутренней и внешней стороны. Также вырезаем полоску размером 4*25 см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5996" y="1988840"/>
            <a:ext cx="2897965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78"/>
          <a:stretch/>
        </p:blipFill>
        <p:spPr bwMode="auto">
          <a:xfrm>
            <a:off x="2195736" y="4365104"/>
            <a:ext cx="4246963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3500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76672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Прикладываем диск из картона к широкой части будущей </a:t>
            </a:r>
            <a:r>
              <a:rPr lang="ru-RU" dirty="0" smtClean="0"/>
              <a:t>шкатулки, фиксируем бумажным скотчем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247"/>
          <a:stretch/>
        </p:blipFill>
        <p:spPr bwMode="auto">
          <a:xfrm>
            <a:off x="827584" y="1340768"/>
            <a:ext cx="2724324" cy="1981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6926" y="3573016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 плотно обклеиваем, уже основательно и ровно: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477"/>
          <a:stretch/>
        </p:blipFill>
        <p:spPr bwMode="auto">
          <a:xfrm>
            <a:off x="4860032" y="1412776"/>
            <a:ext cx="2495050" cy="199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221088"/>
            <a:ext cx="322388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55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404664"/>
            <a:ext cx="3919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Так же поступаем и с "крышечкой"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328"/>
          <a:stretch/>
        </p:blipFill>
        <p:spPr bwMode="auto">
          <a:xfrm>
            <a:off x="2699792" y="1012760"/>
            <a:ext cx="2744102" cy="202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79" y="3212976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Свободный край скотча режем на полоски и приклеиваем поочередно к диску. </a:t>
            </a:r>
          </a:p>
          <a:p>
            <a:r>
              <a:rPr lang="ru-RU" dirty="0"/>
              <a:t>В итоге получатся вот такие заготовки шкатулки: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985"/>
          <a:stretch/>
        </p:blipFill>
        <p:spPr bwMode="auto">
          <a:xfrm>
            <a:off x="2468445" y="4126431"/>
            <a:ext cx="3370179" cy="200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4019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5756" y="33265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Теперь вырезаем два диска из декоративной бумаги и 2 полоски</a:t>
            </a:r>
          </a:p>
          <a:p>
            <a:r>
              <a:rPr lang="ru-RU" dirty="0"/>
              <a:t>размером  27,5 х 6,5 см (низ шкатулки) 27,5 х 5 (крышка)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149"/>
          <a:stretch/>
        </p:blipFill>
        <p:spPr bwMode="auto">
          <a:xfrm>
            <a:off x="2483768" y="1233488"/>
            <a:ext cx="3279826" cy="1962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94500" y="3429000"/>
            <a:ext cx="301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Основу промазываем ПВА: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833"/>
          <a:stretch/>
        </p:blipFill>
        <p:spPr bwMode="auto">
          <a:xfrm>
            <a:off x="2843808" y="4365104"/>
            <a:ext cx="3068780" cy="203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960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  <a:p>
            <a:r>
              <a:rPr lang="ru-RU" dirty="0"/>
              <a:t>Плотно обтягиваем бумагой, приклеивая ровно, без пузырей и перекосов,</a:t>
            </a:r>
          </a:p>
          <a:p>
            <a:r>
              <a:rPr lang="ru-RU" dirty="0"/>
              <a:t>по краям должна остаться свободная бумага: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84784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39552" y="3933056"/>
            <a:ext cx="6318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Край промазываем клеем отдельно и </a:t>
            </a:r>
            <a:r>
              <a:rPr lang="ru-RU" dirty="0" smtClean="0"/>
              <a:t> внахлёст </a:t>
            </a:r>
            <a:r>
              <a:rPr lang="ru-RU" dirty="0"/>
              <a:t>приклеиваем: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4008" y="4365104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8980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47667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Свободный край режем на полоски и, промазав край донышка клеем, прижимаем полоски ко дну. </a:t>
            </a:r>
          </a:p>
          <a:p>
            <a:r>
              <a:rPr lang="ru-RU" dirty="0"/>
              <a:t>Делайте все аккуратно, не оставляя зазоров и щелей.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13758"/>
            <a:ext cx="3289412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0012" y="155679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6996" y="422108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0431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Теперь промазываем клеем внутренний край шкатулки вместе с </a:t>
            </a:r>
            <a:r>
              <a:rPr lang="ru-RU" dirty="0" smtClean="0"/>
              <a:t>торцом и, </a:t>
            </a:r>
            <a:r>
              <a:rPr lang="ru-RU" dirty="0"/>
              <a:t>по кругу, начиная с места разреза загибаем, </a:t>
            </a:r>
          </a:p>
          <a:p>
            <a:r>
              <a:rPr lang="ru-RU" dirty="0"/>
              <a:t>одновременно выравнивая, бумагу. </a:t>
            </a:r>
          </a:p>
          <a:p>
            <a:r>
              <a:rPr lang="ru-RU" dirty="0"/>
              <a:t>Следим, что бы на торцах не оставались пузыри воздуха и складки: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20833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56692" y="3933056"/>
            <a:ext cx="8091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 донышку </a:t>
            </a:r>
            <a:r>
              <a:rPr lang="ru-RU" dirty="0" smtClean="0"/>
              <a:t> </a:t>
            </a:r>
            <a:r>
              <a:rPr lang="ru-RU" dirty="0"/>
              <a:t>приклеиваем бумажный диск </a:t>
            </a:r>
          </a:p>
          <a:p>
            <a:r>
              <a:rPr lang="ru-RU" dirty="0"/>
              <a:t>или (если материала достаточно) диск из декоративной бумаги: </a:t>
            </a:r>
          </a:p>
        </p:txBody>
      </p:sp>
      <p:pic>
        <p:nvPicPr>
          <p:cNvPr id="11268" name="Picture 4" descr="http://img0.liveinternet.ru/images/attach/c/11/117/380/117380194_large_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9482" y="4579387"/>
            <a:ext cx="283146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919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980728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Верх шкатулки делаем по тому же принципу, что и дно.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0086"/>
            <a:ext cx="3024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22108" y="2414423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На свободном крае бумаги делаем три надреза </a:t>
            </a:r>
          </a:p>
          <a:p>
            <a:r>
              <a:rPr lang="ru-RU" dirty="0"/>
              <a:t>(только не в плотную к торцам!). </a:t>
            </a:r>
          </a:p>
          <a:p>
            <a:r>
              <a:rPr lang="ru-RU" dirty="0"/>
              <a:t>Четвертый разрез у нас уже есть)) это стыки бумаги. </a:t>
            </a:r>
          </a:p>
          <a:p>
            <a:r>
              <a:rPr lang="ru-RU" dirty="0"/>
              <a:t>Промазываем внутренние бока и чуть-чуть диск крышки клеем.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85748"/>
            <a:ext cx="273913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72514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И, поочередно приклеиваем все четыре полоски, разравнивая, </a:t>
            </a:r>
          </a:p>
          <a:p>
            <a:r>
              <a:rPr lang="ru-RU" dirty="0"/>
              <a:t>и накладывая края один на другой. </a:t>
            </a:r>
          </a:p>
          <a:p>
            <a:r>
              <a:rPr lang="ru-RU" dirty="0"/>
              <a:t>Этим мы добьемся отсутствия складок на краях.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4649" y="4510086"/>
            <a:ext cx="2512213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7816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5486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Внутрь приклеиваем меньший бумажный диск.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51223"/>
            <a:ext cx="2729242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04048" y="3789040"/>
            <a:ext cx="3470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Внешнее оформление готово. 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6396" y="4158372"/>
            <a:ext cx="3005964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7486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657876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Теперь берем полоску бумаги и еще один картонный диск </a:t>
            </a:r>
          </a:p>
          <a:p>
            <a:r>
              <a:rPr lang="ru-RU" dirty="0"/>
              <a:t>(на 1-2 мм меньше внутреннего диаметра) </a:t>
            </a:r>
          </a:p>
          <a:p>
            <a:r>
              <a:rPr lang="ru-RU" dirty="0"/>
              <a:t>и вырезаем к ним тканевые детали: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4774" y="195611"/>
            <a:ext cx="1789714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350520" y="27089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На ткань приклеиваем двусторонний скотч, </a:t>
            </a:r>
          </a:p>
          <a:p>
            <a:r>
              <a:rPr lang="ru-RU" dirty="0"/>
              <a:t>и поочередно загибая края, обклеиваем тканью картонный диск. 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299"/>
          <a:stretch/>
        </p:blipFill>
        <p:spPr bwMode="auto">
          <a:xfrm>
            <a:off x="929393" y="2290525"/>
            <a:ext cx="2603172" cy="200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5229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На тканевую полоску так же наклеиваем двусторонний скотч. </a:t>
            </a:r>
          </a:p>
          <a:p>
            <a:r>
              <a:rPr lang="ru-RU" dirty="0"/>
              <a:t>Один край загибаем, он приклеивается.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7"/>
          <a:stretch/>
        </p:blipFill>
        <p:spPr bwMode="auto">
          <a:xfrm>
            <a:off x="5364088" y="4649357"/>
            <a:ext cx="3031807" cy="1943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0392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2656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Снимаем со скотча защитную пленку, наклеиваем бумагу. </a:t>
            </a:r>
          </a:p>
          <a:p>
            <a:r>
              <a:rPr lang="ru-RU" dirty="0"/>
              <a:t>На том конце, где загнуто (на картинке слева) приклеиваем полоску скотча,</a:t>
            </a:r>
          </a:p>
          <a:p>
            <a:r>
              <a:rPr lang="ru-RU" dirty="0"/>
              <a:t>пленку не снимаем (на край справа на фото внимания не </a:t>
            </a:r>
            <a:r>
              <a:rPr lang="ru-RU" dirty="0" smtClean="0"/>
              <a:t>обращаем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2" t="12216" r="-852" b="-12216"/>
          <a:stretch/>
        </p:blipFill>
        <p:spPr bwMode="auto">
          <a:xfrm>
            <a:off x="1166242" y="1412776"/>
            <a:ext cx="6667500" cy="30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76654" y="4149080"/>
            <a:ext cx="4246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Загибаем ткань, приклеивая к бумаге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839"/>
          <a:stretch/>
        </p:blipFill>
        <p:spPr bwMode="auto">
          <a:xfrm>
            <a:off x="1175767" y="4653136"/>
            <a:ext cx="6657975" cy="192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5334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88640"/>
            <a:ext cx="8568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Заворачиваем цилиндр, и в ту самую щелочку, где не снята пленка и загнут край, </a:t>
            </a:r>
          </a:p>
          <a:p>
            <a:r>
              <a:rPr lang="ru-RU" dirty="0"/>
              <a:t>вставляем другой конец полоски. Картон должен остаться  с внешней стороны. </a:t>
            </a:r>
          </a:p>
          <a:p>
            <a:r>
              <a:rPr lang="ru-RU" dirty="0"/>
              <a:t>СОВЕТ: прежде чем приклеивать, проверьте диаметр, </a:t>
            </a:r>
          </a:p>
          <a:p>
            <a:r>
              <a:rPr lang="ru-RU" dirty="0"/>
              <a:t>приложив цилиндр к внутренней части шкатулки.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235" y="1916900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2691337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4581128"/>
            <a:ext cx="82089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Аккуратно вставляем цилиндр в шкатулку, все выравниваем, вытаскиваем</a:t>
            </a:r>
          </a:p>
          <a:p>
            <a:r>
              <a:rPr lang="ru-RU" dirty="0"/>
              <a:t>загнувшийся (это произойдет обязательно) нижний край цилиндра</a:t>
            </a:r>
          </a:p>
          <a:p>
            <a:r>
              <a:rPr lang="ru-RU" dirty="0"/>
              <a:t>(там, где нет бумаги). </a:t>
            </a:r>
          </a:p>
          <a:p>
            <a:r>
              <a:rPr lang="ru-RU" dirty="0"/>
              <a:t>Стыки ткани должны быть на том же месте, </a:t>
            </a:r>
          </a:p>
          <a:p>
            <a:r>
              <a:rPr lang="ru-RU" dirty="0"/>
              <a:t>где и стыки декоративной бумаги на самой шкатулке.</a:t>
            </a:r>
          </a:p>
          <a:p>
            <a:r>
              <a:rPr lang="ru-RU" dirty="0"/>
              <a:t>Как видите, я взяла достаточно плотную ткань, </a:t>
            </a:r>
          </a:p>
          <a:p>
            <a:r>
              <a:rPr lang="ru-RU" dirty="0"/>
              <a:t>и стык получился толстоват, поэтому выбирайте ткань </a:t>
            </a:r>
            <a:r>
              <a:rPr lang="ru-RU" dirty="0" smtClean="0"/>
              <a:t>по тоньше</a:t>
            </a:r>
            <a:r>
              <a:rPr lang="ru-RU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xmlns="" val="33483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356"/>
          <a:stretch/>
        </p:blipFill>
        <p:spPr bwMode="auto">
          <a:xfrm>
            <a:off x="1115616" y="1679010"/>
            <a:ext cx="2411885" cy="200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6359" y="260648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Вклеиваем (лучше на супер-клей) внутреннее донышко. </a:t>
            </a:r>
          </a:p>
          <a:p>
            <a:r>
              <a:rPr lang="ru-RU" dirty="0"/>
              <a:t>Не забудьте после этого приклеить (тем же супер-клеем) </a:t>
            </a:r>
          </a:p>
          <a:p>
            <a:r>
              <a:rPr lang="ru-RU" dirty="0"/>
              <a:t>тканевый цилиндр к внутренним краям шкатулки, </a:t>
            </a:r>
          </a:p>
          <a:p>
            <a:r>
              <a:rPr lang="ru-RU" dirty="0"/>
              <a:t>иначе он так и будет елозить и выглядеть криво, это все-таки бумага...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4119" y="1599556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3" y="4005064"/>
            <a:ext cx="87257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Вот и все). Шкатулка готова! Ну, а как ее украсить, это вы уже придумаете сами.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812"/>
          <a:stretch/>
        </p:blipFill>
        <p:spPr bwMode="auto">
          <a:xfrm>
            <a:off x="2843808" y="4509120"/>
            <a:ext cx="2652632" cy="1991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6610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0688"/>
            <a:ext cx="6657975" cy="429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274" y="5229200"/>
            <a:ext cx="8738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 за внимание !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66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67</TotalTime>
  <Words>709</Words>
  <Application>Microsoft Office PowerPoint</Application>
  <PresentationFormat>Экран (4:3)</PresentationFormat>
  <Paragraphs>82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Maksunova_EV</cp:lastModifiedBy>
  <cp:revision>10</cp:revision>
  <dcterms:created xsi:type="dcterms:W3CDTF">2020-09-08T07:02:04Z</dcterms:created>
  <dcterms:modified xsi:type="dcterms:W3CDTF">2020-09-23T04:53:55Z</dcterms:modified>
</cp:coreProperties>
</file>