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5"/>
  </p:notesMasterIdLst>
  <p:sldIdLst>
    <p:sldId id="256" r:id="rId2"/>
    <p:sldId id="257" r:id="rId3"/>
    <p:sldId id="258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DEB9D-F8D4-4371-8614-EAB6D90E911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EDF54-4E3A-4273-9A48-0DCD469B0B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43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DF54-4E3A-4273-9A48-0DCD469B0B8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338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3933056"/>
            <a:ext cx="5040560" cy="2204864"/>
          </a:xfrm>
        </p:spPr>
        <p:txBody>
          <a:bodyPr>
            <a:normAutofit/>
          </a:bodyPr>
          <a:lstStyle/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Садоводы огородники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Киричек В.М</a:t>
            </a: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/>
            <a:endParaRPr lang="ru-RU" sz="1600" dirty="0" smtClean="0">
              <a:solidFill>
                <a:srgbClr val="FF0000"/>
              </a:solidFill>
              <a:latin typeface="Century Schoolbook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24744"/>
            <a:ext cx="36134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rgbClr val="FF0000"/>
                </a:solidFill>
              </a:rPr>
              <a:t>лекарство на грядках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"/>
            <a:ext cx="3672408" cy="234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2848" y="4211972"/>
            <a:ext cx="8681640" cy="39574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3384376" cy="22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52293" y="2280899"/>
            <a:ext cx="8224161" cy="457710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03117" rIns="0" bIns="5395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Картофель обладает большой биологической ценностью. В нем содержится некоторое количество белка, который хорошо усваивается благодаря высокому содержанию витамина В6 и лизина.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Обладает овощ и антиоксидантными свойствами за счет содержащихся фенолов, антиоксиданта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хлорогеновой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кислоты, альфа-токоферола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лютеина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Много в картофеле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каротиноидов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пищевых волокон.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Современные методы исследований нашли в картошке около 60 полезных веществ, о которых раньше никто не подозревал. В целом, ученые считают, что картофель — самый распространенный и дешевый источник всех ключевых микроэлементов для человеческого организма.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                          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    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            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вреден картофель</a:t>
            </a:r>
            <a:b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Главным образом, вред картофеля связан не с составом самого овоща, а со способами его приготовления.</a:t>
            </a:r>
          </a:p>
          <a:p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Картофель относится к источникам быстрых углеводов. Блюда из него обладают высоким гликемическим индексом. Из-за чего может увеличиваться риск сахарного диабета и ожирения. Но в этом вопросе тоже не все однозначно. Все зависит от способа приготовления, а также от сорта картофеля. Если у пюре гликемический индекс 88, то у картофеля в мундире — 65. Еще полезнее для здоровья картофель, приготовленный без воды, то есть запеченный. В этом случае крахмал доходит до кишечника не распавшимся. Если вы любите жареный картофель, то его лучше есть охлажденным — так он будет менее вредным.</a:t>
            </a:r>
          </a:p>
          <a:p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Однозначный вред для здоровья несет токсичное вещество соланин. Но об этом известно всем. Просто нужно не забывать максимально срезать зеленые участки на клубнях или совсем избавляться от позеленевшего картофеля.</a:t>
            </a:r>
          </a:p>
          <a:p>
            <a:pPr algn="ctr"/>
            <a:r>
              <a:rPr 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Картофельный сок отлично помогает при изжоге, отрыжке, желудочных кровотечениях. Для лечения дерматитов, экзем, грибковых поражений, рожистого воспаления марлевую повязку пропитывают картофельным соком и прикладывают к месту воспаления. Картофельный отвар весьма полезен для тех, кто страдает артритом. Его пьют утром, натощак, днем и перед сном. Также отвар картофеля хорошо употреблять для лечения гипертонии и сердечных болезней</a:t>
            </a:r>
            <a:r>
              <a:rPr lang="ru-RU" sz="1200" dirty="0">
                <a:solidFill>
                  <a:srgbClr val="6666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329749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 полезен картофель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Долгое время считалось, что в картофеле кроме крахмала ничего не содержится. Но это абсолютно не так. Современные диетологи успели подзабыть, что именно картофель спасал в 19 веке народы Северной Европы от цинги. Это все благодаря высокому содержанию витамина С, которого в кашах, например, нет совсем.</a:t>
            </a:r>
            <a:endParaRPr lang="ru-RU" sz="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картошке много калия, который поддерживает водно-солевой баланс в организме и необходим для нормальной работы клеток. В ней содержится витамин В6, участвующий в метаболизме белка, иммунных процессах, а также формировании гемоглобина.</a:t>
            </a:r>
            <a:r>
              <a: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2007 году в картофеле были обнаружены вещества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какоамины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который успешно применяются в снижении артериального давления. </a:t>
            </a:r>
            <a:endParaRPr lang="ru-RU" sz="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075"/>
            <a:ext cx="3937620" cy="248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67544" y="3068960"/>
            <a:ext cx="8064896" cy="33748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53958" rIns="0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Польза для организма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Благодаря употреблению моркови можно поддержать здоровье: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морковь дает организму много бета-каротина, отчего снижается вероятность развития онкологических заболеваний (сочетание витаминов группы В, селена и витамина А снижает уязвимость организма перед онкологическими заболеваниями);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 достаточном поступлении бета-каротина организм защищен от камней в мочевыводящих путях и катаракты;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небольшая морковка полностью покрывает дневную потребность организма в важном витамине 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считается, что регулярное употребление моркови предрасполагает человека к долголетию;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продукт употребляют для улучшения состояния при диабете, сердечных заболеваниях;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продукт улучшает зрение (для профилактики нарушений зрения, необходимо ежедневно употреблять 100 г моркови);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морковь полезна людям, живущим с диабетом (при этом расстройстве полезно употреблять в пищу продукт, так как он наполнен витаминами и антиоксидантами, а значит, ускоряет обменные процессы, помогает снижать процент сахара в составе крови, способствует очищению от лишнего холестерина и полноценному усвоению питательных веществ);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продукт полезен в пожилом возрасте, при сердечных заболеваниях, повышенном давлении,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варикозе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, инсульте (полезные вещества помогают снижать давление и холестерин, укрепляют сосуды, у возрастных людей благодаря регулярному употреблению морковных блюд и напитков снижается предрасположенность к инсульту, инфаркту, улучшается снабжение мышц и мозга кислородом);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28075"/>
            <a:ext cx="4572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Морковь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 источник множества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витаминов.</a:t>
            </a:r>
            <a:endParaRPr lang="ru-RU" sz="1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Витамин А,К,С, Е, Группы В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Минералы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Морковь содержит минералы-основные:калий;сера;кальций;железо;марганец;,хлор;магний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цинк;фосфор;натрий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БЖУ и калорийность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Одна морковка в среднем весит 85-150 г. На 100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грамм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белки, жиры и углеводы распределяются следующим образом: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белки — 1,3 г; жиры — 0,1 г; углеводы — 6,9-7,2 г.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Также необходимо отметить, что: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100 г моркови содержится 0,8 г пищевых волокон;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100 г продукта приходится 88 г воды;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калорийность моркови — около 32-33 ккал на 100 г.</a:t>
            </a:r>
          </a:p>
        </p:txBody>
      </p:sp>
    </p:spTree>
    <p:extLst>
      <p:ext uri="{BB962C8B-B14F-4D97-AF65-F5344CB8AC3E}">
        <p14:creationId xmlns:p14="http://schemas.microsoft.com/office/powerpoint/2010/main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4200" y="620688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употребление продукта полезно для кожи (продукт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оздоравливает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кожу изнутри и помогает сохранить молодость, а также можно использовать тертую морковь и ее сок наружно для приготовления косметических масок, натуральные маски подтягивают, омолаживают, питают кожу);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продукт положительно влияет на деятельность почек, печени (полезные вещества регенерируют и очищают органы на клеточном уровне, продукт дает мочегонный и желчегонный эффект, предупреждает появление песка и камней).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Противопоказания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Чтобы не нанести вред организму, не стоит кушать морковь в любом виде при следующих расстройствах: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язва желудка, язва 12-перстной кишки;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геморрой;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воспалительные процессы в тонком кишечнике.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Морковный сок запрещено употреблять при гастрите и при язве ввиду повышения кислотности в ЖКТ. Свежеотжатый сок включает много сахара, больше, чем вареная морковка. Из-за большого количества сахара, сок не стоит включать в рацион при диабете и ожирении.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некоторых случаях возникает аллергическая реакция на продукт, которая проявляется в виде сыпи на коже. Такая неприятность может иметь место при индивидуальной непереносимости или употреблении большого объема овощей. Особенно переедание нежелательно для детей.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злоупотреблении морковью возникают головные боли, общая слабость и рвота.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Когда вы находитесь на рынке и в магазинах, будьте внимательны. Выбирайте морковь естественного ярко-оранжевого цвета, твердую и ровную. Блеклый и ярко-красный цвет моркови ненормален. Корнеплоды с наростами и неровностями тоже не нужно брать, так как высока вероятность наличия нитратов. Желательно измерять количество нитратов в овощах при помощи тестера, особенно это касается покупки ранней морковки.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656" y="4941168"/>
            <a:ext cx="4104456" cy="1562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081048" y="4589751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много капусты хорошей 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разной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200" y="495431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1200" dirty="0" smtClean="0">
                <a:latin typeface="PT Sans"/>
                <a:ea typeface="NSimSun" pitchFamily="49" charset="-122"/>
              </a:rPr>
              <a:t>Род </a:t>
            </a:r>
            <a:r>
              <a:rPr lang="ru-RU" sz="1200" dirty="0">
                <a:latin typeface="PT Sans"/>
                <a:ea typeface="NSimSun" pitchFamily="49" charset="-122"/>
              </a:rPr>
              <a:t>Капуста насчитывает более </a:t>
            </a:r>
            <a:r>
              <a:rPr lang="ru-RU" sz="1200" dirty="0" smtClean="0">
                <a:latin typeface="PT Sans"/>
                <a:ea typeface="NSimSun" pitchFamily="49" charset="-122"/>
              </a:rPr>
              <a:t>50 видов</a:t>
            </a:r>
            <a:endParaRPr lang="ru-RU" sz="1200" b="0" i="0" dirty="0">
              <a:effectLst/>
              <a:latin typeface="PT Sans"/>
              <a:ea typeface="NSimSun" pitchFamily="49" charset="-122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5535" y="5195329"/>
            <a:ext cx="4572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Капуста имеет широкое применение в народной медицине, где чаще всего используются ее листья или сок. Во все времена целители использовали капусту:  чаще всего ее используют при головной боли, боли в горле, мастопатии, ожогах и артрозах коленного сустава, для заживления ран и глубоких порезов..</a:t>
            </a:r>
            <a:endParaRPr lang="ru-RU" sz="1200" dirty="0">
              <a:solidFill>
                <a:srgbClr val="FF000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919" y="1939191"/>
            <a:ext cx="3888432" cy="50516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050" rIns="0" bIns="7935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2101" y="836712"/>
            <a:ext cx="8208912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          Польза </a:t>
            </a: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капусты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Капуста богата микроэлементами и витаминами. В ней содержится: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Кальций, который укрепляет зубы и кости;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Никотиновая кислота, или РР, отвечает за выделение энергии при переработке углеводов и жиров;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Витамины группы В (В1, В2, В6) отвечают за здоровье и красоту волос, ногтей и кожных покровов, регулируют деятельность нервной системы;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Калий, который необходим организму человека для полноценной деятельности сердечной мышцы.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Капуста содержит в себе все полезные вещества, необходимые для полноценной жизни человека.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Она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оказывает благотворное действие на процессы обмена веществ, имеет обезболивающее и противовоспалительное действие.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Пищевые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волокна, находящиеся в капусте, отлично выводят из организма человека холестерин.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Также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 капусты помогает при болезнях сердца и почек, гастритах с пониженной кислотностью и запорах. Она укрепляет иммунитет и оказывает очищающее воздействие на организм.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Капуста есть практически во всех системах питания и по праву считается диетическим продуктом. Любой вид капусты содержит менее 30ккал в 100 граммах.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Содержащиеся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капусте пищевые волокна и клетчатка очищают организм от шлаков и токсинов. А витамины групп A, B, C, P, U, которые содержатся в капусте, обеспечивают правильную работу всего организма, положительно влияют на кожу, ногти и волосы.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целом, капуста способствует нормализации работы ЖКТ, очищению организма от шлаков и токсинов, снижению уровня холестерина.</a:t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           Вред капусты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Стоит следить за нормой употребления данного продукта, так как при ее нарушении возможны вздутия живота, диарея и тошнота. Также ее нельзя употреблять людям с болезнями щитовидной железы, почек и печени.</a:t>
            </a:r>
            <a:endParaRPr lang="ru-RU" sz="12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8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286" y="364014"/>
            <a:ext cx="7985670" cy="276999"/>
          </a:xfrm>
          <a:prstGeom prst="rect">
            <a:avLst/>
          </a:prstGeom>
          <a:ln w="63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5" y="364014"/>
            <a:ext cx="364840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4715" y="2996952"/>
            <a:ext cx="8159733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поспособствует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выводу из организма лишних жидкостей и токсинов;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принесет пользу при сосудистых и сердечных недугах, выровняет давление и восстановит сон;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отрегулирует уровень холестерина и избавит от малокровия и анемии;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поможет быстрее справиться с кожными повреждениями и раздражениями;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принесет пользу печени и почкам, желудку и мочевыводящим путям;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защитит суставы от отложения вредных солей и предотвратит подагру.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45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Широко известны иммуномодулирующие свойства продукта — употреблять его очень полезно в сезон простуд.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45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мужчин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45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Польза репчатого лука для организма мужчины состоит в том, что продукт положительно влияет на состояние репродуктивной системы. При употреблении репчатого лука улучшается потенция и возрастает качество генетического материала. Кроме того, продукт оказывает действенную помощь при аденоме простаты — снимает воспаление и уменьшает боль.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45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Благотворное влияние продукта на сосуды способствует продлению жизни мужчин, поскольку защищает от развития инфарктов и инсультов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14825" y="63524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ts val="3150"/>
              </a:spcBef>
              <a:spcAft>
                <a:spcPts val="600"/>
              </a:spcAft>
            </a:pP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Полезные свойства репчатого лука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spcBef>
                <a:spcPts val="450"/>
              </a:spcBef>
              <a:spcAft>
                <a:spcPts val="150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Продукт обладает немалым количеством ценных для здоровья свойств. Если добавлять его в пищу малыми порциями, но регулярно, репчатый лук: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окажет выраженное противовоспалительное действие и поможет справиться с бактериями, вирусами и грибками;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принесет пользу при кишечных паразитах и позволит быстро избавиться от них подручными методами;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5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0233" y="1052736"/>
            <a:ext cx="8208912" cy="5364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45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женщин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Bef>
                <a:spcPts val="450"/>
              </a:spcBef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Польза репчатого лука для женщин выражается в том, что овощ помогает поддерживать здоровый гормональный фон — в продукте содержится много витамина В9. Продукт снижает естественный дискомфорт во время месячных, повышает либидо и предотвращает развитие заболеваний репродуктивной системы.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Bef>
                <a:spcPts val="450"/>
              </a:spcBef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Приносит пользу лук и для женской красоты. Он хорошо влияет на упругость и молодость кожи, способен устранить проблему хрупких волос и ломких ногтей.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Bef>
                <a:spcPts val="450"/>
              </a:spcBef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женщин в период вынашивания ребенка репчатый лук очень ценен — в нем содержится много фолиевой кислоты В9, важной для плода. Будущие мамы безо всякого вреда могут употреблять вплоть до целой небольшой луковицы в день, конечно, в сочетании с другими продуктами, а не просто так. Помимо того, что продукт принесет пользу плоду, он защитит женщину от простудных заболеваний и поможет справиться с любыми воспалениями.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Bef>
                <a:spcPts val="450"/>
              </a:spcBef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Сырой репчатый лук приносит пользу в диетическом питании — продукт эффективно помогает бороться с лишними жировыми отложениями. На то есть несколько причин — лук очищает организм от скопившихся шлаков и выводит токсины, ускоряет процессы метаболизма и всасывания в кровь полезных веществ.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Вред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репчатого лука и противопоказания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 всех своих полезных свойствах продукт остается достаточно острым и едким. Его нельзя есть в большом количестве, особенно в сыром виде — это причинит вред, поскольку пищевод и желудок получат ожоги.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spcBef>
                <a:spcPts val="450"/>
              </a:spcBef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Противопоказаниями для репчатого лука являются: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хронические заболевания желчного пузыря и печени;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тяжелые недуги почек;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язвенная болезнь и гастрит, особенно с повышенной кислотностью;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бронхиальная астма.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Bef>
                <a:spcPts val="450"/>
              </a:spcBef>
              <a:spcAft>
                <a:spcPts val="150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осторожностью свежий продукт нужно употреблять при гипертонии — несмотря на то, что он используется в лечебных рецептах, в сыром виде он может спровоцировать скачок давления.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61140"/>
            <a:ext cx="172819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8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754"/>
            <a:ext cx="3744416" cy="24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3189" y="2852936"/>
            <a:ext cx="8208912" cy="340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  11 </a:t>
            </a:r>
            <a:r>
              <a:rPr lang="ru-RU" sz="1200" b="1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доказанных свойств </a:t>
            </a:r>
            <a:endParaRPr lang="ru-RU" sz="1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Богатый состав. углеводы ,пищевые волокна ,витамин C , фолиевая кислота , витамин B6 ,магний ,калий ,фосфор , марганец , </a:t>
            </a:r>
            <a:r>
              <a:rPr lang="ru-RU" sz="1200" dirty="0" err="1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железо,углеводы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 составе корнеплода, в большей степени, представлены простыми сахарами – глюкозой и фруктозой. Растение является ценным источником клетчатки. Клетчатка, способствует снижению риска развития злокачественных новообразований, сахарного диабета II типа, гипертонической болезни, инсульта и инфаркта миокарда, а также восстанавливает микрофлору кишечника. 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медицине свёкла особенно ценится за высокую концентрацию неорганических нитратов и пигментов, которые снижают артериальное давление, уменьшают вероятность развития многих сердечно-сосудистых заболеваний и обладают другими лечебными свойствами.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Снижение артериального давления Повышенное артериальное давление (гипертоническая болезнь, симптоматические артериальные гипертензии) – один из ведущих факторов риска развития инсульта и инфаркта миокарда. 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Улучшение спортивных результатов Нитраты, содержащиеся в свёкле, повышают активность окислительного </a:t>
            </a:r>
            <a:r>
              <a:rPr lang="ru-RU" sz="1200" dirty="0" err="1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фосфорилирования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 митохондриях. Данный процесс приводит к ускоренной выработке энергии, необходимой скелетной мускулатуре. Употребление свёклы также повышает потребление организмом кислорода на 20%. 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96111" y="-99392"/>
            <a:ext cx="50916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>
              <a:solidFill>
                <a:srgbClr val="31334B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solidFill>
                <a:srgbClr val="31334B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Полезен ли свекольный сок? </a:t>
            </a:r>
            <a:r>
              <a:rPr lang="ru-RU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Сок содержит массу витаминов и минералов, однако лишён клетчатки. Употребление сока натощак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cs typeface="Times New Roman" pitchFamily="18" charset="0"/>
              </a:rPr>
              <a:t>или на фоне хронических заболеваний желудка и двенадцатиперстной кишки может вызвать раздражение слизистых оболочек пищеварительного тракта. Рекомендуется принимать сок совместно с другими видами пищи с целью профилактики возможных осложнений.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листьев (ботвы).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cs typeface="Times New Roman" pitchFamily="18" charset="0"/>
              </a:rPr>
              <a:t> Листья свёклы содержат значительно больше витаминов и клетчатки. Обычно ботва используется для снижения массы тела и нормализации уровня холестерина в крови. Ботву можно добавлять в салаты и другие блюда.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Употребление кваса.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cs typeface="Times New Roman" pitchFamily="18" charset="0"/>
              </a:rPr>
              <a:t>В народной медицине квас на основе свёклы применяется для снижения артериального давления и улучшения пищеварения. 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1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отвара.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cs typeface="Times New Roman" pitchFamily="18" charset="0"/>
              </a:rPr>
              <a:t>Свекольный отвар обладает выраженными антибактериальными свойствами и противовоспалительной активностью. Обычно он применяется при инфекционно-воспалительных заболеваниях кишечника и верхних отделов респираторного тракта.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35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027" y="1196752"/>
            <a:ext cx="8393445" cy="5317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6.Улучшение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работы пищеварительной системы Клетчатка – один из главных компонентов здорового питания. Она является пищей для полезных представителей микрофлоры кишечника человека. Стимуляция их роста приводит к гибели патогенных и условно-патогенных форм.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7.Поддержание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работы головного мозга Ряд психических и когнитивных функций снижается с возрастом. В отдельных ситуациях развиваются атрофические изменения головного мозга и появляются такие отклонения, как: деменция, болезнь Альцгеймера, болезнь Пика и т.п. Доказано, что нитраты, содержащиеся в свёкле, расширяют кровеносные сосуды, увеличивая приток насыщенной кислородом крови к мозгу. Это может улучшить умственную работу и активность когнитивной сферы. При регулярном употреблении овоща отмечается улучшение памяти и общей умственной работоспособности. Также уменьшается время, необходимое для выполнения умственных задач. Свёкла расширяет сосуды и повышает приток крови к головному мозгу, улучшая его работу. 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8.Профилактика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рака Большой набор антиоксидантов и противовоспалительных веществ в составе красной свёклы могут предотвратить злокачественную трансформацию клеток. 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9.Помощь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похудении Свёкла – диетический продукт, насыщенный водой и клетчаткой и обладающий низкой калорийностью.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10.</a:t>
            </a: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Польза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 беременности Свёкла – важный источник фолиевой кислоты. Именно данное биологически активное вещество отвечает за правильное развитие нервной трубки плода и предупреждает появление многочисленных аномалий развития.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11.</a:t>
            </a: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Защита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печени Печень обеспечивает удаление токсических веществ из крови и их последующее выведение из организма. Свёкла обеспечивает профилактику жирового перерождения клеток печени (</a:t>
            </a:r>
            <a:r>
              <a:rPr lang="ru-RU" sz="1200" dirty="0" err="1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гепатоза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 при наличии сахарного диабета II типа или ожирения, улучшает обмен холестерина в </a:t>
            </a:r>
            <a:r>
              <a:rPr lang="ru-RU" sz="1200" dirty="0" err="1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гепатоцитах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28600" lvl="0"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</a:t>
            </a: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                        </a:t>
            </a:r>
            <a:r>
              <a:rPr lang="ru-RU" sz="1200" b="1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Противопоказания </a:t>
            </a:r>
            <a:endParaRPr lang="ru-RU" sz="12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228600" lvl="0"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Несмотря на все преимущества, в отдельных ситуациях употребление свёклы может нанести вред организму. К основным противопоказаниям относят: Наличие аллергии на этот овощ. Артериальная гипотензия. Свёкла может усугубить течение данной патологии ввиду выраженного гипотензивного действия. Мочекаменная или желчнокаменная болезнь. Диарея и повышение частоты стула. </a:t>
            </a:r>
            <a:r>
              <a:rPr lang="ru-RU" sz="1200" dirty="0">
                <a:solidFill>
                  <a:srgbClr val="31334B"/>
                </a:solidFill>
                <a:latin typeface="Times New Roman"/>
                <a:ea typeface="Calibri"/>
                <a:cs typeface="Times New Roman"/>
              </a:rPr>
              <a:t>Диспепсические расстройства. К ним относятся: повышенное газообразование, боли в околопупочной области. </a:t>
            </a:r>
            <a:endParaRPr lang="ru-RU" sz="12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1032" y="404664"/>
            <a:ext cx="824542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1200" dirty="0" smtClean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5.Угнетение 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воспаления Хроническое воспаление связано с развитием таких заболеваний, как ожирение, ишемическая болезнь сердца и рак. Свёкла содержит ряд пигментов (например, </a:t>
            </a:r>
            <a:r>
              <a:rPr lang="ru-RU" sz="1200" dirty="0" err="1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беталаин</a:t>
            </a:r>
            <a:r>
              <a:rPr lang="ru-RU" sz="1200" dirty="0">
                <a:solidFill>
                  <a:srgbClr val="31334B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), которые ингибируют выработку С-реактивного белка и активность фактора некроза опухоли альфа, являющихся важными медиаторами течения хронических воспалительных процессов в организме. 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7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67988"/>
            <a:ext cx="2982098" cy="3030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2780" y="689577"/>
            <a:ext cx="6318448" cy="2962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1500"/>
              </a:spcAft>
            </a:pPr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</a:rPr>
              <a:t>Смотрите 10 основных преимуществ болгарского перца для вашего здоровья:</a:t>
            </a:r>
            <a:endParaRPr lang="ru-RU" sz="1600" b="1" dirty="0"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1) Здоровье глаз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2) Снижают риск возникновения рака: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3) Укрепляет иммунитет: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4) Подымает настроение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5) Естественная помощь при бессоннице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6) Снижение веса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7) Красивая кожа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8) Понижает холестерин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9) Средство от болей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10) Здоровое сердце</a:t>
            </a:r>
            <a:endParaRPr lang="ru-RU" sz="12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8664" y="3698106"/>
            <a:ext cx="813367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1E1B1B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Полезные свойства огурцов  </a:t>
            </a:r>
            <a:r>
              <a:rPr lang="ru-RU" sz="1200" b="1" dirty="0">
                <a:solidFill>
                  <a:srgbClr val="1E1B1B"/>
                </a:solidFill>
                <a:latin typeface="Times New Roman" pitchFamily="18" charset="0"/>
                <a:cs typeface="Times New Roman" pitchFamily="18" charset="0"/>
              </a:rPr>
              <a:t>для организма</a:t>
            </a:r>
          </a:p>
          <a:p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Огурцы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обладают многими лечебными свойствами: повышают аппетит,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.                                                                          способствуют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хорошему усвоению пищи. Свежие плоды полезны при </a:t>
            </a: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        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.                                                                          заболевании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желудка (как слабительное средство), печени, почек</a:t>
            </a:r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               .           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                                                                         Употребление 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огурцов в пищу способствует выведению воды из организма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.                                                                          человека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улучшает работу печени, сердца и почек. Свежий огуречный сок употребляют при кашле, катарах дыхательных путей и болях в желудке и кишечнике.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Огурцы являются наилучшим мочегонным средством. Они обладают и другими ценными свойствами: улучшают рост волос, укрепляют сердечную мышцу и сосуды. Огурцы содержат много калия, натрия, кальция, фосфора.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Огурец – самый главный щелочной овощ на грядке. Он быстрее и лучше всех других овощей сможет выровнять в организме кислотный дисбаланс. Это очень важно, поскольку кислотный сдвиг, как правило, утяжеляет течение многих болезней. Особенно долго и нудно в “кислых” организмах тянутся болезни с гнойными процессами. Если у вас долго не заживают и гноятся раны, появляются фурункулы и прыщики – ешьте больше огурцов. Несомненное достоинство огурца – тартроновая кислота. Она сейчас очень актуальна, поскольку мешает углеводам превращаться в жиры и откладываться в организме</a:t>
            </a:r>
            <a:r>
              <a:rPr lang="ru-RU" dirty="0">
                <a:solidFill>
                  <a:srgbClr val="000000"/>
                </a:solidFill>
                <a:latin typeface="Lato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Lato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87" y="3651926"/>
            <a:ext cx="2903585" cy="121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04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"/>
            <a:ext cx="8280920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65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3142" y="5373216"/>
            <a:ext cx="8255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2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Выводы</a:t>
            </a:r>
          </a:p>
          <a:p>
            <a:pPr fontAlgn="base"/>
            <a:r>
              <a:rPr lang="ru-RU" sz="12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Овощи </a:t>
            </a:r>
            <a:r>
              <a:rPr lang="ru-RU" sz="12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являются незаменимым продуктом в рационе любого человека. Они ценятся за отличные вкусовые и питательные характеристики, лечебно-профилактическое </a:t>
            </a:r>
            <a:r>
              <a:rPr lang="ru-RU" sz="1200" b="1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возп</a:t>
            </a:r>
            <a:endParaRPr lang="ru-RU" sz="12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2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действие на организм. Полезные свойства плодов нашли свое применение в кулинарии и пищевой промышленности, в медицине и косметологии. Польза и вред овощей, тем не менее, зависят от индивидуальных случаев их употребления.</a:t>
            </a:r>
            <a:endParaRPr lang="ru-RU" sz="1200" b="1" i="1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4275" y="332656"/>
            <a:ext cx="8244187" cy="5046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175"/>
              </a:lnSpc>
              <a:spcAft>
                <a:spcPts val="0"/>
              </a:spcAft>
            </a:pPr>
            <a:r>
              <a:rPr lang="ru-RU" sz="1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Какие </a:t>
            </a: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овощи самые полезные</a:t>
            </a:r>
            <a:endParaRPr lang="ru-RU" sz="12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Выбор овощей довольно богат. Поэтому важно знать об их свойствах и уже исходя из этого, составлять свой рацион. Перечень наиболее полезных: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Помидоры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богаты антиоксидантом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ликопином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который дает лечебно-профилактический эффект при раке, воспалении сосудов, атеросклерозе, других патологиях. В них больше всего витамина A, что дает защиту от свободных радикалов — главного фактора вреда развития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онкозаболеваний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Брокколи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содержит вещество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сульфорафан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которое способно убивать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Хеликобактер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пилори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тем самым защищает желудок от язв и гастритов, а также противодействуя развитию раковых клеток. Овощ богат питательными элементами, которые укрепляют иммунитет (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каротиноиды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аскорбиновая кислота, </a:t>
            </a:r>
            <a:r>
              <a:rPr lang="ru-RU" sz="12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фолаты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Брюссельская капуста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содержит высокую концентрацию фолиевой кислоты, которая особенно полезна для беременных, а также витаминов В-группы. Свойства Омега-3 помогают омоложению кожи и улучшению деятельности мозга;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Тыква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содержит значительные количества магния, калия, поэтому необходима для сердца. Большое содержание клетчатки помогает выводить холестерин, что служит хорошей профилактикой атеросклерозу. Овощ улучшает состояние кожи, замедляет поседение волос, а также полезен для зрения, при заболеваниях печени;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Батат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или сладкий картофель: в нем присутствует железо, витамины А, С, что выделяет плод в качестве важной составляющей вегетарианского меню;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Баклажан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выводит холестерин, лишнюю жидкость, а также благодаря высокому содержанию калия, клетчатки обеспечивают полноценную работу сердца;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200" b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Шпинат</a:t>
            </a: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имеет практически все необходимые питательные элементы. Хорошо влияет на работу ЖКТ, слюнной и поджелудочной желез, укрепляет зрительную функцию;</a:t>
            </a:r>
            <a:endParaRPr lang="ru-RU" sz="12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fontAlgn="base">
              <a:lnSpc>
                <a:spcPct val="115000"/>
              </a:lnSpc>
              <a:spcAft>
                <a:spcPts val="1875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Другие овощи также имеют внушительный запас полезных свойств. Каждый из них привносит свою лепту в оздоровление человеческого тела.</a:t>
            </a:r>
            <a:endParaRPr lang="ru-RU" sz="12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23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536174"/>
            <a:ext cx="748883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https://poleznii-site.ru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 www.depositphotos.com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Информационный портал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https://zdorovyi-stol.ru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100polezno.ru</a:t>
            </a: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polzavred-edi.ru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vsaduidoma.com/2015/02/21/neobychnye-sorta-morkovi-i-svekly-raznyx-cvetov</a:t>
            </a: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yandex.ru/turbo/s/edaplus.info/produce/onion.html</a:t>
            </a: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agronom.expert/posadka/ogorod/amarillisovye/luk/polza-luka</a:t>
            </a: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dom-dacha-sad.ru/vidy-kapusty-foto-s-nazvaniyami.html</a:t>
            </a: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10.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https://polzavred-edi.ru/morkov-polza-i-vred-dlja-zdorovja-organizma/</a:t>
            </a:r>
            <a:endParaRPr lang="en-US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11.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poleznii-site.ru/pitanie/ovoschi/kartofel-.html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4725144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521</TotalTime>
  <Words>2662</Words>
  <Application>Microsoft Office PowerPoint</Application>
  <PresentationFormat>Экран (4:3)</PresentationFormat>
  <Paragraphs>147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1</cp:lastModifiedBy>
  <cp:revision>51</cp:revision>
  <dcterms:modified xsi:type="dcterms:W3CDTF">2020-09-07T17:52:45Z</dcterms:modified>
</cp:coreProperties>
</file>