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7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29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07.09.2020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07.09.2020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07.09.2020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07.09.2020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07.09.2020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3429000"/>
            <a:ext cx="7772400" cy="17526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800" i="1" dirty="0" smtClean="0"/>
              <a:t>Государственное автономное учреждение социального обслуживания населения Свердловской области «Комплексный центр социального обслуживания населения города Каменска-Уральского»</a:t>
            </a:r>
            <a:r>
              <a:rPr lang="ru-RU" sz="2000" i="1" dirty="0" smtClean="0"/>
              <a:t/>
            </a:r>
            <a:br>
              <a:rPr lang="ru-RU" sz="2000" i="1" dirty="0" smtClean="0"/>
            </a:br>
            <a:r>
              <a:rPr lang="ru-RU" sz="2000" i="1" dirty="0" smtClean="0"/>
              <a:t/>
            </a:r>
            <a:br>
              <a:rPr lang="ru-RU" sz="2000" i="1" dirty="0" smtClean="0"/>
            </a:br>
            <a:r>
              <a:rPr lang="ru-RU" sz="2000" i="1" dirty="0" smtClean="0"/>
              <a:t> </a:t>
            </a:r>
            <a:br>
              <a:rPr lang="ru-RU" sz="2000" i="1" dirty="0" smtClean="0"/>
            </a:br>
            <a:r>
              <a:rPr lang="ru-RU" sz="3100" b="1" i="1" dirty="0" smtClean="0"/>
              <a:t>Школа пожилого возраста по направлению </a:t>
            </a:r>
            <a:r>
              <a:rPr lang="ru-RU" sz="3100" b="1" i="1" dirty="0" smtClean="0"/>
              <a:t/>
            </a:r>
            <a:br>
              <a:rPr lang="ru-RU" sz="3100" b="1" i="1" dirty="0" smtClean="0"/>
            </a:br>
            <a:r>
              <a:rPr lang="ru-RU" sz="3100" b="1" i="1" dirty="0" smtClean="0"/>
              <a:t>«</a:t>
            </a:r>
            <a:r>
              <a:rPr lang="ru-RU" sz="3100" b="1" i="1" dirty="0" smtClean="0"/>
              <a:t>Творческая и прикладная деятельность»</a:t>
            </a:r>
            <a:br>
              <a:rPr lang="ru-RU" sz="3100" b="1" i="1" dirty="0" smtClean="0"/>
            </a:br>
            <a:r>
              <a:rPr lang="ru-RU" sz="3100" b="1" i="1" dirty="0" smtClean="0"/>
              <a:t>тема: </a:t>
            </a:r>
            <a:br>
              <a:rPr lang="ru-RU" sz="3100" b="1" i="1" dirty="0" smtClean="0"/>
            </a:br>
            <a:r>
              <a:rPr lang="ru-RU" sz="3100" b="1" i="1" dirty="0" smtClean="0"/>
              <a:t>«</a:t>
            </a:r>
            <a:r>
              <a:rPr lang="ru-RU" sz="3100" b="1" i="1" dirty="0" smtClean="0"/>
              <a:t>Изготовление корзинок из старых </a:t>
            </a:r>
            <a:r>
              <a:rPr lang="ru-RU" sz="3100" b="1" i="1" dirty="0" err="1" smtClean="0"/>
              <a:t>джинс</a:t>
            </a:r>
            <a:r>
              <a:rPr lang="ru-RU" sz="3100" b="1" i="1" dirty="0" smtClean="0"/>
              <a:t>»</a:t>
            </a:r>
            <a:r>
              <a:rPr lang="ru-RU" sz="2000" b="1" i="1" dirty="0" smtClean="0"/>
              <a:t/>
            </a:r>
            <a:br>
              <a:rPr lang="ru-RU" sz="2000" b="1" i="1" dirty="0" smtClean="0"/>
            </a:br>
            <a:r>
              <a:rPr lang="ru-RU" sz="2000" b="1" i="1" dirty="0" smtClean="0"/>
              <a:t/>
            </a:r>
            <a:br>
              <a:rPr lang="ru-RU" sz="2000" b="1" i="1" dirty="0" smtClean="0"/>
            </a:br>
            <a:r>
              <a:rPr lang="ru-RU" sz="2000" b="1" i="1" dirty="0" smtClean="0"/>
              <a:t/>
            </a:r>
            <a:br>
              <a:rPr lang="ru-RU" sz="2000" b="1" i="1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43200" y="4797152"/>
            <a:ext cx="6400800" cy="1752600"/>
          </a:xfrm>
        </p:spPr>
        <p:txBody>
          <a:bodyPr>
            <a:normAutofit/>
          </a:bodyPr>
          <a:lstStyle/>
          <a:p>
            <a:pPr algn="r"/>
            <a:r>
              <a:rPr lang="en-US" sz="1200" i="1" dirty="0" smtClean="0">
                <a:solidFill>
                  <a:schemeClr val="tx1"/>
                </a:solidFill>
              </a:rPr>
              <a:t> </a:t>
            </a:r>
            <a:r>
              <a:rPr lang="en-US" sz="1200" i="1" dirty="0" err="1" smtClean="0">
                <a:solidFill>
                  <a:schemeClr val="tx1"/>
                </a:solidFill>
              </a:rPr>
              <a:t>Занятия</a:t>
            </a:r>
            <a:r>
              <a:rPr lang="en-US" sz="1200" i="1" dirty="0" smtClean="0">
                <a:solidFill>
                  <a:schemeClr val="tx1"/>
                </a:solidFill>
              </a:rPr>
              <a:t> </a:t>
            </a:r>
            <a:r>
              <a:rPr lang="en-US" sz="1200" i="1" dirty="0" err="1" smtClean="0">
                <a:solidFill>
                  <a:schemeClr val="tx1"/>
                </a:solidFill>
              </a:rPr>
              <a:t>проводятся</a:t>
            </a:r>
            <a:r>
              <a:rPr lang="en-US" sz="1200" i="1" dirty="0" smtClean="0">
                <a:solidFill>
                  <a:schemeClr val="tx1"/>
                </a:solidFill>
              </a:rPr>
              <a:t> 1 </a:t>
            </a:r>
            <a:r>
              <a:rPr lang="en-US" sz="1200" i="1" dirty="0" err="1" smtClean="0">
                <a:solidFill>
                  <a:schemeClr val="tx1"/>
                </a:solidFill>
              </a:rPr>
              <a:t>раз</a:t>
            </a:r>
            <a:r>
              <a:rPr lang="en-US" sz="1200" i="1" dirty="0" smtClean="0">
                <a:solidFill>
                  <a:schemeClr val="tx1"/>
                </a:solidFill>
              </a:rPr>
              <a:t> в </a:t>
            </a:r>
            <a:r>
              <a:rPr lang="en-US" sz="1200" i="1" dirty="0" err="1" smtClean="0">
                <a:solidFill>
                  <a:schemeClr val="tx1"/>
                </a:solidFill>
              </a:rPr>
              <a:t>месяц</a:t>
            </a:r>
            <a:r>
              <a:rPr lang="ru-RU" sz="1200" i="1" dirty="0" smtClean="0">
                <a:solidFill>
                  <a:schemeClr val="tx1"/>
                </a:solidFill>
              </a:rPr>
              <a:t/>
            </a:r>
            <a:br>
              <a:rPr lang="ru-RU" sz="1200" i="1" dirty="0" smtClean="0">
                <a:solidFill>
                  <a:schemeClr val="tx1"/>
                </a:solidFill>
              </a:rPr>
            </a:br>
            <a:r>
              <a:rPr lang="ru-RU" sz="1200" i="1" dirty="0" smtClean="0">
                <a:solidFill>
                  <a:schemeClr val="tx1"/>
                </a:solidFill>
              </a:rPr>
              <a:t>по адресу:</a:t>
            </a:r>
            <a:br>
              <a:rPr lang="ru-RU" sz="1200" i="1" dirty="0" smtClean="0">
                <a:solidFill>
                  <a:schemeClr val="tx1"/>
                </a:solidFill>
              </a:rPr>
            </a:br>
            <a:r>
              <a:rPr lang="ru-RU" sz="1200" i="1" dirty="0" smtClean="0">
                <a:solidFill>
                  <a:schemeClr val="tx1"/>
                </a:solidFill>
              </a:rPr>
              <a:t> г.Каменск-Уральский, ул.Титова,д.8.</a:t>
            </a:r>
            <a:br>
              <a:rPr lang="ru-RU" sz="1200" i="1" dirty="0" smtClean="0">
                <a:solidFill>
                  <a:schemeClr val="tx1"/>
                </a:solidFill>
              </a:rPr>
            </a:br>
            <a:r>
              <a:rPr lang="en-US" sz="1200" i="1" dirty="0" err="1" smtClean="0">
                <a:solidFill>
                  <a:schemeClr val="tx1"/>
                </a:solidFill>
              </a:rPr>
              <a:t>Специалист</a:t>
            </a:r>
            <a:r>
              <a:rPr lang="en-US" sz="1200" i="1" dirty="0" smtClean="0">
                <a:solidFill>
                  <a:schemeClr val="tx1"/>
                </a:solidFill>
              </a:rPr>
              <a:t> </a:t>
            </a:r>
            <a:r>
              <a:rPr lang="en-US" sz="1200" i="1" dirty="0" err="1" smtClean="0">
                <a:solidFill>
                  <a:schemeClr val="tx1"/>
                </a:solidFill>
              </a:rPr>
              <a:t>по</a:t>
            </a:r>
            <a:r>
              <a:rPr lang="en-US" sz="1200" i="1" dirty="0" smtClean="0">
                <a:solidFill>
                  <a:schemeClr val="tx1"/>
                </a:solidFill>
              </a:rPr>
              <a:t> </a:t>
            </a:r>
            <a:r>
              <a:rPr lang="en-US" sz="1200" i="1" dirty="0" err="1" smtClean="0">
                <a:solidFill>
                  <a:schemeClr val="tx1"/>
                </a:solidFill>
              </a:rPr>
              <a:t>социальной</a:t>
            </a:r>
            <a:r>
              <a:rPr lang="en-US" sz="1200" i="1" dirty="0" smtClean="0">
                <a:solidFill>
                  <a:schemeClr val="tx1"/>
                </a:solidFill>
              </a:rPr>
              <a:t> </a:t>
            </a:r>
            <a:r>
              <a:rPr lang="en-US" sz="1200" i="1" dirty="0" err="1" smtClean="0">
                <a:solidFill>
                  <a:schemeClr val="tx1"/>
                </a:solidFill>
              </a:rPr>
              <a:t>работе</a:t>
            </a:r>
            <a:r>
              <a:rPr lang="ru-RU" sz="1200" i="1" dirty="0" smtClean="0">
                <a:solidFill>
                  <a:schemeClr val="tx1"/>
                </a:solidFill>
              </a:rPr>
              <a:t>:</a:t>
            </a:r>
            <a:r>
              <a:rPr lang="en-US" sz="1200" i="1" dirty="0" smtClean="0">
                <a:solidFill>
                  <a:schemeClr val="tx1"/>
                </a:solidFill>
              </a:rPr>
              <a:t> </a:t>
            </a:r>
            <a:r>
              <a:rPr lang="en-US" sz="1200" i="1" dirty="0" err="1" smtClean="0">
                <a:solidFill>
                  <a:schemeClr val="tx1"/>
                </a:solidFill>
              </a:rPr>
              <a:t>Петрушина</a:t>
            </a:r>
            <a:r>
              <a:rPr lang="en-US" sz="1200" i="1" dirty="0" smtClean="0">
                <a:solidFill>
                  <a:schemeClr val="tx1"/>
                </a:solidFill>
              </a:rPr>
              <a:t> Евгения </a:t>
            </a:r>
            <a:r>
              <a:rPr lang="en-US" sz="1200" i="1" dirty="0" err="1" smtClean="0">
                <a:solidFill>
                  <a:schemeClr val="tx1"/>
                </a:solidFill>
              </a:rPr>
              <a:t>Петровна</a:t>
            </a:r>
            <a:r>
              <a:rPr lang="ru-RU" sz="1400" i="1" dirty="0" smtClean="0">
                <a:solidFill>
                  <a:schemeClr val="tx1"/>
                </a:solidFill>
              </a:rPr>
              <a:t/>
            </a:r>
            <a:br>
              <a:rPr lang="ru-RU" sz="1400" i="1" dirty="0" smtClean="0">
                <a:solidFill>
                  <a:schemeClr val="tx1"/>
                </a:solidFill>
              </a:rPr>
            </a:br>
            <a:endParaRPr lang="ru-RU" sz="1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1800" dirty="0" smtClean="0"/>
              <a:t> </a:t>
            </a:r>
            <a:r>
              <a:rPr lang="ru-RU" sz="2200" b="1" u="sng" dirty="0" smtClean="0"/>
              <a:t>Идеи для хранения — интерьерные корзины 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2000" b="1" dirty="0" smtClean="0"/>
              <a:t>Из-за </a:t>
            </a:r>
            <a:r>
              <a:rPr lang="ru-RU" sz="2000" b="1" dirty="0" smtClean="0"/>
              <a:t>достаточной жёсткости </a:t>
            </a:r>
            <a:r>
              <a:rPr lang="ru-RU" sz="2000" b="1" dirty="0" err="1" smtClean="0"/>
              <a:t>денима</a:t>
            </a:r>
            <a:r>
              <a:rPr lang="ru-RU" sz="2000" b="1" dirty="0" smtClean="0"/>
              <a:t> такая корзина будет неплохо держать форму. Для небольшой корзины можно нарезать полосы поуже, а для большой — пошире. Соответственно подбирайте ёмкость-основу для плетения.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217" name="Picture 1" descr="C:\Users\123\Desktop\2 участок сентябрь шпв\3-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19464" y="2564904"/>
            <a:ext cx="4824536" cy="4019372"/>
          </a:xfrm>
          <a:prstGeom prst="rect">
            <a:avLst/>
          </a:prstGeom>
          <a:noFill/>
        </p:spPr>
      </p:pic>
      <p:pic>
        <p:nvPicPr>
          <p:cNvPr id="9218" name="Picture 2" descr="C:\Users\123\Desktop\2 участок сентябрь шпв\eayphjsnsq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564904"/>
            <a:ext cx="4299279" cy="40324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cap="all" dirty="0" smtClean="0"/>
              <a:t>ВАМ ПОТРЕБУЕТСЯ: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/>
              <a:t>— несколько пар ненужных джинсов (количество зависит от размера вашей корзины);</a:t>
            </a:r>
          </a:p>
          <a:p>
            <a:r>
              <a:rPr lang="ru-RU" dirty="0" smtClean="0"/>
              <a:t>— линейка и карандаш/маркер для ткани;</a:t>
            </a:r>
          </a:p>
          <a:p>
            <a:r>
              <a:rPr lang="ru-RU" dirty="0" smtClean="0"/>
              <a:t>— ножницы или роликовый нож и коврик-подложка;</a:t>
            </a:r>
          </a:p>
          <a:p>
            <a:r>
              <a:rPr lang="ru-RU" dirty="0" smtClean="0"/>
              <a:t>— швейная машина и нитки;</a:t>
            </a:r>
          </a:p>
          <a:p>
            <a:r>
              <a:rPr lang="ru-RU" dirty="0" smtClean="0"/>
              <a:t>— некая ёмкость, по размеру и форме равная размеру и форме вашей будущей корзины — будет использоваться как основа для плетения.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200" cap="all" dirty="0" smtClean="0"/>
              <a:t>ШАГ 1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>Разметьте на штанинах джинсов полосы одинаковой ширины (в данном случае около 25 см) вдоль джинсов. Разрежьте джинсы на полосы. Оставьте 8 длинных полос, а остальные сшейте в длинную ленту.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7169" name="Picture 1" descr="C:\Users\123\Desktop\2 участок сентябрь шпв\privately.ru_pletenaja-korzina-iz-staryh-dzhinsov-podojdet-i-dlja-fruktov-i-dlja-melochej--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7843" y="2249488"/>
            <a:ext cx="5028314" cy="43243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200" cap="all" dirty="0" smtClean="0"/>
              <a:t>ШАГ 2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>Оставленные 8 полос сложите, как показано на фото, и свяжите по центру.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6145" name="Picture 1" descr="C:\Users\123\Desktop\2 участок сентябрь шпв\eayphjsnsq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204864"/>
            <a:ext cx="8136904" cy="38164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200" cap="all" dirty="0" smtClean="0"/>
              <a:t>ШАГ 3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>Одним из концов начните оплетать полоски, затем пришейте к нему конец ленты из </a:t>
            </a:r>
            <a:r>
              <a:rPr lang="ru-RU" sz="2200" dirty="0" err="1" smtClean="0"/>
              <a:t>денима</a:t>
            </a:r>
            <a:r>
              <a:rPr lang="ru-RU" sz="2200" dirty="0" smtClean="0"/>
              <a:t> и продолжайте плести, формируя дно.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5121" name="Picture 1" descr="C:\Users\123\Desktop\2 участок сентябрь шпв\eayphjsnsq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204864"/>
            <a:ext cx="6657975" cy="37719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000" cap="all" dirty="0" smtClean="0"/>
              <a:t>ШАГ 4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Когда будет готово дно нужного размера, воспользуйтесь ёмкостью-основой, чтобы сплести стенки корзины. Полоски, которые оплетаются лентой, лучше расправить, а саму ленту можно скручивать — для большей плотности стенок корзины.</a:t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4097" name="Picture 1" descr="C:\Users\123\Desktop\2 участок сентябрь шпв\shopnodana-jeans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638184"/>
            <a:ext cx="8229600" cy="354695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000" cap="all" dirty="0" smtClean="0"/>
              <a:t>ШАГ 5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Когда будут готовы стенки нужной высоты, свяжите оставшиеся кончики, как показано на фото. Затем заправьте эти кончики в стенки. Для верности можно пройтись по краю корзины иголкой с прочной толстой ниткой, укрепляя край. </a:t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3078" name="Picture 6" descr="C:\Users\123\Desktop\2 участок сентябрь шпв\eayphjsnsq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38247" y="2249488"/>
            <a:ext cx="4867505" cy="43243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3554" name="Picture 2" descr="C:\Users\123\Desktop\2 участок сентябрь шпв\b5ddba4545b76722e2952da6c687f9e8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751" y="908720"/>
            <a:ext cx="8552713" cy="55446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Готово!</a:t>
            </a:r>
            <a:endParaRPr lang="ru-RU" dirty="0"/>
          </a:p>
        </p:txBody>
      </p:sp>
      <p:pic>
        <p:nvPicPr>
          <p:cNvPr id="2049" name="Picture 1" descr="C:\Users\123\Desktop\2 участок сентябрь шпв\c5dca03b35958c223d6a838b76299c0f011a23ab2c4c3cf4191ed5cb96200f1c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62811" y="2249488"/>
            <a:ext cx="4818378" cy="43243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30</TotalTime>
  <Words>44</Words>
  <Application>Microsoft Office PowerPoint</Application>
  <PresentationFormat>Экран (4:3)</PresentationFormat>
  <Paragraphs>16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Городская</vt:lpstr>
      <vt:lpstr>Государственное автономное учреждение социального обслуживания населения Свердловской области «Комплексный центр социального обслуживания населения города Каменска-Уральского»    Школа пожилого возраста по направлению  «Творческая и прикладная деятельность» тема:  «Изготовление корзинок из старых джинс»   </vt:lpstr>
      <vt:lpstr>  Идеи для хранения — интерьерные корзины  Из-за достаточной жёсткости денима такая корзина будет неплохо держать форму. Для небольшой корзины можно нарезать полосы поуже, а для большой — пошире. Соответственно подбирайте ёмкость-основу для плетения. </vt:lpstr>
      <vt:lpstr>ВАМ ПОТРЕБУЕТСЯ: </vt:lpstr>
      <vt:lpstr>ШАГ 1 Разметьте на штанинах джинсов полосы одинаковой ширины (в данном случае около 25 см) вдоль джинсов. Разрежьте джинсы на полосы. Оставьте 8 длинных полос, а остальные сшейте в длинную ленту. </vt:lpstr>
      <vt:lpstr>ШАГ 2 Оставленные 8 полос сложите, как показано на фото, и свяжите по центру. </vt:lpstr>
      <vt:lpstr>ШАГ 3 Одним из концов начните оплетать полоски, затем пришейте к нему конец ленты из денима и продолжайте плести, формируя дно. </vt:lpstr>
      <vt:lpstr>ШАГ 4 Когда будет готово дно нужного размера, воспользуйтесь ёмкостью-основой, чтобы сплести стенки корзины. Полоски, которые оплетаются лентой, лучше расправить, а саму ленту можно скручивать — для большей плотности стенок корзины. </vt:lpstr>
      <vt:lpstr>ШАГ 5 Когда будут готовы стенки нужной высоты, свяжите оставшиеся кончики, как показано на фото. Затем заправьте эти кончики в стенки. Для верности можно пройтись по краю корзины иголкой с прочной толстой ниткой, укрепляя край.  </vt:lpstr>
      <vt:lpstr>Слайд 9</vt:lpstr>
      <vt:lpstr>Готово!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Государственное автономное учреждение социального обслуживания населения Свердловской области «Комплексный центр социального обслуживания населения города Каменска-Уральского»    Школа пожилого возраста по направлению  «Творческая и прикладная деятельность» тема:  «Изготовление корзинок из старых джинс»   </dc:title>
  <dc:creator>123</dc:creator>
  <cp:lastModifiedBy>Евгения</cp:lastModifiedBy>
  <cp:revision>5</cp:revision>
  <dcterms:created xsi:type="dcterms:W3CDTF">2020-09-07T16:21:21Z</dcterms:created>
  <dcterms:modified xsi:type="dcterms:W3CDTF">2020-09-07T17:02:03Z</dcterms:modified>
</cp:coreProperties>
</file>