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44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</a:t>
            </a:r>
            <a:r>
              <a:rPr lang="ru-RU" sz="2800" dirty="0" smtClean="0"/>
              <a:t>по </a:t>
            </a:r>
            <a:r>
              <a:rPr lang="ru-RU" sz="2800" dirty="0" smtClean="0"/>
              <a:t>направлению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>«Декоративно прикладное творчество»</a:t>
            </a:r>
            <a:br>
              <a:rPr lang="ru-RU" dirty="0" smtClean="0"/>
            </a:br>
            <a:r>
              <a:rPr lang="ru-RU" dirty="0" smtClean="0"/>
              <a:t>Тема  занятия «</a:t>
            </a:r>
            <a:r>
              <a:rPr lang="ru-RU" dirty="0" smtClean="0"/>
              <a:t>Плед  </a:t>
            </a:r>
            <a:r>
              <a:rPr lang="ru-RU" dirty="0" smtClean="0"/>
              <a:t>крючком</a:t>
            </a:r>
            <a:r>
              <a:rPr lang="ru-RU" dirty="0" smtClean="0"/>
              <a:t>»</a:t>
            </a:r>
          </a:p>
          <a:p>
            <a:r>
              <a:rPr lang="ru-RU" sz="1500" dirty="0" smtClean="0"/>
              <a:t>                                                             </a:t>
            </a:r>
          </a:p>
          <a:p>
            <a:r>
              <a:rPr lang="ru-RU" sz="1500" dirty="0" smtClean="0"/>
              <a:t> </a:t>
            </a:r>
            <a:r>
              <a:rPr lang="ru-RU" sz="1500" dirty="0" smtClean="0"/>
              <a:t>                                                            Место </a:t>
            </a:r>
            <a:r>
              <a:rPr lang="ru-RU" sz="1500" dirty="0" smtClean="0"/>
              <a:t>проведения: ул.Титова, 8</a:t>
            </a:r>
          </a:p>
          <a:p>
            <a:r>
              <a:rPr lang="ru-RU" sz="1500" dirty="0" smtClean="0"/>
              <a:t>                         </a:t>
            </a:r>
            <a:r>
              <a:rPr lang="ru-RU" sz="1500" dirty="0" smtClean="0"/>
              <a:t>                                    Периодичность</a:t>
            </a:r>
            <a:r>
              <a:rPr lang="ru-RU" sz="1500" dirty="0" smtClean="0"/>
              <a:t>: 1 раз в месяц</a:t>
            </a:r>
          </a:p>
          <a:p>
            <a:r>
              <a:rPr lang="ru-RU" sz="1500" dirty="0" smtClean="0"/>
              <a:t>                  </a:t>
            </a:r>
            <a:r>
              <a:rPr lang="ru-RU" sz="1500" dirty="0" smtClean="0"/>
              <a:t>                                           </a:t>
            </a:r>
            <a:r>
              <a:rPr lang="ru-RU" sz="1500" dirty="0" smtClean="0"/>
              <a:t>Специалист по социальной работе</a:t>
            </a:r>
          </a:p>
          <a:p>
            <a:r>
              <a:rPr lang="ru-RU" sz="1500" dirty="0" smtClean="0"/>
              <a:t>                        </a:t>
            </a:r>
            <a:r>
              <a:rPr lang="ru-RU" sz="1500" dirty="0" smtClean="0"/>
              <a:t>                                     </a:t>
            </a:r>
            <a:r>
              <a:rPr lang="ru-RU" sz="1500" dirty="0" err="1" smtClean="0"/>
              <a:t>Самигуллина</a:t>
            </a:r>
            <a:r>
              <a:rPr lang="ru-RU" sz="1500" dirty="0" smtClean="0"/>
              <a:t> Светлана </a:t>
            </a:r>
            <a:r>
              <a:rPr lang="ru-RU" sz="1500" dirty="0" err="1" smtClean="0"/>
              <a:t>Кираматовна</a:t>
            </a:r>
            <a:endParaRPr lang="ru-RU" sz="1500" dirty="0" smtClean="0"/>
          </a:p>
          <a:p>
            <a:endParaRPr lang="ru-RU" sz="1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7262806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23814"/>
            <a:ext cx="7239000" cy="481845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743622b6e073be19e9f5bad9045b8a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76425"/>
            <a:ext cx="7239000" cy="43132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origin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7776864" cy="460851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1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16832"/>
            <a:ext cx="7239000" cy="396043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1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6696744" cy="48466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6486a8170dddcf920a69fe8d43c3d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88841"/>
            <a:ext cx="7239000" cy="381401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16100"/>
            <a:ext cx="7239000" cy="443388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87b63e8c37b9a53d1144bdb3a81506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609725"/>
            <a:ext cx="5688632" cy="48466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Спасибо   </a:t>
            </a:r>
            <a:r>
              <a:rPr lang="ru-RU" smtClean="0"/>
              <a:t>за  внимание!</a:t>
            </a:r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</TotalTime>
  <Words>10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Изящная</vt:lpstr>
      <vt:lpstr>ГАУ «КЦСОН города Каменска-Уральского»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Рустам</dc:creator>
  <cp:lastModifiedBy>Рустам</cp:lastModifiedBy>
  <cp:revision>2</cp:revision>
  <dcterms:created xsi:type="dcterms:W3CDTF">2020-09-07T14:18:24Z</dcterms:created>
  <dcterms:modified xsi:type="dcterms:W3CDTF">2020-09-07T14:34:34Z</dcterms:modified>
</cp:coreProperties>
</file>