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5400" y="2514600"/>
            <a:ext cx="7620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Беседа   «Твоя безопасность - в твоих руках</a:t>
            </a:r>
            <a:r>
              <a:rPr lang="ru-RU" sz="4400" dirty="0" smtClean="0"/>
              <a:t>».</a:t>
            </a:r>
          </a:p>
          <a:p>
            <a:pPr algn="ctr"/>
            <a:r>
              <a:rPr lang="ru-RU" sz="4400" dirty="0" smtClean="0"/>
              <a:t>Специалист по социальной работе</a:t>
            </a:r>
            <a:r>
              <a:rPr lang="ru-RU" sz="4400" smtClean="0"/>
              <a:t>: Чемезова А.А.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Когда что-то происходит, у нас порой нет времени думать. Главное -действовать и действовать правильно. Поэтому в этой презентации ты найдешь правила поведения в различных ситуациях и другую важную и нужную информацию. Она поможет тебе спасти собственную жизнь и жизнь твоих близких. Поделись своими знаниями с друзьями и одноклассниками -и вы станете сильнее перед лицом возможной опасности!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 остановке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Каждый знает, что на улице следует быть внимательным. Соблюдай на улице простые правила: Старайся держаться в стороне от агрессивно настроенных людей и тех, чьё поведение кажется тебе подозрительным. Не соглашайся ни на какие  предложения посторонних людей(на пример, присмотреть за их вещами)-даже за деньги. Не принимай предложений сыграть моментальную лотерею и азартные игры. Даже если тебе говорят, что ты обязательно выиграешь,- это любимая уловка мошенников.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Незнакомец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Даже если человек не кажется тебе опасным, если он улыбается, доброжелательно разговаривает и со всем не выглядит подозрительным, помни: преступники могут притворяться. Обычно они не похожи на тех кровожадных маньяков, которых показывают в кино. Если бы все преступники выглядели как монстры, им </a:t>
            </a:r>
            <a:r>
              <a:rPr lang="ru-RU" dirty="0" err="1" smtClean="0"/>
              <a:t>врядли</a:t>
            </a:r>
            <a:r>
              <a:rPr lang="ru-RU" dirty="0" smtClean="0"/>
              <a:t> </a:t>
            </a:r>
            <a:r>
              <a:rPr lang="ru-RU" dirty="0" err="1" smtClean="0"/>
              <a:t>удавалосьбы</a:t>
            </a:r>
            <a:r>
              <a:rPr lang="ru-RU" dirty="0" smtClean="0"/>
              <a:t> спокойно ходить по улицам. </a:t>
            </a:r>
            <a:r>
              <a:rPr lang="ru-RU" b="1" dirty="0" smtClean="0"/>
              <a:t>Всегда говори  </a:t>
            </a:r>
            <a:r>
              <a:rPr lang="ru-RU" b="1" dirty="0" err="1" smtClean="0"/>
              <a:t>незнакомцам-нет</a:t>
            </a:r>
            <a:r>
              <a:rPr lang="ru-RU" b="1" dirty="0" smtClean="0"/>
              <a:t>!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Подозрительный шум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Лучше не геройствовать, а сразу позвонить в милицию по телефону 102 и рассказать обо всем, что  слышишь. Если сможешь, выгляни в окно, посмотри, что происходит на улице. Если увидишь, что из подъезда выходят незнакомые тебе люди, постарайся запомнить, как они выглядят, во что одеты и в какую сторону пойдут. Потом обязательно расскажи об этом сотрудникам </a:t>
            </a:r>
            <a:r>
              <a:rPr lang="ru-RU" dirty="0" err="1" smtClean="0"/>
              <a:t>полиции-твоя</a:t>
            </a:r>
            <a:r>
              <a:rPr lang="ru-RU" dirty="0" smtClean="0"/>
              <a:t> информация поможет им найти и задержать возможных преступников.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На чью помощь мы можем рассчитывать?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 жизни каждого человека случается немало радостных событий. Но, к сожалению, порой бывает и так, что нам необходимы чья – то помощь и защита. Находясь дома или в школе, мы знаем, к кому обратиться в трудную минуту,- это наши родители, друзья. Но, оказавшись один  на один с огромным городом, никто не застрахован  от различных опасностей. Большой город может встретить нас недружелюбно: угрозы могут подстерегать повсюду-  в общественном транспорте, кино, театре, просто на улице. Преступники любыми способами пытаются нарушить покой в нашей жизни. На чью помощь мы можем рассчитывать в таком случае?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112-  Единый телефон вызова всех служб помощи.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01- Служба спасения. Звони поэтому номеру, когда твоей жизни угрожает опасность (пожар, наводнение,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обруше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ниезданияит.д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.)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02- </a:t>
            </a:r>
            <a:r>
              <a:rPr lang="ru-RU" sz="2000" dirty="0" smtClean="0"/>
              <a:t>Милиция. Звони в случае кражи, </a:t>
            </a:r>
            <a:r>
              <a:rPr lang="ru-RU" sz="2000" dirty="0" err="1" smtClean="0"/>
              <a:t>нападе-ния</a:t>
            </a:r>
            <a:r>
              <a:rPr lang="ru-RU" sz="2000" dirty="0" smtClean="0"/>
              <a:t>, драки, преследования незнакомых людей, ДТП, выявления криминальных преступников.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03- </a:t>
            </a:r>
            <a:r>
              <a:rPr lang="ru-RU" sz="2000" dirty="0" smtClean="0"/>
              <a:t>Скорая помощь. Обращайся в случае с заболеваниями, травмами, укусами животных или насекомых, при ухудшении самочувствия посторонних людей.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04- </a:t>
            </a:r>
            <a:r>
              <a:rPr lang="ru-RU" sz="2000" dirty="0" smtClean="0"/>
              <a:t>Служба газа. Звони, если услышишь запах газа в квартире.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 очень надеюсь, что в вашей жизни будет как можно меньше опасных ситуаций. Я вам этого искренне желаю! Но, а если вдруг, и произойдёт какая-нибудь ЧС, я уверена, что вы не растеряетесь. И примите правильное решение. Помните, ваша безопасность –в ваших руках! Безопасной, счастливой и здоровой вам жизни!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98</TotalTime>
  <Words>568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Слайд 1</vt:lpstr>
      <vt:lpstr>Слайд 2</vt:lpstr>
      <vt:lpstr>На остановке</vt:lpstr>
      <vt:lpstr>Незнакомец</vt:lpstr>
      <vt:lpstr>Подозрительный шум</vt:lpstr>
      <vt:lpstr>На чью помощь мы можем рассчитывать?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Ваисова Наталья Валентиновна</dc:creator>
  <cp:lastModifiedBy>Maksunova_EV</cp:lastModifiedBy>
  <cp:revision>14</cp:revision>
  <dcterms:created xsi:type="dcterms:W3CDTF">2020-09-22T05:25:21Z</dcterms:created>
  <dcterms:modified xsi:type="dcterms:W3CDTF">2020-09-29T12:22:58Z</dcterms:modified>
</cp:coreProperties>
</file>