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8" d="100"/>
          <a:sy n="98" d="100"/>
        </p:scale>
        <p:origin x="-1164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29.09.2020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29.09.2020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29.09.2020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29.09.2020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29.09.2020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29.09.2020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29.09.2020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29.09.2020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dirty="0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29.09.2020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29.09.2020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0EA-21DB-4C72-9050-ABA8C0689D52}" type="datetimeFigureOut">
              <a:rPr lang="ru-RU" smtClean="0"/>
              <a:pPr/>
              <a:t>29.09.2020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86FB0EA-21DB-4C72-9050-ABA8C0689D52}" type="datetimeFigureOut">
              <a:rPr lang="ru-RU" smtClean="0"/>
              <a:pPr/>
              <a:t>29.09.2020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C14F039-2483-4E90-B7D8-6E419DAD537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dacha6.ru/tomat-babushkin-sekret-harakteristika-opisanie-sorta/" TargetMode="Externa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3795" y="5517232"/>
            <a:ext cx="5637010" cy="720080"/>
          </a:xfrm>
        </p:spPr>
        <p:txBody>
          <a:bodyPr>
            <a:normAutofit/>
          </a:bodyPr>
          <a:lstStyle/>
          <a:p>
            <a:pPr algn="r"/>
            <a:r>
              <a:rPr lang="ru-RU" sz="1800" dirty="0" smtClean="0"/>
              <a:t>Руководитель: Кочебина Наталия Алексеевна</a:t>
            </a:r>
            <a:endParaRPr lang="ru-RU" sz="18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7581" y="4149080"/>
            <a:ext cx="7175351" cy="1800200"/>
          </a:xfrm>
        </p:spPr>
        <p:txBody>
          <a:bodyPr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 </a:t>
            </a:r>
            <a:b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«Садоводы и огородники</a:t>
            </a:r>
            <a:b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Тема: «Урожай 2020»</a:t>
            </a:r>
            <a:endParaRPr lang="ru-RU" sz="20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 descr="https://34.ua/uploads/770x433_DIR/media_news/2020/05/5ebab8b2b87024949603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88640"/>
            <a:ext cx="6912768" cy="3600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0279556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10800000" flipV="1">
            <a:off x="539552" y="3717032"/>
            <a:ext cx="8064896" cy="2592288"/>
          </a:xfrm>
        </p:spPr>
        <p:txBody>
          <a:bodyPr/>
          <a:lstStyle/>
          <a:p>
            <a:pPr algn="ctr"/>
            <a:r>
              <a:rPr lang="ru-RU" sz="1200" dirty="0" smtClean="0"/>
              <a:t>Неурожай картофеля.</a:t>
            </a:r>
            <a:br>
              <a:rPr lang="ru-RU" sz="1200" dirty="0" smtClean="0"/>
            </a:br>
            <a:r>
              <a:rPr lang="ru-RU" sz="1200" dirty="0" smtClean="0"/>
              <a:t>«Засуха сказалась на урожае картофеля. По нашим оценкам, </a:t>
            </a:r>
            <a:r>
              <a:rPr lang="ru-RU" sz="1200" dirty="0" err="1" smtClean="0"/>
              <a:t>недоурожай</a:t>
            </a:r>
            <a:r>
              <a:rPr lang="ru-RU" sz="1200" dirty="0" smtClean="0"/>
              <a:t> на некоторых участках составил 30-40 Если бы урожай-2020 был равнозначен урожаю-2019, то картофель было бы попросту некуда девать – хранилища забиты, собирать в поле некому. Так что матушка-природа всё спланировала и всем показала.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200" b="0" dirty="0" smtClean="0"/>
              <a:t> </a:t>
            </a:r>
            <a:r>
              <a:rPr lang="ru-RU" sz="1200" dirty="0" smtClean="0"/>
              <a:t>Картофель ГАЛА</a:t>
            </a:r>
            <a:br>
              <a:rPr lang="ru-RU" sz="1200" dirty="0" smtClean="0"/>
            </a:br>
            <a:r>
              <a:rPr lang="ru-RU" sz="1200" dirty="0" smtClean="0"/>
              <a:t>В настоящее время Гала является одним из самых раннеспелых сортов картофеля. Период созревания полноценного урожая составляет всего лишь 70 — 80 дней с момента посадки семян в грунт. Это является оптимальным условием для возделывания данной сельскохозяйственной культуры в средней полосе.</a:t>
            </a:r>
            <a:br>
              <a:rPr lang="ru-RU" sz="1200" dirty="0" smtClean="0"/>
            </a:br>
            <a:r>
              <a:rPr lang="ru-RU" sz="1200" dirty="0" smtClean="0"/>
              <a:t>Побеги картофеля Гала представляют собой </a:t>
            </a:r>
            <a:r>
              <a:rPr lang="ru-RU" sz="1200" dirty="0" err="1" smtClean="0"/>
              <a:t>полупрямостоячее</a:t>
            </a:r>
            <a:r>
              <a:rPr lang="ru-RU" sz="1200" dirty="0" smtClean="0"/>
              <a:t> растение промежуточного типа средней высоты, покрытое крупными листьями, насыщено-зеленого цвета, со слабой волнистостью края. Венчик соцветия белый, среднего размера.</a:t>
            </a:r>
            <a:br>
              <a:rPr lang="ru-RU" sz="12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endParaRPr lang="ru-RU" sz="12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5" name="Содержимое 4" descr="Фермеры: недоурожай картофеля составил 30-40%. МинАПК: все идет по плану"/>
          <p:cNvPicPr>
            <a:picLocks noGrp="1"/>
          </p:cNvPicPr>
          <p:nvPr>
            <p:ph sz="quarter" idx="13"/>
          </p:nvPr>
        </p:nvPicPr>
        <p:blipFill>
          <a:blip r:embed="rId2" cstate="print"/>
          <a:srcRect r="2512" b="8418"/>
          <a:stretch>
            <a:fillRect/>
          </a:stretch>
        </p:blipFill>
        <p:spPr bwMode="auto">
          <a:xfrm>
            <a:off x="1691680" y="779479"/>
            <a:ext cx="6192688" cy="2721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209767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764704"/>
            <a:ext cx="7344816" cy="2376264"/>
          </a:xfrm>
        </p:spPr>
        <p:txBody>
          <a:bodyPr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3600" dirty="0" smtClean="0"/>
              <a:t>Урожай ягод 2020 </a:t>
            </a:r>
            <a:br>
              <a:rPr lang="ru-RU" sz="3600" dirty="0" smtClean="0"/>
            </a:br>
            <a:r>
              <a:rPr lang="ru-RU" sz="1400" dirty="0" smtClean="0"/>
              <a:t>Пандора – сорт с поздним сроком созревания ягод. Плоды очень крупные, сладкие с насыщенным клубничным вкусом. Сорт устойчив к мучнистой росе, грибковым поражениям. Для успешного плодоношения необходимы тщательный уход, регулярная прополка междурядий и умеренный полив.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513" y="1556792"/>
            <a:ext cx="3312368" cy="4608512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64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/>
                <a:ea typeface="Calibri"/>
                <a:cs typeface="Times New Roman"/>
              </a:rPr>
              <a:t> 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Calibri"/>
                <a:ea typeface="Calibri"/>
                <a:cs typeface="Times New Roman"/>
              </a:rPr>
              <a:t> </a:t>
            </a:r>
          </a:p>
          <a:p>
            <a:endParaRPr lang="ru-RU" dirty="0"/>
          </a:p>
        </p:txBody>
      </p:sp>
      <p:pic>
        <p:nvPicPr>
          <p:cNvPr id="6" name="Содержимое 5" descr="https://newogorod.ru/wp-content/uploads/2019/05/uu6r5u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708920"/>
            <a:ext cx="5904656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4048582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620688"/>
            <a:ext cx="3876921" cy="1584176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dirty="0" smtClean="0"/>
              <a:t>Урожай томатов 2020</a:t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1124744"/>
            <a:ext cx="5040560" cy="511256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endParaRPr lang="ru-RU" sz="2200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5649808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Томаты для Урала от сибирских селекционеров</a:t>
            </a:r>
          </a:p>
          <a:p>
            <a:r>
              <a:rPr lang="ru-RU" dirty="0" smtClean="0">
                <a:hlinkClick r:id="rId2"/>
              </a:rPr>
              <a:t>Бабушкин секрет</a:t>
            </a:r>
            <a:r>
              <a:rPr lang="ru-RU" dirty="0" smtClean="0"/>
              <a:t>» – среднеспелый </a:t>
            </a:r>
            <a:r>
              <a:rPr lang="ru-RU" dirty="0" err="1" smtClean="0"/>
              <a:t>индетерминантный</a:t>
            </a:r>
            <a:r>
              <a:rPr lang="ru-RU" dirty="0" smtClean="0"/>
              <a:t> сорт для тепличного выращивания. С момента появления всходов до сбора первого урожая проходит в среднем от 100 до 115 дней. Масса отдельных плодов нередко доходит до 1000 г (в среднем от 300 до 500 г), диаметр – более 8 см. Сорт имеет неплохую устойчивость к мучнистой росе, фитофторе и табачной мозаике. Урожайность с куста – до 9 кг.</a:t>
            </a:r>
          </a:p>
          <a:p>
            <a:endParaRPr lang="ru-RU" dirty="0"/>
          </a:p>
        </p:txBody>
      </p:sp>
      <p:pic>
        <p:nvPicPr>
          <p:cNvPr id="6" name="Рисунок 5" descr="\\server4\Documents\КСОН\Заведующие Каменский район\Максунова Е.В\IMG_219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67544" y="1988840"/>
            <a:ext cx="4212468" cy="3924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433177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095" y="1268760"/>
            <a:ext cx="3636085" cy="2880320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800" dirty="0" smtClean="0"/>
              <a:t>Урожай яблок 2020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>
                <a:latin typeface="Calibri"/>
                <a:ea typeface="Calibri"/>
                <a:cs typeface="Times New Roman"/>
              </a:rPr>
              <a:t/>
            </a:r>
            <a:br>
              <a:rPr lang="ru-RU" dirty="0"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3140968"/>
            <a:ext cx="3456384" cy="3240360"/>
          </a:xfrm>
        </p:spPr>
        <p:txBody>
          <a:bodyPr>
            <a:normAutofit/>
          </a:bodyPr>
          <a:lstStyle/>
          <a:p>
            <a:pPr algn="ctr"/>
            <a:r>
              <a:rPr lang="ru-RU" sz="1600" b="1" dirty="0" err="1" smtClean="0"/>
              <a:t>Орнист</a:t>
            </a:r>
            <a:endParaRPr lang="ru-RU" sz="1600" dirty="0" smtClean="0"/>
          </a:p>
          <a:p>
            <a:pPr algn="ctr"/>
            <a:r>
              <a:rPr lang="ru-RU" sz="1600" b="1" dirty="0" smtClean="0"/>
              <a:t>Летний сорт.</a:t>
            </a:r>
            <a:r>
              <a:rPr lang="ru-RU" sz="1600" dirty="0" smtClean="0"/>
              <a:t> Небольшие сочные яблоки зеленого окраса. Молодая яблоня почти пирамидальная, взрослая – крепкое дерево с широкой кроной, зимостойкое и неприхотливое.</a:t>
            </a:r>
          </a:p>
          <a:p>
            <a:pPr algn="ctr"/>
            <a:r>
              <a:rPr lang="ru-RU" sz="1600" dirty="0" smtClean="0"/>
              <a:t>Плодоносит ежегодно. </a:t>
            </a:r>
            <a:r>
              <a:rPr lang="ru-RU" sz="1600" b="1" dirty="0" smtClean="0"/>
              <a:t>Применение яблок универсальное.</a:t>
            </a:r>
            <a:endParaRPr lang="ru-RU" sz="1600" dirty="0" smtClean="0"/>
          </a:p>
          <a:p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7" name="Содержимое 6" descr="\\server4\Documents\КСОН\Заведующие Каменский район\Максунова Е.В\IMG_223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3679565" y="1312433"/>
            <a:ext cx="5112567" cy="4161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409887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-171399"/>
            <a:ext cx="6480720" cy="2448271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4400" dirty="0" smtClean="0"/>
              <a:t>Урожай тыквы 2020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endParaRPr lang="ru-RU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2924944"/>
            <a:ext cx="7848872" cy="3744416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80112" y="1340768"/>
            <a:ext cx="3030488" cy="3960440"/>
          </a:xfrm>
        </p:spPr>
        <p:txBody>
          <a:bodyPr>
            <a:noAutofit/>
          </a:bodyPr>
          <a:lstStyle/>
          <a:p>
            <a:pPr algn="ctr"/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600" dirty="0" smtClean="0"/>
              <a:t>«Медовая» - </a:t>
            </a:r>
            <a:r>
              <a:rPr lang="ru-RU" sz="1600" dirty="0" err="1" smtClean="0"/>
              <a:t>длинноплетистая</a:t>
            </a:r>
            <a:r>
              <a:rPr lang="ru-RU" sz="1600" dirty="0" smtClean="0"/>
              <a:t>, ранняя, созревает за 3 месяца. Плоды рельефные с хорошо выраженными отдельными дольками. Вес от 3,8 до 6 кг. Мякоть сочная и ароматная. Тыква вкусная и сладкая настолько, что ее можно кушать сырой прямо с огорода как арбуз. Если кто любит тыквенный сок, выращивать нужно именно этот сорт. Хранится хорошо.</a:t>
            </a:r>
          </a:p>
          <a:p>
            <a:pPr lvl="0"/>
            <a:endParaRPr lang="ru-RU" sz="1400" dirty="0"/>
          </a:p>
        </p:txBody>
      </p:sp>
      <p:pic>
        <p:nvPicPr>
          <p:cNvPr id="7" name="Рисунок 6" descr="https://www.kleo.ru/img/articles/-16-04-2020-225406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988840"/>
            <a:ext cx="4896545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757119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764704"/>
            <a:ext cx="3719605" cy="2808312"/>
          </a:xfrm>
        </p:spPr>
        <p:txBody>
          <a:bodyPr/>
          <a:lstStyle/>
          <a:p>
            <a:pPr algn="ctr">
              <a:lnSpc>
                <a:spcPct val="115000"/>
              </a:lnSpc>
              <a:spcBef>
                <a:spcPts val="1050"/>
              </a:spcBef>
              <a:spcAft>
                <a:spcPts val="2250"/>
              </a:spcAft>
            </a:pPr>
            <a:r>
              <a:rPr lang="ru-RU" sz="4000" dirty="0" smtClean="0"/>
              <a:t>Урожай кабачков 2020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2924944"/>
            <a:ext cx="4680520" cy="3384376"/>
          </a:xfrm>
        </p:spPr>
        <p:txBody>
          <a:bodyPr>
            <a:noAutofit/>
          </a:bodyPr>
          <a:lstStyle/>
          <a:p>
            <a:pPr algn="ctr"/>
            <a:r>
              <a:rPr lang="ru-RU" sz="1200" b="1" dirty="0" smtClean="0"/>
              <a:t>Сорт зеленого кабачка (</a:t>
            </a:r>
            <a:r>
              <a:rPr lang="ru-RU" sz="1200" b="1" dirty="0" err="1" smtClean="0"/>
              <a:t>цуккини</a:t>
            </a:r>
            <a:r>
              <a:rPr lang="ru-RU" sz="1200" b="1" dirty="0" smtClean="0"/>
              <a:t>) Аэронавт </a:t>
            </a:r>
          </a:p>
          <a:p>
            <a:pPr algn="ctr"/>
            <a:r>
              <a:rPr lang="ru-RU" sz="1200" dirty="0" smtClean="0"/>
              <a:t>Аэронавт является одним из самых распространенных в России. Популярность ему принесло сочетание следующих качеств:</a:t>
            </a:r>
          </a:p>
          <a:p>
            <a:pPr algn="ctr"/>
            <a:r>
              <a:rPr lang="ru-RU" sz="1200" dirty="0" smtClean="0"/>
              <a:t>неплохая урожайность (около 7 и более кг/кв. м);</a:t>
            </a:r>
          </a:p>
          <a:p>
            <a:pPr algn="ctr"/>
            <a:r>
              <a:rPr lang="ru-RU" sz="1200" dirty="0" smtClean="0"/>
              <a:t>нетребовательность и неприхотливость к условиям выращивания и ухода, которая выделяет сорт даже среди в целом нетребовательных кабачков;</a:t>
            </a:r>
          </a:p>
          <a:p>
            <a:pPr algn="ctr"/>
            <a:r>
              <a:rPr lang="ru-RU" sz="1200" dirty="0" smtClean="0"/>
              <a:t>универсальность способа употребления в пищу (может использоваться в салатах, консервированном и засоленном виде) в сочетании с отменными вкусовыми свойствами;</a:t>
            </a:r>
          </a:p>
          <a:p>
            <a:pPr algn="ctr"/>
            <a:r>
              <a:rPr lang="ru-RU" sz="1200" dirty="0" smtClean="0"/>
              <a:t>достаточно неплохая устойчивость к заболеваниям и вирусам, обычным для отечественных условий.</a:t>
            </a:r>
          </a:p>
          <a:p>
            <a:pPr algn="ctr"/>
            <a:r>
              <a:rPr lang="ru-RU" sz="1200" dirty="0" smtClean="0"/>
              <a:t>Кроме того, плод имеет очень привлекательный темно-зеленый цвет, иногда содержит рисунок из мелких светло-зеленых точек.</a:t>
            </a:r>
          </a:p>
          <a:p>
            <a:endParaRPr lang="ru-RU" dirty="0"/>
          </a:p>
        </p:txBody>
      </p:sp>
      <p:pic>
        <p:nvPicPr>
          <p:cNvPr id="7" name="Содержимое 6" descr="https://fermilon.ru/wp-content/uploads/userfiles/246_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692696"/>
            <a:ext cx="3462536" cy="5616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0612474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4536504" cy="3024336"/>
          </a:xfrm>
        </p:spPr>
        <p:txBody>
          <a:bodyPr/>
          <a:lstStyle/>
          <a:p>
            <a:pPr algn="ctr"/>
            <a:r>
              <a:rPr lang="ru-RU" sz="4000" dirty="0" smtClean="0"/>
              <a:t>Урожай перца 2020</a:t>
            </a:r>
            <a:br>
              <a:rPr lang="ru-RU" sz="4000" dirty="0" smtClean="0"/>
            </a:br>
            <a:r>
              <a:rPr lang="ru-RU" sz="4000" dirty="0"/>
              <a:t/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32040" y="836712"/>
            <a:ext cx="3528392" cy="5256584"/>
          </a:xfrm>
        </p:spPr>
        <p:txBody>
          <a:bodyPr>
            <a:normAutofit/>
          </a:bodyPr>
          <a:lstStyle/>
          <a:p>
            <a:pPr algn="ctr"/>
            <a:r>
              <a:rPr lang="ru-RU" sz="1800" b="1" dirty="0" smtClean="0"/>
              <a:t>Богатырь</a:t>
            </a:r>
          </a:p>
          <a:p>
            <a:r>
              <a:rPr lang="ru-RU" sz="1800" dirty="0" smtClean="0"/>
              <a:t>Перец этого среднеспелого сорта неплохо растет в сложных погодных условиях Урала: он нетребователен к свету и стойко переносит низкую температуру. </a:t>
            </a:r>
            <a:r>
              <a:rPr lang="ru-RU" sz="1800" i="1" dirty="0" smtClean="0"/>
              <a:t>Богатырь</a:t>
            </a:r>
            <a:r>
              <a:rPr lang="ru-RU" sz="1800" dirty="0" smtClean="0"/>
              <a:t> славится не только своей неприхотливостью. Его сладкие и сочные красные плоды по форме напоминают конус и могут достигать в длину 18 см. Плюс ко всему у них отличный товарный вид и они не повреждаются при транспортировке, поэтому могут выращиваться на продажу.</a:t>
            </a:r>
          </a:p>
          <a:p>
            <a:endParaRPr lang="ru-RU" dirty="0"/>
          </a:p>
        </p:txBody>
      </p:sp>
      <p:pic>
        <p:nvPicPr>
          <p:cNvPr id="6" name="Содержимое 5" descr="Выращивание перца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924944"/>
            <a:ext cx="4320480" cy="3167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6757049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548680"/>
            <a:ext cx="7704855" cy="2376264"/>
          </a:xfrm>
        </p:spPr>
        <p:txBody>
          <a:bodyPr/>
          <a:lstStyle/>
          <a:p>
            <a:pPr algn="ctr"/>
            <a:r>
              <a:rPr lang="ru-RU" sz="4800" dirty="0" smtClean="0"/>
              <a:t>Урожай капусты 2020</a:t>
            </a:r>
            <a:br>
              <a:rPr lang="ru-RU" sz="4800" dirty="0" smtClean="0"/>
            </a:br>
            <a:r>
              <a:rPr lang="ru-RU" sz="4800" dirty="0"/>
              <a:t/>
            </a:r>
            <a:br>
              <a:rPr lang="ru-RU" sz="4800" dirty="0"/>
            </a:br>
            <a:endParaRPr lang="ru-RU" sz="48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23528" y="1844824"/>
            <a:ext cx="4140897" cy="3792496"/>
          </a:xfrm>
        </p:spPr>
        <p:txBody>
          <a:bodyPr/>
          <a:lstStyle/>
          <a:p>
            <a:pPr algn="ctr"/>
            <a:r>
              <a:rPr lang="ru-RU" sz="2000" b="1" dirty="0" smtClean="0"/>
              <a:t> </a:t>
            </a:r>
            <a:r>
              <a:rPr lang="ru-RU" sz="2000" b="1" dirty="0" err="1" smtClean="0"/>
              <a:t>Амагер</a:t>
            </a:r>
            <a:r>
              <a:rPr lang="ru-RU" sz="2000" dirty="0" smtClean="0"/>
              <a:t>.</a:t>
            </a:r>
          </a:p>
          <a:p>
            <a:pPr algn="ctr"/>
            <a:r>
              <a:rPr lang="ru-RU" sz="2000" dirty="0" smtClean="0"/>
              <a:t> Техническая спелость наступает спустя 115-120 дней после посадки рассады. Кочаны имеют округло-плоскую форму, плотные,  масса 3-3,5кг.За время хранения вкус только улучшается. Этот сорт капусты хорошо подходит для квашения. Лучший сорт поздней капусты. </a:t>
            </a:r>
          </a:p>
          <a:p>
            <a:pPr algn="ctr"/>
            <a:r>
              <a:rPr lang="ru-RU" sz="2000" dirty="0" smtClean="0"/>
              <a:t>  </a:t>
            </a:r>
          </a:p>
          <a:p>
            <a:endParaRPr lang="ru-RU" dirty="0"/>
          </a:p>
        </p:txBody>
      </p:sp>
      <p:pic>
        <p:nvPicPr>
          <p:cNvPr id="6" name="Содержимое 5" descr="https://ogorod365.com/wp-content/uploads/Posadka-belokochannoj-kapusty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988840"/>
            <a:ext cx="4248472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9597997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04664"/>
            <a:ext cx="4176465" cy="4320480"/>
          </a:xfrm>
        </p:spPr>
        <p:txBody>
          <a:bodyPr/>
          <a:lstStyle/>
          <a:p>
            <a:pPr algn="ctr"/>
            <a:r>
              <a:rPr lang="ru-RU" sz="4800" dirty="0" smtClean="0"/>
              <a:t>Сборный урожай 2020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7" y="2132856"/>
            <a:ext cx="3312368" cy="3816424"/>
          </a:xfrm>
        </p:spPr>
        <p:txBody>
          <a:bodyPr/>
          <a:lstStyle/>
          <a:p>
            <a:endParaRPr lang="ru-RU" b="1" dirty="0"/>
          </a:p>
        </p:txBody>
      </p:sp>
      <p:pic>
        <p:nvPicPr>
          <p:cNvPr id="6" name="Содержимое 5" descr="\\server4\Documents\КСОН\Заведующие Каменский район\Максунова Е.В\IMG_220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3499545" y="1060405"/>
            <a:ext cx="5544615" cy="4233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853200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3" y="260648"/>
            <a:ext cx="7704855" cy="2520280"/>
          </a:xfrm>
        </p:spPr>
        <p:txBody>
          <a:bodyPr/>
          <a:lstStyle/>
          <a:p>
            <a:pPr algn="ctr"/>
            <a:r>
              <a:rPr lang="ru-RU" sz="7200" dirty="0" smtClean="0"/>
              <a:t>Спасибо лето 2020</a:t>
            </a:r>
            <a:br>
              <a:rPr lang="ru-RU" sz="7200" dirty="0" smtClean="0"/>
            </a:br>
            <a:endParaRPr lang="ru-RU" sz="7200" dirty="0"/>
          </a:p>
        </p:txBody>
      </p:sp>
      <p:pic>
        <p:nvPicPr>
          <p:cNvPr id="3" name="Рисунок 2" descr="\\server4\Documents\КСОН\Заведующие Каменский район\Максунова Е.В\IMG_177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915817" y="1988839"/>
            <a:ext cx="3816421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1171392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312</TotalTime>
  <Words>326</Words>
  <Application>Microsoft Office PowerPoint</Application>
  <PresentationFormat>Экран (4:3)</PresentationFormat>
  <Paragraphs>34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Воздушный поток</vt:lpstr>
      <vt:lpstr>Школа пожилого возраста  «Садоводы и огородники Тема: «Урожай 2020»</vt:lpstr>
      <vt:lpstr>Неурожай картофеля. «Засуха сказалась на урожае картофеля. По нашим оценкам, недоурожай на некоторых участках составил 30-40 Если бы урожай-2020 был равнозначен урожаю-2019, то картофель было бы попросту некуда девать – хранилища забиты, собирать в поле некому. Так что матушка-природа всё спланировала и всем показала.  Картофель ГАЛА В настоящее время Гала является одним из самых раннеспелых сортов картофеля. Период созревания полноценного урожая составляет всего лишь 70 — 80 дней с момента посадки семян в грунт. Это является оптимальным условием для возделывания данной сельскохозяйственной культуры в средней полосе. Побеги картофеля Гала представляют собой полупрямостоячее растение промежуточного типа средней высоты, покрытое крупными листьями, насыщено-зеленого цвета, со слабой волнистостью края. Венчик соцветия белый, среднего размера.  </vt:lpstr>
      <vt:lpstr>Урожай ягод 2020  Пандора – сорт с поздним сроком созревания ягод. Плоды очень крупные, сладкие с насыщенным клубничным вкусом. Сорт устойчив к мучнистой росе, грибковым поражениям. Для успешного плодоношения необходимы тщательный уход, регулярная прополка междурядий и умеренный полив. </vt:lpstr>
      <vt:lpstr>Урожай томатов 2020 </vt:lpstr>
      <vt:lpstr>Урожай яблок 2020  </vt:lpstr>
      <vt:lpstr>Урожай тыквы 2020  </vt:lpstr>
      <vt:lpstr>Урожай кабачков 2020  </vt:lpstr>
      <vt:lpstr>Урожай перца 2020  </vt:lpstr>
      <vt:lpstr>Урожай капусты 2020  </vt:lpstr>
      <vt:lpstr>Сборный урожай 2020 </vt:lpstr>
      <vt:lpstr>Спасибо лето 2020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«Садоводы и огородники Тема: «Уроки практических навыков по применению инновационных методик в садово - огороднической деятельности»</dc:title>
  <dc:creator>HOME</dc:creator>
  <cp:lastModifiedBy>Maksunova_EV</cp:lastModifiedBy>
  <cp:revision>47</cp:revision>
  <dcterms:created xsi:type="dcterms:W3CDTF">2020-06-16T16:26:32Z</dcterms:created>
  <dcterms:modified xsi:type="dcterms:W3CDTF">2020-09-29T12:19:13Z</dcterms:modified>
</cp:coreProperties>
</file>