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27" autoAdjust="0"/>
    <p:restoredTop sz="94660"/>
  </p:normalViewPr>
  <p:slideViewPr>
    <p:cSldViewPr snapToGrid="0">
      <p:cViewPr varScale="1">
        <p:scale>
          <a:sx n="82" d="100"/>
          <a:sy n="82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234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930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187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473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498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239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366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348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753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807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828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22861-F15C-464E-9515-D344D47AFA86}" type="datetimeFigureOut">
              <a:rPr lang="ru-RU" smtClean="0"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252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90431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03383" y="801361"/>
            <a:ext cx="106643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2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Monotype Corsiva" pitchFamily="66" charset="0"/>
                <a:ea typeface="Cambria Math" pitchFamily="18" charset="0"/>
                <a:cs typeface="+mj-cs"/>
              </a:rPr>
              <a:t>Семь ключей</a:t>
            </a:r>
            <a:r>
              <a:rPr kumimoji="0" lang="ru-RU" sz="7200" b="1" i="1" u="none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Monotype Corsiva" pitchFamily="66" charset="0"/>
                <a:ea typeface="Cambria Math" pitchFamily="18" charset="0"/>
                <a:cs typeface="+mj-cs"/>
              </a:rPr>
              <a:t> к счастливому долголетию</a:t>
            </a:r>
            <a:endParaRPr kumimoji="0" lang="ru-RU" sz="7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88405" y="4222268"/>
            <a:ext cx="88942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/>
            <a:r>
              <a:rPr lang="ru-RU" sz="3600" b="1" spc="50" dirty="0">
                <a:ln w="0"/>
                <a:solidFill>
                  <a:schemeClr val="accent6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Школа пожилого возраста </a:t>
            </a:r>
            <a:r>
              <a:rPr lang="ru-RU" sz="3600" b="1" spc="50" dirty="0" smtClean="0">
                <a:ln w="0"/>
                <a:solidFill>
                  <a:schemeClr val="accent6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2020-2021гг. Направление «Активное долголетие»</a:t>
            </a:r>
            <a:endParaRPr lang="ru-RU" sz="3600" b="1" spc="50" dirty="0">
              <a:ln w="0"/>
              <a:solidFill>
                <a:schemeClr val="accent6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340179" y="6177820"/>
            <a:ext cx="4474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/>
            <a:r>
              <a:rPr lang="ru-RU" sz="2800" b="1" dirty="0">
                <a:solidFill>
                  <a:srgbClr val="5B9BD5">
                    <a:lumMod val="50000"/>
                  </a:srgbClr>
                </a:solidFill>
              </a:rPr>
              <a:t>Руководитель Калабун О.П.</a:t>
            </a:r>
          </a:p>
        </p:txBody>
      </p:sp>
    </p:spTree>
    <p:extLst>
      <p:ext uri="{BB962C8B-B14F-4D97-AF65-F5344CB8AC3E}">
        <p14:creationId xmlns:p14="http://schemas.microsoft.com/office/powerpoint/2010/main" val="3818529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0800" y="329956"/>
            <a:ext cx="3733800" cy="772013"/>
          </a:xfrm>
        </p:spPr>
        <p:txBody>
          <a:bodyPr>
            <a:normAutofit fontScale="90000"/>
          </a:bodyPr>
          <a:lstStyle/>
          <a:p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86492" y="1369803"/>
            <a:ext cx="70338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Опираясь на опыт стран, которые славятся здоровьем и долголетием своих жителей, а также на последние научные открытия, специалисты уверенно заявляют: традиционные представления о старости изжили себя. Да, наше тело с возрастом меняется. Но означает ли это неизбежное увядание? Отнюдь! Каждый может многие десятилетия оставаться полным здоровья, сил и энергии. В чем секрет? Секретов семь. Но сначала ознакомимся с пятью не менее важными советами. </a:t>
            </a:r>
            <a:endParaRPr lang="ru-RU" sz="2800" dirty="0"/>
          </a:p>
        </p:txBody>
      </p:sp>
      <p:pic>
        <p:nvPicPr>
          <p:cNvPr id="1026" name="Picture 2" descr="https://uytniy-dom.com/images/stories/fotolia_49146565_l-1024x7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9" r="14101"/>
          <a:stretch/>
        </p:blipFill>
        <p:spPr bwMode="auto">
          <a:xfrm>
            <a:off x="382677" y="1857619"/>
            <a:ext cx="4395731" cy="404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096000" y="254297"/>
            <a:ext cx="36535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Вступление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5882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329628" y="2227626"/>
            <a:ext cx="729316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После 60 лет чувство жажды притупляется – в результате организм может страдать от недостатка влаги. Вода, травяные чаи, сочные фрукты и овощи помогают подпитывать клетки организма жизненно необходимой влагой.</a:t>
            </a:r>
            <a:endParaRPr lang="ru-RU" sz="3200" dirty="0"/>
          </a:p>
        </p:txBody>
      </p:sp>
      <p:pic>
        <p:nvPicPr>
          <p:cNvPr id="2052" name="Picture 4" descr="https://i.pinimg.com/originals/d5/ca/4d/d5ca4d82d9def374eaf60bea5f10a88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13" y="1889622"/>
            <a:ext cx="2875402" cy="3993614"/>
          </a:xfrm>
          <a:prstGeom prst="rect">
            <a:avLst/>
          </a:prstGeom>
          <a:solidFill>
            <a:srgbClr val="00B050"/>
          </a:solidFill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1244496" y="492388"/>
            <a:ext cx="8733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1. Пейте больше воды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2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16906" y="2227626"/>
            <a:ext cx="580588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Трехразовое питание плюс пара-тройка перекусов ежедневно – гарантия получения организмом достаточного количества калорий и стройматериалов. Не воздержание, а умеренность – залог здоровья и благополучия.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829047" y="492388"/>
            <a:ext cx="75644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2. 	Ешьте почаще.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074" name="Picture 2" descr="https://static.tildacdn.com/tild3730-3137-4239-b335-613532313432/7-principov-pitaniy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74" y="2646267"/>
            <a:ext cx="4772484" cy="318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294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599104" y="2227626"/>
            <a:ext cx="502369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/>
              <a:t>Выбирайте экологически чистые продукты, избегайте поваренной соли, насыщенных и </a:t>
            </a:r>
            <a:r>
              <a:rPr lang="ru-RU" sz="3200" dirty="0" err="1"/>
              <a:t>трансжиров</a:t>
            </a:r>
            <a:r>
              <a:rPr lang="ru-RU" sz="3200" dirty="0"/>
              <a:t>, подсластителей и рафинированных углеводов.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1377" y="492388"/>
            <a:ext cx="106797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3.	Пусть еда будет полезной.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098" name="Picture 2" descr="https://wellnessconsulting.pro/wp-content/uploads/2019/09/pitanie-pozhilye-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72" y="2366892"/>
            <a:ext cx="5632392" cy="375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905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599104" y="2227626"/>
            <a:ext cx="502369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 smtClean="0"/>
              <a:t>Вполне можно насладиться полноценным отдыхом, подстраиваясь под меняющийся с возрастом цикл сна и бодрствования и не пытаясь бороться с его изменениями.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71377" y="492388"/>
            <a:ext cx="106797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4.	Отдыхайте, сколько надо.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122" name="Picture 2" descr="http://www.vokrugsveta.ru/img/bx/medialibrary/448/448060d237f33b36fe15953cb89623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91" y="2227626"/>
            <a:ext cx="5541485" cy="369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275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70294" y="2386080"/>
            <a:ext cx="502369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 smtClean="0"/>
              <a:t>Болтайте с друзьями, гуляйте по лесу, слушайте любимую музыку – все это хорошо успокаивает нервы, способствуя глубокому расслаблению, в котором мы все так нуждаемся. 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19374" y="492388"/>
            <a:ext cx="7983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5.	Расслабляйтесь.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146" name="Picture 2" descr="https://poisktv.ru/wp-content/uploads/2020/03/maxres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64"/>
          <a:stretch/>
        </p:blipFill>
        <p:spPr bwMode="auto">
          <a:xfrm>
            <a:off x="914399" y="2111445"/>
            <a:ext cx="4349328" cy="408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963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47433" y="48618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1.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42969" y="570702"/>
            <a:ext cx="71432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Меньше думайте о своем весе</a:t>
            </a:r>
            <a:endParaRPr lang="ru-RU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80413" y="2617439"/>
            <a:ext cx="6868391" cy="36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Сознательное сбрасывание веса опасно даже для самых здоровых пенсионеров. Потеря веса приводит к атрофии мускулатуры, которой в организме пожилых людей меньше, чем у молодых. Похудение приводит к снижению минеральной плотности костей на 6-32%. </a:t>
            </a: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Тренируйтесь</a:t>
            </a: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подкачивая мускулатуру. Даже самые простенькие силовые упражнения заменят рыхлый жир гладкими мышцами.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6376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Главное, чтобы еда была здоровой и питательной, тогда ваш вес сам о себе позаботится.</a:t>
            </a:r>
            <a:endParaRPr lang="ru-RU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557" y="2109611"/>
            <a:ext cx="2323953" cy="348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55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47433" y="48618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2.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65617" y="421389"/>
            <a:ext cx="5985164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Больше пищи – меньше калорий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24004" y="2222584"/>
            <a:ext cx="6868391" cy="4437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 lvl="0">
              <a:lnSpc>
                <a:spcPts val="3800"/>
              </a:lnSpc>
              <a:spcAft>
                <a:spcPts val="800"/>
              </a:spcAft>
            </a:pPr>
            <a:r>
              <a:rPr lang="ru-RU" sz="2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Снижение 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калорийности на 10% дает поразительный эффект  за счет активации восстановительных процессов. В Греции традиционно заполняют три четверти тарелки овощами и фруктами, а остальное нежирной белковой и </a:t>
            </a:r>
            <a:r>
              <a:rPr lang="ru-RU" sz="24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цельнозерновой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пищей. Объемистые овощи, заполняя желудок, активируют особые «рецепторы насыщения», посылающие головному мозгу сигнал: хватит!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203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Овощей, фруктов и </a:t>
            </a:r>
            <a:r>
              <a:rPr lang="ru-RU" b="1" i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цельнозерновых</a:t>
            </a:r>
            <a:r>
              <a:rPr lang="ru-RU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продуктов можно есть, сколько угодно, без ограничений.</a:t>
            </a:r>
            <a:endParaRPr lang="ru-RU" b="1" i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249" y="2315668"/>
            <a:ext cx="4610721" cy="307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922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3.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Физкультура как вакцина против старения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65519" y="1867939"/>
            <a:ext cx="7057489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lnSpc>
                <a:spcPts val="2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Физическая активность в виде пеших прогулок, несложных силовых упражнений и вообще подвижного образа жизни</a:t>
            </a: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облегчает боли в суставах,</a:t>
            </a: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снижает риск развития болезни Альцгеймера, диабета, рака толстой кишки, молочной железы и простаты,</a:t>
            </a: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укрепляет кости,</a:t>
            </a: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успокаивает нервы,</a:t>
            </a: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улучшает сон,</a:t>
            </a: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делает нас более энергичными,</a:t>
            </a: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помогает сохранить нормальный вес, </a:t>
            </a: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поддерживает силу мышц,</a:t>
            </a: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улучшает гибкость тела и чувство равновесия, снижая вероятность неудачных падений.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203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Занимайтесь физкультурой по 10 минут утром, в середине дня и вечером – этого вполне достаточно.</a:t>
            </a:r>
          </a:p>
        </p:txBody>
      </p:sp>
      <p:pic>
        <p:nvPicPr>
          <p:cNvPr id="9" name="Picture 4" descr="https://avatars.mds.yandex.net/get-zen_doc/1581470/pub_5e182880c49f2900b11354df_5e1c058b32335400af5355d5/scale_120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16"/>
          <a:stretch/>
        </p:blipFill>
        <p:spPr bwMode="auto">
          <a:xfrm>
            <a:off x="680217" y="2286254"/>
            <a:ext cx="3651753" cy="3009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7202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4.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Ищите интересные занятия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7916" y="1642889"/>
            <a:ext cx="7279622" cy="4652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lnSpc>
                <a:spcPts val="3500"/>
              </a:lnSpc>
              <a:spcAft>
                <a:spcPts val="800"/>
              </a:spcAft>
            </a:pP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Субъективное восприятие собственной жизни важнее любых ее объективных оценок. Чувство сопричастности к чему-то большому, важность своих занятий для себя и окружающих, будь то детективы, кулинария или шахматы, способствует снятию стресса и продлению жизни. </a:t>
            </a:r>
          </a:p>
          <a:p>
            <a:pPr marL="487045">
              <a:lnSpc>
                <a:spcPts val="3500"/>
              </a:lnSpc>
              <a:spcAft>
                <a:spcPts val="800"/>
              </a:spcAft>
            </a:pP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Интересные занятия, защищая от стрессов, снижают артериальное давление и уровень сахара в крови, а значит, риск ишемической болезни сердца, инсульта и диабета.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203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Каждый день обязательно делайте хоть что-нибудь, улучшающее вас самих или мир вокруг вас.</a:t>
            </a:r>
            <a:endParaRPr lang="ru-RU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369" y="2275880"/>
            <a:ext cx="4386547" cy="292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125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5.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Связь с родными и близкими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203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Старайтесь заполнить свою жизнь любовью, дружбой, радостью общения с родными и близкими.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145136" y="1642889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87045" lvl="0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Близкие существа – источник радости и защита от стрессов, незаметно подтачивающих здоровье. Присутствие друзей – не важно, двуногих, четвероногих или даже аквариумных – изменяет биохимию головного мозга, наполняя нас положительными эмоциями, которые укрепляют иммунную систему.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369" y="2207637"/>
            <a:ext cx="4501662" cy="2998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712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6.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Учитесь быть оптимистом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861" y="5586900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Постоянно следите, не поддаетесь ли вы злобе и пессимизму, старайтесь позитивно смотреть на происходящее.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48554" y="1890687"/>
            <a:ext cx="7643446" cy="5160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spcAft>
                <a:spcPts val="800"/>
              </a:spcAft>
            </a:pPr>
            <a:r>
              <a:rPr lang="ru-RU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Оптимизм не только украшает лицо улыбкой и делает вас душой общества. Позитивное мышление снижает риск заражения обычной простудой и развития ишемической болезни сердца. Кроме того, оно повышает шансы встать на ноги после инфаркта миокарда, продлевает жизнь пациентам с онкологическими заболеваниями.</a:t>
            </a:r>
          </a:p>
          <a:p>
            <a:pPr marL="829945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Ищите поводы для смеха, он ведет к выделению </a:t>
            </a:r>
            <a:r>
              <a:rPr lang="ru-RU" sz="22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эндорфинов</a:t>
            </a: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«гормонов счастья».</a:t>
            </a:r>
          </a:p>
          <a:p>
            <a:pPr marL="829945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Думайте о вечном. У глубоко верующих людей повышен иммунитет к инфекциям.</a:t>
            </a:r>
          </a:p>
          <a:p>
            <a:pPr marL="829945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зацикливайтесь на прошлом. Старайтесь постоянно меняться, смотреть на себя по-новому, ставить очередные цели и стремиться к их достижению. 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369" y="2543908"/>
            <a:ext cx="4265811" cy="273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5257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7.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Не давайте ржаветь мозгам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861" y="5586900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Расшевеливайте свой мозг кроссвордами, чтением, </a:t>
            </a:r>
            <a:r>
              <a:rPr lang="ru-RU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равздумьями</a:t>
            </a: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решением задач, умными разговорами.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05754" y="1779687"/>
            <a:ext cx="685796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 lvl="0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Постоянно тренируя мозг, можно уберечь его от увядания. Достаточно простой умственной гимнастики. Предупредить интеллектуальную деградацию помогают физкультура, общение с друзьями, наличие жизненных целей, однако наиболее полезно в этом смысле напряженное «шевеление извилин». Активное использование серого вещества – лучшее средство от его отмирания.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369" y="2449303"/>
            <a:ext cx="4363675" cy="290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78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0-tub-ru.yandex.net/i?id=b52d25d308a5192c12a75eddabb34478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35223" cy="688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21183" y="1767233"/>
            <a:ext cx="4773893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 за внимание!</a:t>
            </a:r>
            <a:endParaRPr lang="ru-RU" sz="66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89227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780</Words>
  <Application>Microsoft Office PowerPoint</Application>
  <PresentationFormat>Широкоэкранный</PresentationFormat>
  <Paragraphs>66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Monotype Corsiva</vt:lpstr>
      <vt:lpstr>Times New Roman</vt:lpstr>
      <vt:lpstr>Тема Office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Калабун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Калабун</dc:creator>
  <cp:lastModifiedBy>Юзер</cp:lastModifiedBy>
  <cp:revision>42</cp:revision>
  <dcterms:created xsi:type="dcterms:W3CDTF">2020-09-08T09:23:23Z</dcterms:created>
  <dcterms:modified xsi:type="dcterms:W3CDTF">2020-09-18T19:45:27Z</dcterms:modified>
</cp:coreProperties>
</file>