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364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926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532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754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041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0433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8351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4721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6542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6835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1882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8294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415920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8012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6312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82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BA83B-E375-48E5-A2A2-79485BB915B5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316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755900"/>
            <a:ext cx="10261600" cy="622300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навыкам ухода»</a:t>
            </a:r>
            <a:b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Увлажняющие маски для волос: 9 лучших рецептов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Попкова А.В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r="1335" b="3511"/>
          <a:stretch>
            <a:fillRect/>
          </a:stretch>
        </p:blipFill>
        <p:spPr>
          <a:xfrm>
            <a:off x="1644650" y="3263900"/>
            <a:ext cx="6879240" cy="3357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70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" y="393700"/>
            <a:ext cx="11049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Увлажняющие 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маски для волос в домашних 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 для пожилых женщин.</a:t>
            </a:r>
            <a:endParaRPr lang="ru-RU" sz="24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Увлажняющую маску нужно наносить на чистые волосы, что отличает домашние увлажняющие маски от большинства других, которые делают перед мытьем головы. Поэтому вымойте голову шампунем, промокните полотенцем и слегка подсушите их (так, чтобы они были влажными, но вода с них не капала). В чистый волос увлажняющие компоненты маски будут впитываться намного лучше.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Очень важно, чтобы домашняя увлажняющая маска была распределена по всей длине волоса, от корней до самых кончиков. Можно использовать для этих целей расческу с широкими зубьями.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После нанесения маски на голову нужно создать для волос тепловую защиту, чтобы и мокрую голову от простуды защитить, и создать комфортные условия для впитывания увлажняющей маски. Поэтому сразу наденьте либо шапочку для душа, либо целлофановый пакет, а затем для большего тепла желательно повязать сверху платок или полотенце.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 домашних условиях увлажняющие маски для волос держат дольше, чем другие, от получаса до полутора часов, учитывайте это в своем расписании. Точное время для каждой из представленных ниже домашних масок мы дадим отдельно.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Смывать увлажняющую маску для волос нужно теплой водой, примерно температуры тела (37 градусов).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Применять домашнюю увлажняющую маску в профилактических целях рекомендуется 1 раз в неделю, для лечения – 3 раза в неделю.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839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40386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Увлажняющая маска для волос из кефира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Руси традиционно домашние увлажняющие маски для волос делали из кисломолочных продуктов, которые прекрасно и питали, и увлажняли волосы – достаточно вспомнить, какие шикарные косы были у славянских девушек.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 можете взять кислое молоко, простоквашу, кефир, и сделать из любого из представленных вариантов превосходную увлажняющую маску для волос. Налейте полстакана продукта, поставьте его на несколько минут в тарелочку с горячей водой, чтобы он слегка нагрелся, и распределите массу по всей длине ваших волос. Время процедуры – 30-40 минут, после чего маска смывается. Вы будете приятно удивлены, насколько результативно эта простая маска увлажняет волосы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100" y="1227841"/>
            <a:ext cx="6985000" cy="480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762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0" y="0"/>
            <a:ext cx="3810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Яичная увлажняющая маска для волос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том, что появилось раньше, курица или яйцо, люди спорят до сих пор, а вот по поводу эффективности яичной маски для увлажнения волос споров нет, все с этим утверждением согласны. Если у вас сухие волосы, вам потребуется только желток, если жирные - только белок, а девушки с нормальными волосами могут взять все яйцо целиком. Добавьте к яйцу или его части в пропорции один к одному минеральной воды с газом, 5-6 капель лимона,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хорошенко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все взболтайте и полученную смесь распределите по всей длине волос и оденьте шапочку примерно на 20-25 минут. Смойте шампунем для вашего типа волос.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1600" y="596900"/>
            <a:ext cx="8483600" cy="5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46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700" y="117693"/>
            <a:ext cx="39243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3.Увлажняющая маска с йогуртом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Натуральный йогурт - отличный сбалансированный продукт, который помогает не только изнутри, но и снаружи. Например, из йогурта можно создать качественную домашнюю увлажняющую маску для волос. Вам потребуется стаканчик натурального йогурта, без сахара, вкусовых и цветовых добавок, и апельсин. Из апельсина выжимаете сок, смешиваете с йогуртом, добавляете туда же две ложки муки или крахмала и еще раз перемешиваете.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Важно, чтобы маску вы наносили сразу после приготовления, чтобы эффект увлажнения был максимальным, растягивайте ее на всю длину волос.  Снимать маску и промывать волосы можно через 20-30 минут.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100" y="1496346"/>
            <a:ext cx="6127750" cy="433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681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86700" y="175042"/>
            <a:ext cx="37465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b="1" dirty="0" smtClean="0"/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Увлажняющая маска для волос с огурцом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знают, что вода в огурце занимает до 80 процентов его объема, причем вода не простая, а структурированная. Поэтому естественно в домашних условиях для увлажнения волос использовать маску с огурцом.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Простейший рецепт - просто очистить свежий огурец от кожуры, натереть на терке и полученную кашицу втереть на полчаса в корни и длину волос. Но можно его и разнообразить, например, добавив к огурцу 2-3 столовые ложки натурального йогурта без сахара, в котором содержится большое число полезных веществ. Можно с целью увлажнения также заменить йогурт хорошей сметаной, только без всякой химии, поэтому лучше брать домашнюю, с рынка.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468521"/>
            <a:ext cx="7505700" cy="587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893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200" y="0"/>
            <a:ext cx="35433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Увлажняющая маска для волос с маслами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с маслами - идеальное домашнее решения для увлажнения сухих волос и волос с поврежденными кончиками, потому как масла способны глубоко проникать в структуру волоса и образовывать защитную пленку, при этом сохраняя влагу внутри.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Смешайте в стеклянной чашке по 1 ст. л. оливкового, миндального и касторового масла, все они продаются в аптеках. Затем подогрейте смесь на водяной бане до температуры тела, добавьте 4 капли эфирных масел (на выбор лаванды,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илаг-иланг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герань, чайное дерево, розмарин). Нанесите маску на волосы и подержите час-полтора.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500" y="512653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98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66100" y="117693"/>
            <a:ext cx="3683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Увлажняющая маска для волос с алоэ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Домашние увлажняющие маски для волос с алоэ имеют самые прекрасные отзывы среди прекрасной половины человечества – они и волосы увлажняют, и густоту придают, и ломкость снижают, и секущимся кончикам спуска не дают – словом, эту увлажняющую маску для волос можно смело назвать еще и домашним лекарем.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важно не добавлять к алоэ много компонентов, чтобы не мешать ему работать. Итак, две столовые ложки сока алоэ (купите в аптеке) и столько же натурального несладкого йогурта соедините в стеклянной таре, далее действуйте по правилам, о которых мы рассказали в самом начале статьи. Увлажняйте волосы с помощью этой маски один час.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956" y="628159"/>
            <a:ext cx="7748688" cy="547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587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200" y="161141"/>
            <a:ext cx="33782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Увлажняющая маска для волос с желатином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Желатин – это простой и дешевый способ увлажнить волосы в домашних условиях, вернуть им блеск, восстановить силы. Он применяется для домашнего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ламинирования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как хорошо запечатывает расслоившиеся чешуйки волоса и заполняет любые повреждения.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приготовить данную увлажняющую маску залейте 2 ст. л. желатина 4 ст. л. холодной воды. Дождитесь, пока желатин набухнет, затем поставьте на водяную баню, после того, как желатин полностью растворится, снимите с огня и дайте немного остыть. Распределите по всей длине волос, держите час и смойте.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6524" y="887720"/>
            <a:ext cx="7851775" cy="524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83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55000" y="274241"/>
            <a:ext cx="34544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Увлажняющая маска для волос с медом и глицерином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увлажняющая маска для волос в домашних условиях работает универсально – мед привносит в волос полезные питательные вещества, а глицерин (можно заменить репейным маслом) закрывает чешуйки волоса, благодаря чему мы получаем двойной эффект.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 увлажняющая маска прекрасно работает в любом возрасте, отзывы о ней самые положительные. Смешайте 2 ст. л. жидкого меда и по 1 ст. л. глицерина (продается в аптеке) и растительного масла, состав тщательно распределите по волосам и коже головы. Подержите 40 минут, затем смойте.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0"/>
            <a:ext cx="8255000" cy="447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963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9900" y="416342"/>
            <a:ext cx="4318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Увлажняющая маска для волос с бананом и огурцом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Превосходные результаты для сухих волос в домашних условиях показывает маска с бананом и огурцом. Оба эти продукта, как вы знаете, содержат влагу уже на клеточном уровне, поэтому увлажняющий эффект данной маски заметен практически сразу.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разомните до состояния кашицы один банан, с огурца срежьте кожу и натрите его в мелкую терку. Оба продукта соедините, добавьте две столовые ложки оливкового масла и вотрите в волосистую часть головы на полчаса. Затем просто промойте волосы под струей воды, при необходимости можно воспользоваться шампунем. Делать эту увлажняющую маску для волос советуем два раза в неделю с перерывом 3 дня.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200" y="508000"/>
            <a:ext cx="6915150" cy="514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786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" y="612845"/>
            <a:ext cx="11874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еще, кроме масок, можно использовать для увлажнения волос в домашних условиях: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Если добавить 1 ч. л. меда в ваш обычный бальзам-ополаскиватель, то получится отличное средство, которое сохранит влагу в волосах и предохранит от расслоения и ломкости.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Для увлажнения волос хорошо помогают отвары трав – ромашки, календулы, хвоща полевого и крапивы. Залить литром кипящей воды смесь из перечисленных трав (по 1 ч. л. каждого из ингредиентов), настоять около 1 часа. Можно использовать ополаскиватель и из одного вида травы, по вашему желанию.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Для увлажнения волос отлично зарекомендовали себя следующие эфирные масла –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иланг-иланг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апельсин, сандал, розовое дерево, ладан, ромашка, мирт. Добавляйте 3-5 капель в шампуни, бальзамы, фабричные и домашние увлажняющие маски, а также просто в воду, которой ополаскиваете волосы.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3400" y="3289300"/>
            <a:ext cx="4940300" cy="340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889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0"/>
            <a:ext cx="88646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82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97</TotalTime>
  <Words>1270</Words>
  <Application>Microsoft Office PowerPoint</Application>
  <PresentationFormat>Произвольный</PresentationFormat>
  <Paragraphs>39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Грань</vt:lpstr>
      <vt:lpstr>ШКОЛА ПОЖИЛОГО ВОЗРАСТА  ПО НАПРАВЛЕНИЮ: «Обучение навыкам ухода» Тема: Увлажняющие маски для волос: 9 лучших рецептов  Руководитель: специалист по социальной работе Попкова А.В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«Обучение навыкам ухода» Тема: Увлажняющие маски для волос: 9 лучших рецептов  Исполнитель: специалист по социальной работе Попкова А.В</dc:title>
  <dc:creator>111</dc:creator>
  <cp:lastModifiedBy>Shafikova_GA</cp:lastModifiedBy>
  <cp:revision>11</cp:revision>
  <dcterms:created xsi:type="dcterms:W3CDTF">2020-09-03T14:49:45Z</dcterms:created>
  <dcterms:modified xsi:type="dcterms:W3CDTF">2020-09-07T05:34:58Z</dcterms:modified>
</cp:coreProperties>
</file>