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0" r:id="rId1"/>
  </p:sldMasterIdLst>
  <p:notesMasterIdLst>
    <p:notesMasterId r:id="rId13"/>
  </p:notesMasterIdLst>
  <p:sldIdLst>
    <p:sldId id="256" r:id="rId2"/>
    <p:sldId id="285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82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33" autoAdjust="0"/>
    <p:restoredTop sz="94660"/>
  </p:normalViewPr>
  <p:slideViewPr>
    <p:cSldViewPr snapToGrid="0">
      <p:cViewPr varScale="1">
        <p:scale>
          <a:sx n="86" d="100"/>
          <a:sy n="86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74A3E-30D7-4D6F-9F08-EE22F652A70D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40E2A-1F63-4D39-B0DB-A320B6F5BA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7028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40E2A-1F63-4D39-B0DB-A320B6F5BA0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0CCDB34-BA98-459C-B5B4-36527947AFF1}" type="datetimeFigureOut">
              <a:rPr lang="ru-RU" smtClean="0"/>
              <a:pPr/>
              <a:t>16.09.2020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1" r:id="rId1"/>
    <p:sldLayoutId id="2147484232" r:id="rId2"/>
    <p:sldLayoutId id="2147484233" r:id="rId3"/>
    <p:sldLayoutId id="2147484234" r:id="rId4"/>
    <p:sldLayoutId id="2147484235" r:id="rId5"/>
    <p:sldLayoutId id="2147484236" r:id="rId6"/>
    <p:sldLayoutId id="2147484237" r:id="rId7"/>
    <p:sldLayoutId id="2147484238" r:id="rId8"/>
    <p:sldLayoutId id="2147484239" r:id="rId9"/>
    <p:sldLayoutId id="2147484240" r:id="rId10"/>
    <p:sldLayoutId id="214748424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ogorod-bez-hlopot.ru/wp-content/uploads/2018/11/363.970-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hyperlink" Target="https://ogorod-bez-hlopot.ru/wp-content/uploads/2018/11/chto-posadit-pod-zimu-2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498" y="537142"/>
            <a:ext cx="10515600" cy="15904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/>
              <a:t>ГАУ «КЦСОН города КАМЕНСКА – УРАЛЬСКОГО»</a:t>
            </a:r>
            <a:br>
              <a:rPr lang="ru-RU" sz="1800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96" y="2299580"/>
            <a:ext cx="10711004" cy="4237022"/>
          </a:xfrm>
        </p:spPr>
        <p:txBody>
          <a:bodyPr/>
          <a:lstStyle/>
          <a:p>
            <a:pPr algn="ctr"/>
            <a:endParaRPr lang="ru-RU" dirty="0"/>
          </a:p>
          <a:p>
            <a:pPr algn="ctr"/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НАПРАВЛЕНИЕ : </a:t>
            </a:r>
            <a:r>
              <a:rPr lang="ru-RU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«САДОВОДЫ И ОГОРОДНИКИ»</a:t>
            </a:r>
            <a:endParaRPr lang="ru-RU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Тема «Готовим урожай с осени»</a:t>
            </a:r>
            <a:endParaRPr lang="ru-RU" sz="40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ru-RU" sz="16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20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Руководитель:</a:t>
            </a:r>
            <a:r>
              <a:rPr lang="ru-RU" sz="2000" b="1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</a:t>
            </a:r>
            <a:r>
              <a:rPr lang="ru-RU" sz="2000" b="1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Холкина С.А.</a:t>
            </a:r>
          </a:p>
          <a:p>
            <a:pPr marL="0" indent="0" algn="ctr">
              <a:buNone/>
            </a:pP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0498" y="1167897"/>
            <a:ext cx="107386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ШКОЛА ПОЖИЛОГО ВОЗРАСТА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996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Какие овощи можно сеять семенами под зиму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dirty="0" smtClean="0"/>
              <a:t>Подзимняя посадка овощей – не прихоть избалованных теплым климатом южан. Даже за Уралом можно практиковать такой вид посадок. Правда, у осеннего посева овощей и трав есть свои тонкости, но ради раннего урожая можно и потрудиться.</a:t>
            </a:r>
          </a:p>
          <a:p>
            <a:r>
              <a:rPr lang="ru-RU" sz="2000" dirty="0" smtClean="0"/>
              <a:t>В чем же плюсы и минусы осенней посадки овощей, как правильно подготовить гряды, выбрать семена и на что обратить внимание весной, чтобы получить урожай без лишних хлопот?</a:t>
            </a:r>
          </a:p>
          <a:p>
            <a:endParaRPr lang="ru-RU" dirty="0"/>
          </a:p>
        </p:txBody>
      </p:sp>
      <p:pic>
        <p:nvPicPr>
          <p:cNvPr id="4" name="Рисунок 3" descr=": Подзимний посев овощей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747541" y="3897443"/>
            <a:ext cx="4272197" cy="25333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Зачем вообще что-либо сеять под зиму?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Arial" pitchFamily="34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lvl="0"/>
            <a:endParaRPr lang="ru-RU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/>
            <a:endParaRPr lang="ru-RU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/>
            <a:r>
              <a:rPr lang="ru-RU" sz="1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Снег надёжно сохранит посадки!</a:t>
            </a:r>
            <a:endParaRPr lang="ru-RU" sz="1800" dirty="0" smtClean="0">
              <a:latin typeface="Arial" pitchFamily="34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734518"/>
            <a:ext cx="6815667" cy="5513882"/>
          </a:xfrm>
        </p:spPr>
        <p:txBody>
          <a:bodyPr>
            <a:normAutofit fontScale="62500" lnSpcReduction="20000"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r>
              <a:rPr lang="ru-RU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Аргументы осенней посадки: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endParaRPr lang="ru-RU" sz="3200" b="1" i="1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посадив семена перед зимой, получаешь урожай раньше срока на 2-3 недели, а то и на целый месяц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endParaRPr lang="ru-RU" sz="32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 счёт так называемого процесса естественной стратификации, ранней весной всходят растения крепкие, здоровые, стойкие, так как слабые уже погибли зимой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endParaRPr lang="ru-RU" sz="32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следствие того же процесса, ранневесенние всходы не боятся заморозков, перепадов температур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endParaRPr lang="ru-RU" sz="32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многие вредители ещё спят после зимы, поэтому не тронут ваши посадки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endParaRPr lang="ru-RU" sz="32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 дачников освобождается время, так как уже не надо думать о посевах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endParaRPr lang="ru-RU" sz="32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также не стоит переживать по поводу отсутствия осадков и необходимости регулярных поливов </a:t>
            </a:r>
            <a:r>
              <a:rPr lang="ru-RU" dirty="0" smtClean="0">
                <a:solidFill>
                  <a:srgbClr val="000000"/>
                </a:solidFill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снег тает, и образовавшаяся вода сразу попадает в почву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endParaRPr lang="ru-RU" sz="32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участок после сбора раннего урожая можно использовать для повторного посева.</a:t>
            </a:r>
            <a:endParaRPr lang="ru-RU" dirty="0"/>
          </a:p>
        </p:txBody>
      </p:sp>
      <p:pic>
        <p:nvPicPr>
          <p:cNvPr id="5" name="Рисунок 4" descr="Снег надёжно сохранит посадки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9331" y="1858780"/>
            <a:ext cx="3522689" cy="2368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29588"/>
            <a:ext cx="10972800" cy="12175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Когда пора сеять?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99016"/>
            <a:ext cx="5384800" cy="4855909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Самая частая </a:t>
            </a:r>
            <a:r>
              <a:rPr lang="ru-RU" b="1" dirty="0" smtClean="0"/>
              <a:t>ошибка</a:t>
            </a:r>
            <a:r>
              <a:rPr lang="ru-RU" dirty="0" smtClean="0"/>
              <a:t>, с которой встречаются дачники в связи с предзимними посевами – слишком ранняя посадка семян.</a:t>
            </a:r>
          </a:p>
          <a:p>
            <a:r>
              <a:rPr lang="ru-RU" dirty="0" smtClean="0"/>
              <a:t> Обычно сажают их во второй половине октября – первой половине ноября. Но важно понимать, что это примерные сроки! </a:t>
            </a:r>
          </a:p>
          <a:p>
            <a:r>
              <a:rPr lang="ru-RU" dirty="0" smtClean="0"/>
              <a:t>Климат в разных районах России отличается, поэтому в первую очередь ориентируйтесь на здравый смысл и погоду в вашем регионе.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99016"/>
            <a:ext cx="5384800" cy="4855909"/>
          </a:xfrm>
        </p:spPr>
        <p:txBody>
          <a:bodyPr>
            <a:normAutofit fontScale="85000" lnSpcReduction="20000"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Для правильной посадки</a:t>
            </a:r>
            <a:r>
              <a:rPr lang="ru-RU" dirty="0" smtClean="0"/>
              <a:t> следует придерживаться следующей рекомендации.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Семена пора сажать при наступлении устойчивых заморозков, когда верхний слой почвы промёрзнет.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Если посеять слишком рано, то при наступлении оттепели уже осенью появятся первые всходы, которые погибнут после наступления постоянных морозов.</a:t>
            </a:r>
          </a:p>
          <a:p>
            <a:endParaRPr lang="ru-RU" dirty="0"/>
          </a:p>
        </p:txBody>
      </p:sp>
      <p:pic>
        <p:nvPicPr>
          <p:cNvPr id="8" name="Рисунок 7" descr="Осенний огород — поле для активных действий! 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862399" y="1264794"/>
            <a:ext cx="3630716" cy="18231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99607"/>
            <a:ext cx="10972800" cy="13641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600" b="1" dirty="0" smtClean="0"/>
              <a:t>Как подготовить грядки для подзимнего сева овощей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03948"/>
            <a:ext cx="10972800" cy="4720652"/>
          </a:xfrm>
        </p:spPr>
        <p:txBody>
          <a:bodyPr/>
          <a:lstStyle/>
          <a:p>
            <a:r>
              <a:rPr lang="ru-RU" sz="2000" dirty="0" smtClean="0"/>
              <a:t>Подготовка гряд играет немаловажную роль в процессе подзимнего сева. Ведь только качественные, надежно защищенные грядки с питательным грунтом способны стать достойной защитой для семян, которым предстоит перенести зиму под открытым небом.</a:t>
            </a:r>
          </a:p>
          <a:p>
            <a:endParaRPr lang="ru-RU" sz="2000" dirty="0" smtClean="0"/>
          </a:p>
          <a:p>
            <a:r>
              <a:rPr lang="ru-RU" sz="2000" dirty="0" smtClean="0"/>
              <a:t>Для посева овощей лучше будет выбрать высокие грядки, однако если вы не сторонник их устройства, подойдут и обычные, надежно защищенные по периметру досками, шифером, поликарбонатом или другим материалом. Такое ограждение не даст весенним водам смыть посевы и задержит снег на грядах.</a:t>
            </a:r>
          </a:p>
          <a:p>
            <a:pPr algn="r"/>
            <a:endParaRPr lang="ru-RU" dirty="0"/>
          </a:p>
        </p:txBody>
      </p:sp>
      <p:pic>
        <p:nvPicPr>
          <p:cNvPr id="4" name="Рисунок 3" descr="Огороженные гряды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090348" y="3987383"/>
            <a:ext cx="3875251" cy="23978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>
            <a:spLocks noChangeArrowheads="1"/>
          </p:cNvSpPr>
          <p:nvPr/>
        </p:nvSpPr>
        <p:spPr bwMode="auto">
          <a:xfrm>
            <a:off x="809469" y="705894"/>
            <a:ext cx="1086787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Первое, о чём стоит задуматься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выбор места для грядки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Выбирая его, сразу думайте о том, что на этом месте будет весной. Желательно, чтобы с наступлением тепла земля быстро освободилась от снега, на ней не застаивалась вода. Также место должно хорошо согреваться солнцем, поэтому от тенистых участков сразу стоит отказаться.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Грядку готовьте заранее, а не перед посадкой, лучше в конце августа или начале сентября. Тщательно перекопайте и удобрите её, сделайте бороздки.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После посадки грядку надо накрыть сухими ветками, листвой, лесной подстилкой, сеном. Называется это мульчей. Весной посадки лучше от мульчи освободить или хорошо её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прорыхлить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Также важно проследить за отсутствием почвенной корки, которая мешает всходам.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Это интересно: Если посадки укрыть плёнкой, можно получить урожай ещё раньше. Обычно срок созревания сокращается ещё на 7-10 дней.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/>
              <a:t>Важно!</a:t>
            </a:r>
            <a:r>
              <a:rPr lang="ru-RU" dirty="0" smtClean="0"/>
              <a:t> </a:t>
            </a:r>
            <a:r>
              <a:rPr lang="ru-RU" i="1" u="sng" dirty="0" smtClean="0"/>
              <a:t>Семян надо использовать раза в 1,5-2 больше, чем обычно.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i="1" u="sng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C00000"/>
                </a:solidFill>
              </a:rPr>
              <a:t>Замачивать семена при подзимнем севе категорически запрещено.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i="1" u="sng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/>
              <a:t>Что сажают под зиму на огороде</a:t>
            </a:r>
            <a:br>
              <a:rPr lang="ru-RU" sz="4000" b="1" dirty="0" smtClean="0"/>
            </a:br>
            <a:endParaRPr lang="ru-RU" sz="4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69561" y="1244185"/>
          <a:ext cx="10887856" cy="4992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1964"/>
                <a:gridCol w="2721964"/>
                <a:gridCol w="2721964"/>
                <a:gridCol w="2721964"/>
              </a:tblGrid>
              <a:tr h="5199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>
                          <a:latin typeface="inherit"/>
                          <a:ea typeface="Calibri"/>
                          <a:cs typeface="Arial"/>
                        </a:rPr>
                        <a:t>Культура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>
                          <a:latin typeface="inherit"/>
                          <a:ea typeface="Calibri"/>
                          <a:cs typeface="Arial"/>
                        </a:rPr>
                        <a:t>Сорта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>
                          <a:latin typeface="inherit"/>
                          <a:ea typeface="Calibri"/>
                          <a:cs typeface="Arial"/>
                        </a:rPr>
                        <a:t>Обязательные показатели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>
                          <a:latin typeface="inherit"/>
                          <a:ea typeface="Calibri"/>
                          <a:cs typeface="Arial"/>
                        </a:rPr>
                        <a:t>Рекомендации к посеву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2403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Укроп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 smtClean="0">
                        <a:latin typeface="Calibri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i="1">
                          <a:latin typeface="Arial"/>
                          <a:ea typeface="Calibri"/>
                          <a:cs typeface="Times New Roman"/>
                        </a:rPr>
                        <a:t>Амазон, Витязь, Грибовский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Раннее формирование зелени, устойчивость к болезням, морозостойкость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Поделите семена пополам и посейте в парнике и на улице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204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Петрушка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i="1">
                          <a:latin typeface="Arial"/>
                          <a:ea typeface="Calibri"/>
                          <a:cs typeface="Times New Roman"/>
                        </a:rPr>
                        <a:t>Аппетитная, Зеленый жемчуг, Мооскраузе 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Листовые сорта, семена гладкие, с сильным ароматом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Выберите защищенное от сквозняков место и обильно сдобрите почву перегноем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204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Салатные </a:t>
                      </a:r>
                      <a:r>
                        <a:rPr lang="ru-RU" sz="1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культуры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Кресс-салат </a:t>
                      </a:r>
                      <a:r>
                        <a:rPr lang="ru-RU" sz="1000" i="1">
                          <a:latin typeface="Arial"/>
                          <a:ea typeface="Calibri"/>
                          <a:cs typeface="Times New Roman"/>
                        </a:rPr>
                        <a:t>Минутка</a:t>
                      </a: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, листовой салат </a:t>
                      </a:r>
                      <a:r>
                        <a:rPr lang="ru-RU" sz="1000" i="1">
                          <a:latin typeface="Arial"/>
                          <a:ea typeface="Calibri"/>
                          <a:cs typeface="Times New Roman"/>
                        </a:rPr>
                        <a:t>Зайчик</a:t>
                      </a: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, смеси </a:t>
                      </a:r>
                      <a:r>
                        <a:rPr lang="ru-RU" sz="1000" i="1">
                          <a:latin typeface="Arial"/>
                          <a:ea typeface="Calibri"/>
                          <a:cs typeface="Times New Roman"/>
                        </a:rPr>
                        <a:t>Одесский Кучерявец, Палитра и Лолло Росса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Устойчивость к цветушности, срывные сорта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latin typeface="Arial"/>
                          <a:ea typeface="Calibri"/>
                          <a:cs typeface="Times New Roman"/>
                        </a:rPr>
                        <a:t>Проводите посев с интервалом 10 см или проредите всходы весной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8234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Краснокочанная капуста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Авангард F1, Боксер, </a:t>
                      </a:r>
                      <a:r>
                        <a:rPr lang="ru-RU" sz="1000" i="1" dirty="0" err="1">
                          <a:latin typeface="Arial"/>
                          <a:ea typeface="Calibri"/>
                          <a:cs typeface="Times New Roman"/>
                        </a:rPr>
                        <a:t>Друмонд</a:t>
                      </a: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1000" i="1" dirty="0" err="1">
                          <a:latin typeface="Arial"/>
                          <a:ea typeface="Calibri"/>
                          <a:cs typeface="Times New Roman"/>
                        </a:rPr>
                        <a:t>Киссендруп</a:t>
                      </a: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1000" i="1" dirty="0" err="1">
                          <a:latin typeface="Arial"/>
                          <a:ea typeface="Calibri"/>
                          <a:cs typeface="Times New Roman"/>
                        </a:rPr>
                        <a:t>Лангедейкер</a:t>
                      </a: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 поздний, Премьер F1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latin typeface="Arial"/>
                          <a:ea typeface="Calibri"/>
                          <a:cs typeface="Times New Roman"/>
                        </a:rPr>
                        <a:t>Средне- и позднеспелые сорта и гибриды, морозоустойчивость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latin typeface="Arial"/>
                          <a:ea typeface="Calibri"/>
                          <a:cs typeface="Times New Roman"/>
                        </a:rPr>
                        <a:t>После появления всходов внесите перегной и минеральные удобрения (20 г калия, 40 г азота, 10 г фосфора на 1 кв.м), не забывайте прореживать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pic>
        <p:nvPicPr>
          <p:cNvPr id="5" name="Рисунок 4" descr="Укроп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43789" y="1948721"/>
            <a:ext cx="1334125" cy="1049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Петрушка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60524" y="3148981"/>
            <a:ext cx="1362362" cy="91335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Салат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30544" y="4321888"/>
            <a:ext cx="1362362" cy="879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Краснокочанная капуста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88564" y="5402446"/>
            <a:ext cx="974361" cy="6835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89744"/>
            <a:ext cx="10972800" cy="58461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609600" y="419726"/>
          <a:ext cx="10972800" cy="5837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  <a:gridCol w="2743200"/>
              </a:tblGrid>
              <a:tr h="4810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>
                          <a:latin typeface="inherit"/>
                          <a:ea typeface="Calibri"/>
                          <a:cs typeface="Arial"/>
                        </a:rPr>
                        <a:t>Культура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>
                          <a:latin typeface="inherit"/>
                          <a:ea typeface="Calibri"/>
                          <a:cs typeface="Arial"/>
                        </a:rPr>
                        <a:t>Сорта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>
                          <a:latin typeface="inherit"/>
                          <a:ea typeface="Calibri"/>
                          <a:cs typeface="Arial"/>
                        </a:rPr>
                        <a:t>Обязательные показатели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dirty="0">
                          <a:latin typeface="inherit"/>
                          <a:ea typeface="Calibri"/>
                          <a:cs typeface="Arial"/>
                        </a:rPr>
                        <a:t>Рекомендации к посеву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252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Редис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Лиман, Заря, Королева рынка, Сахарок, Охотский, Яркая смесь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Устойчивость к цветушности и заморозкам, скороспелость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Сейте на хорошо освещенном и проветриваемом участке, выбирайте самые крупные семена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0621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Свекла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i="1">
                          <a:latin typeface="Arial"/>
                          <a:ea typeface="Calibri"/>
                          <a:cs typeface="Times New Roman"/>
                        </a:rPr>
                        <a:t>Подзимняя А474, Холодостойкая-19, Генеральская, Мулатка-Шоколадка, Знатная хозяйка, Сибирская плоская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latin typeface="Arial"/>
                          <a:ea typeface="Calibri"/>
                          <a:cs typeface="Times New Roman"/>
                        </a:rPr>
                        <a:t>Морозостойкость, устойчивость к </a:t>
                      </a:r>
                      <a:r>
                        <a:rPr lang="ru-RU" sz="1000" dirty="0" err="1">
                          <a:latin typeface="Arial"/>
                          <a:ea typeface="Calibri"/>
                          <a:cs typeface="Times New Roman"/>
                        </a:rPr>
                        <a:t>стрелкованию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Весной внесите азотное удобрение и проредите всходы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11877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Морковь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 smtClean="0">
                        <a:solidFill>
                          <a:srgbClr val="000000"/>
                        </a:solidFill>
                        <a:latin typeface="Arial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i="1">
                          <a:latin typeface="Arial"/>
                          <a:ea typeface="Calibri"/>
                          <a:cs typeface="Times New Roman"/>
                        </a:rPr>
                        <a:t>Крестьянка, Красный мускат, Каротин Супер, Любимая мамочка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Морозостойкость, скороспелость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Сеять на рыхлой почве, весной укрыть спанбондом или пленкой на дугах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989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Лук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i="1" dirty="0" err="1">
                          <a:latin typeface="Arial"/>
                          <a:ea typeface="Calibri"/>
                          <a:cs typeface="Times New Roman"/>
                        </a:rPr>
                        <a:t>Арзамасский</a:t>
                      </a: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1000" i="1" dirty="0" err="1">
                          <a:latin typeface="Arial"/>
                          <a:ea typeface="Calibri"/>
                          <a:cs typeface="Times New Roman"/>
                        </a:rPr>
                        <a:t>Даниловский</a:t>
                      </a: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, Радар, </a:t>
                      </a:r>
                      <a:r>
                        <a:rPr lang="ru-RU" sz="1000" i="1" dirty="0" err="1">
                          <a:latin typeface="Arial"/>
                          <a:ea typeface="Calibri"/>
                          <a:cs typeface="Times New Roman"/>
                        </a:rPr>
                        <a:t>Ред</a:t>
                      </a: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 барон, </a:t>
                      </a:r>
                      <a:r>
                        <a:rPr lang="ru-RU" sz="1000" i="1" dirty="0" err="1">
                          <a:latin typeface="Arial"/>
                          <a:ea typeface="Calibri"/>
                          <a:cs typeface="Times New Roman"/>
                        </a:rPr>
                        <a:t>Сеншуй</a:t>
                      </a: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ru-RU" sz="1000" i="1" dirty="0" err="1">
                          <a:latin typeface="Arial"/>
                          <a:ea typeface="Calibri"/>
                          <a:cs typeface="Times New Roman"/>
                        </a:rPr>
                        <a:t>Стурон</a:t>
                      </a: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, Шекспир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Устойчивость к стрелкованию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Проводите посадку при плюсовых температурах, сажайте на возвышенности, перед посадкой переберите, а после установления стабильных морозов накройте гряды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  <a:tr h="8650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</a:rPr>
                        <a:t>Чеснок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i="1" dirty="0">
                          <a:latin typeface="Arial"/>
                          <a:ea typeface="Calibri"/>
                          <a:cs typeface="Times New Roman"/>
                        </a:rPr>
                        <a:t>Антошка, Богатырь, Кавалер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Arial"/>
                          <a:ea typeface="Calibri"/>
                          <a:cs typeface="Times New Roman"/>
                        </a:rPr>
                        <a:t>Стрелкующиеся сорта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latin typeface="Arial"/>
                          <a:ea typeface="Calibri"/>
                          <a:cs typeface="Times New Roman"/>
                        </a:rPr>
                        <a:t>Освободите зубчики от материнского "донышка", сажайте каждый год на новом месте, проводите посадку при плюсовых температурах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pic>
        <p:nvPicPr>
          <p:cNvPr id="6" name="Рисунок 5" descr="Редис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83830" y="992051"/>
            <a:ext cx="1427318" cy="1016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Свекла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45534" y="2233534"/>
            <a:ext cx="1425575" cy="103432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Морковь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45533" y="3321149"/>
            <a:ext cx="1425575" cy="99601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Лук"/>
          <p:cNvPicPr/>
          <p:nvPr/>
        </p:nvPicPr>
        <p:blipFill>
          <a:blip r:embed="rId6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30543" y="4437089"/>
            <a:ext cx="1425575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Чеснок"/>
          <p:cNvPicPr/>
          <p:nvPr/>
        </p:nvPicPr>
        <p:blipFill>
          <a:blip r:embed="rId7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45534" y="5446151"/>
            <a:ext cx="1425575" cy="7897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71997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Как ухаживать за всходами весной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573967"/>
            <a:ext cx="10972800" cy="4750633"/>
          </a:xfrm>
        </p:spPr>
        <p:txBody>
          <a:bodyPr/>
          <a:lstStyle/>
          <a:p>
            <a:r>
              <a:rPr lang="ru-RU" sz="1800" dirty="0" smtClean="0"/>
              <a:t>Первые всходы посеянных на зиму овощей появляются тогда, когда о весеннем посеве еще даже не помышляют. Разумеется, погодные условия еще слишком суровы для крохотных растений, и им нужна дополнительная забота.</a:t>
            </a:r>
          </a:p>
          <a:p>
            <a:r>
              <a:rPr lang="ru-RU" sz="1800" dirty="0" smtClean="0"/>
              <a:t>Если вы проводили свои подзимние посевы в теплице, то сеянцы могут взойти очень рано, когда ночи еще морозные да и солнце обманчиво. Поэтому придется укрыть рассаду несколькими слоями </a:t>
            </a:r>
            <a:r>
              <a:rPr lang="ru-RU" sz="1800" dirty="0" err="1" smtClean="0"/>
              <a:t>спанбонда</a:t>
            </a:r>
            <a:r>
              <a:rPr lang="ru-RU" sz="1800" dirty="0" smtClean="0"/>
              <a:t> или позаботиться об отоплении. Если же посевы были проведены в открытые гряды, то, как только сойдет снег, поставьте над ними дуги и растяните пленку или другой плотный укрывной материал. Это приблизит созревание урожая еще на 7-14 дней.</a:t>
            </a:r>
          </a:p>
          <a:p>
            <a:pPr algn="r"/>
            <a:endParaRPr lang="ru-RU" dirty="0"/>
          </a:p>
        </p:txBody>
      </p:sp>
      <p:pic>
        <p:nvPicPr>
          <p:cNvPr id="4" name="Рисунок 3" descr="Капуста под укрывным материалом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550887" y="3798354"/>
            <a:ext cx="3805820" cy="26490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614597" y="682253"/>
            <a:ext cx="11182662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Основной проблемой для всходов чаще всего становится плотная корка слежавшейся за зиму земли, не дающая росткам пробиться к солнцу. Именно поэтому после схода снега нужно осторожно подрыхлить места посадок, разбивая корку, если она все же образовалась.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Дальнейший уход сводится к прополке, поливам и своевременным обработкам, в зависимости от того, что вы сажали осенью под зиму.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Подзимние посадки овощей не освободят вас от посевных работ весной, ведь не все овощи переносят зимовку в открытом грунте. Однако ранний урожай зимостойких культур сэкономит вам немало времени и средств, ведь вам, в отличие от соседей, не придется отправляться за первыми витаминами на рынок.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 descr="https://ogorod-bez-hlopot.ru/wp-content/uploads/2018/11/363.970-1-600x450.jpg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425527" y="3880580"/>
            <a:ext cx="3459301" cy="251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ogorod-bez-hlopot.ru/wp-content/uploads/2018/11/chto-posadit-pod-zimu-2-600x411.jpg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24532" y="3438700"/>
            <a:ext cx="2903087" cy="24974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fhcdnarticles-a.akamaihd.net/2504421/thumb_585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8334531" y="3342807"/>
            <a:ext cx="2796043" cy="23684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6055" y="1199214"/>
            <a:ext cx="617989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СПАСИБО ЗА ВНИМАНИЕ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3" name="Рисунок 2" descr="Что и как сажать осенью: деревья, кустарники, цветы и овощи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117955" y="2953062"/>
            <a:ext cx="6880485" cy="30729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967525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617</TotalTime>
  <Words>752</Words>
  <Application>Microsoft Office PowerPoint</Application>
  <PresentationFormat>Произвольный</PresentationFormat>
  <Paragraphs>140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ГАУ «КЦСОН города КАМЕНСКА – УРАЛЬСКОГО»  </vt:lpstr>
      <vt:lpstr>Какие овощи можно сеять семенами под зиму</vt:lpstr>
      <vt:lpstr>Зачем вообще что-либо сеять под зиму? </vt:lpstr>
      <vt:lpstr>Когда пора сеять? </vt:lpstr>
      <vt:lpstr>                Как подготовить грядки для подзимнего сева овощей </vt:lpstr>
      <vt:lpstr>Слайд 6</vt:lpstr>
      <vt:lpstr>Что сажают под зиму на огороде </vt:lpstr>
      <vt:lpstr>Слайд 8</vt:lpstr>
      <vt:lpstr>Как ухаживать за всходами весной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66</cp:revision>
  <dcterms:created xsi:type="dcterms:W3CDTF">2020-04-15T14:08:01Z</dcterms:created>
  <dcterms:modified xsi:type="dcterms:W3CDTF">2020-09-16T09:33:41Z</dcterms:modified>
</cp:coreProperties>
</file>