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72" r:id="rId4"/>
    <p:sldId id="273" r:id="rId5"/>
    <p:sldId id="274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570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1056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6598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4743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3845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6515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5115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5738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864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1733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436686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18819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3183785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7374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0841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8712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48C66-056F-4AEE-A96E-E949934B7D92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DED7F61-0680-4181-A95E-1E31DFDF6B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5109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Роль грибов в жизни пожилых людей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928221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Школа пожилого возраста по направлению: садоводы и огородники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Паначева</a:t>
            </a:r>
            <a:r>
              <a:rPr lang="ru-RU" dirty="0" smtClean="0"/>
              <a:t> </a:t>
            </a:r>
            <a:r>
              <a:rPr lang="ru-RU" dirty="0" smtClean="0"/>
              <a:t>Г.А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0187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1928" y="624109"/>
            <a:ext cx="9592684" cy="5707417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Главная польза </a:t>
            </a:r>
            <a:r>
              <a:rPr lang="ru-RU" dirty="0" smtClean="0"/>
              <a:t>сбора грибов </a:t>
            </a:r>
            <a:r>
              <a:rPr lang="ru-RU" dirty="0" smtClean="0"/>
              <a:t>в пожилом возрасте заключается в прогулках на свежем воздухе, что способствует физической активности, нормализации артериального давления, насыщению крови кислородом.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05825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624110"/>
            <a:ext cx="9828211" cy="592909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Какая польза грибов для организма человека</a:t>
            </a:r>
            <a:r>
              <a:rPr lang="ru-RU" b="1" dirty="0" smtClean="0"/>
              <a:t>?</a:t>
            </a:r>
            <a:br>
              <a:rPr lang="ru-RU" b="1" dirty="0" smtClean="0"/>
            </a:br>
            <a:r>
              <a:rPr lang="ru-RU" sz="3100" dirty="0"/>
              <a:t>Грибы в основном состоят из воды, поэтому они </a:t>
            </a:r>
            <a:r>
              <a:rPr lang="ru-RU" sz="3100" dirty="0" smtClean="0"/>
              <a:t>низкокалорийные </a:t>
            </a:r>
            <a:r>
              <a:rPr lang="ru-RU" sz="3100" dirty="0"/>
              <a:t>и полезны для похудения. Но вы должны помнить, что они также трудно перевариваются из-за строительного материала - хитина, полисахарида с химической структурой, похожей на целлюлозу, то есть клетчатку. Хитин не растворяется в желудочной кислоте, поэтому грибы сначала остаются в желудке в течение длительного времени, а затем только проходят через пищеварительную систему.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7006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4946" y="624109"/>
            <a:ext cx="9689666" cy="5998363"/>
          </a:xfrm>
        </p:spPr>
        <p:txBody>
          <a:bodyPr>
            <a:normAutofit fontScale="90000"/>
          </a:bodyPr>
          <a:lstStyle/>
          <a:p>
            <a:r>
              <a:rPr lang="ru-RU" dirty="0"/>
              <a:t>Они поставляют нам в организм небольшое количество минеральных солей, в зависимости от того, богата ли почва, на которой они растут, минералами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Кроме того, грибы содержат витамин А в форме каротина (наиболее богатыми являются лисички - именно поэтому они оранжевые), а также значительные количества витаминов В1 и В2. Другие витамины, в том числе С, содержатся в малых количествах.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03641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5056" y="554182"/>
            <a:ext cx="9509556" cy="58050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Грибы </a:t>
            </a:r>
            <a:r>
              <a:rPr lang="ru-RU" dirty="0"/>
              <a:t>также являются источником белка (промежуточное звено между животным и растительным белком). Исследователи утверждают, в какой степени наш организм способен переваривать этот белок. По некоторым данным, грибы содержат наиболее усваиваемый белок. Также стоит знать, что у молодых грибов его гораздо больше, чем у старых</a:t>
            </a:r>
            <a:r>
              <a:rPr lang="ru-RU" dirty="0" smtClean="0"/>
              <a:t>. Пешие прогулки по грибным местам улучшают настроение и общее самочувствие.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11205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99853" y="263236"/>
            <a:ext cx="8617527" cy="618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846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429491"/>
            <a:ext cx="8839200" cy="594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7869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63090" y="488373"/>
            <a:ext cx="8146473" cy="595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482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571500"/>
            <a:ext cx="8382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048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99" y="571500"/>
            <a:ext cx="840970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5197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99" y="415636"/>
            <a:ext cx="8478983" cy="587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5523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571500"/>
            <a:ext cx="832658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3839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571500"/>
            <a:ext cx="8271164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88122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571500"/>
            <a:ext cx="8271164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4076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99" y="571500"/>
            <a:ext cx="8451273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4871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571500"/>
            <a:ext cx="8575964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110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5999" y="571500"/>
            <a:ext cx="825730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9525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3198" y="297871"/>
            <a:ext cx="8174183" cy="613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828912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</TotalTime>
  <Words>120</Words>
  <Application>Microsoft Office PowerPoint</Application>
  <PresentationFormat>Произвольный</PresentationFormat>
  <Paragraphs>10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Легкий дым</vt:lpstr>
      <vt:lpstr>Роль грибов в жизни пожилых людей</vt:lpstr>
      <vt:lpstr> Главная польза сбора грибов в пожилом возрасте заключается в прогулках на свежем воздухе, что способствует физической активности, нормализации артериального давления, насыщению крови кислородом.</vt:lpstr>
      <vt:lpstr>Какая польза грибов для организма человека? Грибы в основном состоят из воды, поэтому они низкокалорийные и полезны для похудения. Но вы должны помнить, что они также трудно перевариваются из-за строительного материала - хитина, полисахарида с химической структурой, похожей на целлюлозу, то есть клетчатку. Хитин не растворяется в желудочной кислоте, поэтому грибы сначала остаются в желудке в течение длительного времени, а затем только проходят через пищеварительную систему. </vt:lpstr>
      <vt:lpstr>Они поставляют нам в организм небольшое количество минеральных солей, в зависимости от того, богата ли почва, на которой они растут, минералами.  Кроме того, грибы содержат витамин А в форме каротина (наиболее богатыми являются лисички - именно поэтому они оранжевые), а также значительные количества витаминов В1 и В2. Другие витамины, в том числе С, содержатся в малых количествах. </vt:lpstr>
      <vt:lpstr>Грибы также являются источником белка (промежуточное звено между животным и растительным белком). Исследователи утверждают, в какой степени наш организм способен переваривать этот белок. По некоторым данным, грибы содержат наиболее усваиваемый белок. Также стоит знать, что у молодых грибов его гораздо больше, чем у старых. Пешие прогулки по грибным местам улучшают настроение и общее самочувствие.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грибов в жизни пожилых людей</dc:title>
  <dc:creator>Computer</dc:creator>
  <cp:lastModifiedBy>Shafikova_GA</cp:lastModifiedBy>
  <cp:revision>4</cp:revision>
  <dcterms:created xsi:type="dcterms:W3CDTF">2020-09-14T14:23:08Z</dcterms:created>
  <dcterms:modified xsi:type="dcterms:W3CDTF">2020-09-16T09:08:07Z</dcterms:modified>
</cp:coreProperties>
</file>