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59632" y="1412776"/>
            <a:ext cx="691276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Liberation Serif" pitchFamily="18" charset="0"/>
              </a:rPr>
              <a:t>Дистанционный районный конкурс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Liberation Serif" pitchFamily="18" charset="0"/>
              </a:rPr>
              <a:t>«Спортивное вдохновение»</a:t>
            </a:r>
          </a:p>
          <a:p>
            <a:pPr algn="ctr"/>
            <a:endParaRPr lang="ru-RU" dirty="0" smtClean="0">
              <a:solidFill>
                <a:srgbClr val="0070C0"/>
              </a:solidFill>
              <a:latin typeface="Liberation Serif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Liberation Serif" pitchFamily="18" charset="0"/>
              </a:rPr>
              <a:t>Номинация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 : 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фотография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Liberation Serif" pitchFamily="18" charset="0"/>
              </a:rPr>
              <a:t>Категория </a:t>
            </a:r>
            <a:r>
              <a:rPr lang="ru-RU" sz="2800" b="1" dirty="0" smtClean="0">
                <a:solidFill>
                  <a:srgbClr val="0070C0"/>
                </a:solidFill>
                <a:latin typeface="Liberation Serif" pitchFamily="18" charset="0"/>
              </a:rPr>
              <a:t>участников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: с 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70 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лет и старше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Liberation Serif" pitchFamily="18" charset="0"/>
              </a:rPr>
              <a:t>Участники конкурса</a:t>
            </a:r>
            <a:r>
              <a:rPr lang="ru-RU" sz="2800" dirty="0" smtClean="0">
                <a:solidFill>
                  <a:srgbClr val="0070C0"/>
                </a:solidFill>
                <a:latin typeface="Liberation Serif" pitchFamily="18" charset="0"/>
              </a:rPr>
              <a:t>: клуб «Здоровье» ГАУ «КЦСОН Слободо-Туринского района»</a:t>
            </a:r>
          </a:p>
          <a:p>
            <a:pPr algn="ctr"/>
            <a:endParaRPr lang="ru-RU" dirty="0" smtClean="0">
              <a:latin typeface="Liberation Serif" pitchFamily="18" charset="0"/>
            </a:endParaRPr>
          </a:p>
          <a:p>
            <a:pPr algn="ctr"/>
            <a:endParaRPr lang="ru-RU" dirty="0" smtClean="0">
              <a:latin typeface="Liberation Serif" pitchFamily="18" charset="0"/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Liberation Serif" pitchFamily="18" charset="0"/>
              </a:rPr>
              <a:t>2020г.</a:t>
            </a:r>
            <a:endParaRPr lang="ru-RU" b="1" dirty="0">
              <a:solidFill>
                <a:srgbClr val="0070C0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1340768"/>
            <a:ext cx="66967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Liberation Serif" pitchFamily="18" charset="0"/>
              </a:rPr>
              <a:t>	</a:t>
            </a:r>
            <a:r>
              <a:rPr lang="ru-RU" sz="2800" dirty="0" smtClean="0">
                <a:solidFill>
                  <a:schemeClr val="accent1"/>
                </a:solidFill>
                <a:latin typeface="Liberation Serif" pitchFamily="18" charset="0"/>
              </a:rPr>
              <a:t>Клуб «Здоровье»  на базе ГАУ «КЦСОН Слободо-Туринского района»  работает с 2012 года для граждан пожилого возраста и инвалидов. Данный клуб очень востребован. Как говорят сами участники, « благодаря занятиям в в клубе «Здоровье»   </a:t>
            </a:r>
            <a:r>
              <a:rPr lang="ru-RU" sz="2800" dirty="0" smtClean="0">
                <a:solidFill>
                  <a:schemeClr val="accent1"/>
                </a:solidFill>
                <a:latin typeface="Liberation Serif" pitchFamily="18" charset="0"/>
                <a:ea typeface="Calibri"/>
                <a:cs typeface="Times New Roman"/>
              </a:rPr>
              <a:t>улучшается самочувствие, нормализуется давление, выходят из депрессивного состояния, хочется продолжать жить и радоваться жизни».</a:t>
            </a:r>
            <a:endParaRPr lang="ru-RU" sz="2800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\\192.168.1.30\Documents\12. Отделения\ШПВ\фото смер-ий 2020\клуб Здоровье\IMG_5829.JPG"/>
          <p:cNvPicPr>
            <a:picLocks noChangeAspect="1" noChangeArrowheads="1"/>
          </p:cNvPicPr>
          <p:nvPr/>
        </p:nvPicPr>
        <p:blipFill>
          <a:blip r:embed="rId3" cstate="print"/>
          <a:srcRect t="8378"/>
          <a:stretch>
            <a:fillRect/>
          </a:stretch>
        </p:blipFill>
        <p:spPr bwMode="auto">
          <a:xfrm>
            <a:off x="1187624" y="1268760"/>
            <a:ext cx="6876256" cy="4725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411760" y="5301208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Liberation Serif" pitchFamily="18" charset="0"/>
              </a:rPr>
              <a:t>Занятия в клубе «Здоровье»</a:t>
            </a:r>
            <a:endParaRPr lang="ru-RU" sz="2400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\\IT-Server\Users\Public\Documents\12. Отделения\СМИ\IMG_82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4512502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\\IT-Server\Users\Public\Documents\12. Отделения\IMG_828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5" t="12108"/>
          <a:stretch/>
        </p:blipFill>
        <p:spPr bwMode="auto">
          <a:xfrm>
            <a:off x="4716015" y="2132856"/>
            <a:ext cx="4177925" cy="382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4797152"/>
            <a:ext cx="4187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Liberation Serif" pitchFamily="18" charset="0"/>
              </a:rPr>
              <a:t>Занятия в тренажерном зале</a:t>
            </a:r>
            <a:endParaRPr lang="ru-RU" sz="2400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\\192.168.1.30\Documents\12. Отделения\ШПВ\фото прошлых лет\фото 2016\Лыжня России\SAM_29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908720"/>
            <a:ext cx="7524326" cy="5016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259632" y="4869160"/>
            <a:ext cx="6785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Liberation Serif" pitchFamily="18" charset="0"/>
              </a:rPr>
              <a:t>Скандинавской ходьбой </a:t>
            </a:r>
            <a:r>
              <a:rPr lang="ru-RU" b="1" dirty="0" err="1" smtClean="0">
                <a:solidFill>
                  <a:schemeClr val="accent1"/>
                </a:solidFill>
                <a:latin typeface="Liberation Serif" pitchFamily="18" charset="0"/>
              </a:rPr>
              <a:t>клубовцы</a:t>
            </a:r>
            <a:r>
              <a:rPr lang="ru-RU" b="1" dirty="0" smtClean="0">
                <a:solidFill>
                  <a:schemeClr val="accent1"/>
                </a:solidFill>
                <a:latin typeface="Liberation Serif" pitchFamily="18" charset="0"/>
              </a:rPr>
              <a:t> занимаются  1 раз в неделю</a:t>
            </a:r>
            <a:endParaRPr lang="ru-RU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\\192.168.1.30\Documents\12. Отделения\ШПВ\фото смер-ий 2020\лыжня 2020\IMG_8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861048"/>
            <a:ext cx="3264362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84168" y="5733256"/>
            <a:ext cx="97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2020год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6388" name="Picture 4" descr="\\192.168.1.30\Documents\12. Отделения\ШПВ\фото с мероприятий 19 год\лыжня-2019\IMG_56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77072"/>
            <a:ext cx="3347864" cy="2510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95736" y="58772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2019год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664" y="3212976"/>
            <a:ext cx="97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2018год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6390" name="Picture 6" descr="\\192.168.1.30\Documents\12. Отделения\ШПВ\фото с мероприятий 2018г\Лыжня России 2018\SAM_7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556792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1" name="Picture 7" descr="\\192.168.1.30\Documents\12. Отделения\ШПВ\фото 2017 год\ЛЫЖНЯ РОССИИ -2017\SAM_53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1" y="1556792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2123728" y="3284984"/>
            <a:ext cx="97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2017год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8144" y="3284984"/>
            <a:ext cx="97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2018год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899592" y="980728"/>
            <a:ext cx="7454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Liberation Serif" pitchFamily="18" charset="0"/>
              </a:rPr>
              <a:t>Участие в районном мероприятии «Лыжня России»</a:t>
            </a:r>
            <a:endParaRPr lang="ru-RU" sz="2400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47664" y="134076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Liberation Serif" pitchFamily="18" charset="0"/>
              </a:rPr>
              <a:t>Участие в районном туристическом слете </a:t>
            </a:r>
          </a:p>
          <a:p>
            <a:pPr algn="ctr"/>
            <a:r>
              <a:rPr lang="ru-RU" b="1" dirty="0" smtClean="0">
                <a:solidFill>
                  <a:schemeClr val="accent1"/>
                </a:solidFill>
                <a:latin typeface="Liberation Serif" pitchFamily="18" charset="0"/>
              </a:rPr>
              <a:t>«Слободской привал» с 2013 года</a:t>
            </a:r>
            <a:endParaRPr lang="ru-RU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  <p:pic>
        <p:nvPicPr>
          <p:cNvPr id="17410" name="Picture 2" descr="\\192.168.1.30\Documents\12. Отделения\ШПВ\фото с мероприятий 19 год\турслет-2019\IMG_7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265712"/>
            <a:ext cx="2808312" cy="2106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372200" y="5805264"/>
            <a:ext cx="837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2019г.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Picture 4" descr="\\192.168.1.30\Documents\12. Отделения\ШПВ\Фото с мероприятий 2017\Турслет -2017\SAM_70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221088"/>
            <a:ext cx="2603781" cy="1952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\\192.168.1.30\Documents\12. Отделения\ШПВ\фото прошлых лет\фото 2015\турслёт\IMG_12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2132856"/>
            <a:ext cx="2520280" cy="1890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051720" y="357301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2015г.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55776" y="56612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2018г.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7413" name="Picture 5" descr="\\192.168.1.30\Documents\12. Отделения\ШПВ\фото прошлых лет\фото 2014\турслет-2014\SAM_27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060848"/>
            <a:ext cx="2520280" cy="1890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7524328" y="3501008"/>
            <a:ext cx="78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2015г.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7414" name="Picture 6" descr="\\192.168.1.30\Documents\12. Отделения\ШПВ\фото прошлых лет\фото 2013\тур слет 2013\DSC015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995" y="2087470"/>
            <a:ext cx="2460781" cy="1845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1547664" y="3356992"/>
            <a:ext cx="78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2013г.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5976" y="3356992"/>
            <a:ext cx="78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2014г.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\\192.168.1.30\Documents\12. Отделения\ШПВ\фото с мероприятий 19 год\окруж турслет-19\20190912_115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437112"/>
            <a:ext cx="3328371" cy="1872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763688" y="134076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Liberation Serif" pitchFamily="18" charset="0"/>
              </a:rPr>
              <a:t>Участие в окружном туристическом слете с 2014 года </a:t>
            </a:r>
            <a:endParaRPr lang="ru-RU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72200" y="580526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2019г.Пышма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8435" name="Picture 3" descr="\\192.168.1.30\Documents\12. Отделения\ШПВ\фото с мероприятий 2018г\Окружной турслет 2018\SAM_87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293096"/>
            <a:ext cx="2915816" cy="218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267744" y="594928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2018г.   Байкалово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3608" y="5157192"/>
            <a:ext cx="780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2017г.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8437" name="Picture 5" descr="\\192.168.1.30\Documents\12. Отделения\ШПВ\фото прошлых лет\фото 2015\турслет -2015 окружной\SAM_59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1772816"/>
            <a:ext cx="3011826" cy="2258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940152" y="350100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2015г.Таборы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8438" name="Picture 6" descr="\\192.168.1.30\Documents\12. Отделения\ШПВ\фото прошлых лет\фото 2013\тур слет 2013\с Пкровское Турслет\тур слет 06.09.2013г с Покровское\DSC008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772816"/>
            <a:ext cx="2771800" cy="207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1907704" y="342900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2014г.Артемовский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1639023/ee6762aa-fc79-4589-9fa9-589b8ba64b66/s1200?webp=false"/>
          <p:cNvPicPr>
            <a:picLocks noChangeAspect="1" noChangeArrowheads="1"/>
          </p:cNvPicPr>
          <p:nvPr/>
        </p:nvPicPr>
        <p:blipFill>
          <a:blip r:embed="rId2" cstate="print"/>
          <a:srcRect b="94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50722" y="3429000"/>
            <a:ext cx="5323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/>
                </a:solidFill>
                <a:latin typeface="Liberation Serif" pitchFamily="18" charset="0"/>
              </a:rPr>
              <a:t>Спасибо за внимание!</a:t>
            </a:r>
            <a:endParaRPr lang="ru-RU" sz="4000" b="1" dirty="0">
              <a:solidFill>
                <a:schemeClr val="accent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108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Савенкова Т.Б.</dc:creator>
  <cp:lastModifiedBy>Пользователь</cp:lastModifiedBy>
  <cp:revision>23</cp:revision>
  <dcterms:created xsi:type="dcterms:W3CDTF">2020-07-16T04:25:15Z</dcterms:created>
  <dcterms:modified xsi:type="dcterms:W3CDTF">2020-09-08T04:36:39Z</dcterms:modified>
</cp:coreProperties>
</file>