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8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680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8470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1472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834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8659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7220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1639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6652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5349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3712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000097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86777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730910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1727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5894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7260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4B446-B278-4FFE-9636-1AF508C1DB9F}" type="datetimeFigureOut">
              <a:rPr lang="ru-RU" smtClean="0"/>
              <a:pPr/>
              <a:t>09.07.2020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6A9708E-9F98-4EAF-9A3A-FA56300D0F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0540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44058"/>
            <a:ext cx="11455400" cy="1354542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по направлению: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«Садоводы огородники»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Болезни растений и как с ними бороться»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068979"/>
            <a:ext cx="10209209" cy="112628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Попкова А.В.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2177" y="1625600"/>
            <a:ext cx="8927646" cy="5130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05824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6100" y="0"/>
            <a:ext cx="11645900" cy="4747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Бактериальная пятнистость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томатах возможно проявление бактериальной пятнистости. При этом заболевании на листьях, черешках, стебле развиваются мелкие поверхностные пятна неправильной формы. Так выглядит бактериальная пятнистость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зеленых плодах появляются водянистые пятна, ограниченные ореолом. Пятна постепенно разрастаются, вдавливаются, растрескиваются. Зрелые плоды болезнью не поражаются.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появлении первых симптомов болезни томаты обрабатывают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фитолавином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 мл на 10 л воды). Через 15 дней обработку повторяют. Срока ожидания у препарата нет. От обработок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медьсодеражащими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препаратами лучше воздержаться: срок ожидания у них большой, а в августе зреет урожай даже на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безрассадных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томатах.  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2166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96" y="1206501"/>
            <a:ext cx="5954504" cy="51253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85000" y="58089"/>
            <a:ext cx="5207000" cy="6273800"/>
          </a:xfrm>
          <a:prstGeom prst="rect">
            <a:avLst/>
          </a:prstGeom>
        </p:spPr>
      </p:pic>
      <p:sp>
        <p:nvSpPr>
          <p:cNvPr id="4" name="Стрелка вправо 3"/>
          <p:cNvSpPr/>
          <p:nvPr/>
        </p:nvSpPr>
        <p:spPr>
          <a:xfrm>
            <a:off x="6756400" y="352687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4821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4000" y="-82346"/>
            <a:ext cx="11849100" cy="6825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Столбур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болезнь плодов томатов 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жаркую погоду можно ожидать на томатах проявления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столбура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болезни, которая делает плоды непригодными для потребления в свежем виде и переработки. Плоды пораженных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столбуром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растений, созревая, приобретают неравномерную окраску. Внутри у них белые жесткие прожилки. Вкуса никакого.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Переносчиком заболевания считается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цикадка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которая особенно активна в середине жаркого, сухого лета. Прибавляем примерно месяц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инкубационнного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периода и получается, что болезнь можно ждать в августе.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«зоне риска», в первую очередь, находятся дачные участки, соседствующие с целинной или залежной степью. Там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цикадок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особенно много. Помидоры пораженные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столбуром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Кусты с признаками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столбура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хлоротичные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верхние листочки фиолетового оттенка, деформированные цветки с разросшимися чашелистиками, зелеными венчиками, пестиками, тычинками) осторожно убирают, стараясь не зацепить соседние растения, и сжигают. Оставлять их на грядке не имеет никакого экономического смысла, а для здоровых растений они представляют опасность.  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6295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862" y="2114550"/>
            <a:ext cx="5300663" cy="47434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0525" y="88900"/>
            <a:ext cx="6721475" cy="3810000"/>
          </a:xfrm>
          <a:prstGeom prst="rect">
            <a:avLst/>
          </a:prstGeom>
        </p:spPr>
      </p:pic>
      <p:sp>
        <p:nvSpPr>
          <p:cNvPr id="6" name="Двойная стрелка влево/вверх 5"/>
          <p:cNvSpPr/>
          <p:nvPr/>
        </p:nvSpPr>
        <p:spPr>
          <a:xfrm>
            <a:off x="5470525" y="3898900"/>
            <a:ext cx="850392" cy="850392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7857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100" y="119321"/>
            <a:ext cx="12026900" cy="6057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Какие проблемы могут возникнуть с огурцами 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огурцах в августе часто желтеют листья — результат «деятельности» клещей и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трипсов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Против этих вредителей, а также тли помогут опрыскивания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фитовермом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Их повторяют через десять дней. Перед обработкой собирают все плоды, даже самые маленькие, и возобновляют сбор через три дня после опрыскивания.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августе возможно развитие мучнистой росы на стареющих растениях семейства тыквенных (огурцах, кабачках, тыкве). Первые листья с мучнистыми пятнами лучше срезать, не оставляя пеньков.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Сдержать развитие болезни помогут регулярные (через 7-10 дней опрыскивания растений биологическими фунгицидами: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алирин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-Б (5 таб. на 7,5-10 л воды)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 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фитоспорин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-М.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этих препаратов нет срока ожидания, т. е. с обработанных растений уже на следующий день после обработки можно собирать урожай. Мучнистая роса на листьях огурцов.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Помогают против мучнистой росы серные препараты, но их применяют с большой осторожностью, т. к. они угнетающе действуют на тыквенные культуры. Например,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тиовит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джет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для обработки огурцов используют из расчета 20-30 г на 10 л воды. Срок ожидания у этого препарата — 1 день.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4809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87" y="1576387"/>
            <a:ext cx="5076825" cy="42386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6412" y="142875"/>
            <a:ext cx="6605588" cy="6267450"/>
          </a:xfrm>
          <a:prstGeom prst="rect">
            <a:avLst/>
          </a:prstGeom>
        </p:spPr>
      </p:pic>
      <p:sp>
        <p:nvSpPr>
          <p:cNvPr id="4" name="Стрелка вправо 3"/>
          <p:cNvSpPr/>
          <p:nvPr/>
        </p:nvSpPr>
        <p:spPr>
          <a:xfrm>
            <a:off x="5332412" y="3276600"/>
            <a:ext cx="72548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0612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9900" y="321831"/>
            <a:ext cx="11607800" cy="532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Омолаживающие процедуры 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августе огурцы уже не выглядят свежими: листья огрубели, посветлели. Собирая урожай, все чаще обнаруживаем плоды неправильной формы («крючки», «морковки», «груши). Огурцам не хватает питания, чтобы давать качественный урожай, поэтому подкормим их.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10 л воды берем пол-литра органического настоя (коровяка или зеленой травы) и по чайной ложке мочевины, сульфата калия.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Возможен и другой вариант — ст. ложка комплексного удобрения.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 еще неплохо омолодить огуречные растения, проведя внекорневую подкормку мочевиной: чайная ложка удобрения на 5 л воды. Листья смачиваем и снизу, и сверху. Дней через десять процедуру повторим. </a:t>
            </a:r>
          </a:p>
          <a:p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Листья после таких процедур должны стать темно-зелеными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   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95446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800" y="0"/>
            <a:ext cx="6096000" cy="461780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Внимательно следим за капустой.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Качеству ее кочанов большой вред могут нанести вредители. Против комплекса грызущих вредителей поздние сорта раз в 7-8 дней обрабатываем биологическими инсектицидами (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лепидоцид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Азот из подкормок в августе исключаем, чтобы не способствовать накоплению нитратов. А вот калий капусте в это время только на пользу (древесная зола или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калимагнезия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сульфат калия).   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73800" y="0"/>
            <a:ext cx="6223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9532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000" y="0"/>
            <a:ext cx="11950700" cy="6377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Картофель летней посадки</a:t>
            </a:r>
            <a:r>
              <a:rPr lang="ru-RU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Картофель июльской посадки, которая начинает наращивать вегетативную массу, можно подкормить настоем зеленой травы (0,5 л на ведро воды). Следующая подкормка — в период </a:t>
            </a:r>
            <a:r>
              <a:rPr lang="ru-RU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бутонизации</a:t>
            </a:r>
            <a:r>
              <a:rPr lang="ru-RU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может быть древесная зола (стакан на 2 погонных метра картофельного рядка), рассыпанная на влажную почву междурядий. Затем почву рыхлят, заделывая золу, и поливают.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Второй вариант подкормки — ст. ложка комплексного «картофельного» удобрения на кв. м (фертика, </a:t>
            </a:r>
            <a:r>
              <a:rPr lang="ru-RU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буйское</a:t>
            </a:r>
            <a:r>
              <a:rPr lang="ru-RU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Избыток азота грозит грибными болезнями, паршой обыкновенной и, конечно, недобором урожая.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Большое значение в профилактике болезней играет уход за растениями. Обильные поливы, регулярные подкормки не возымеют действия, если поверхность почвы на грядках постоянно «стянута» плотной коркой.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уплотненной почве прекращается воздухообмен, полезные микроорганизмы, помогающие растениям усваивать питательные вещества, замирают. Особенно отрицательно сказывается отсутствие регулярных рыхлений, мульчирования на бедных почвах. Естественно, что инфекция на растениях, растущих в уплотненной почве, проявляется раньше и активнее.  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4118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62250" y="95250"/>
            <a:ext cx="6667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0288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1130816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58</TotalTime>
  <Words>619</Words>
  <Application>Microsoft Office PowerPoint</Application>
  <PresentationFormat>Произвольный</PresentationFormat>
  <Paragraphs>34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Легкий дым</vt:lpstr>
      <vt:lpstr>Школа пожилого возраста по направлению: «Садоводы огородники» Тема: «Болезни растений и как с ними бороться»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направлению: «Садоводы огородники» Тема: «Болезни растений и как с ними бороться»</dc:title>
  <dc:creator>111</dc:creator>
  <cp:lastModifiedBy>Shafikova_GA</cp:lastModifiedBy>
  <cp:revision>7</cp:revision>
  <dcterms:created xsi:type="dcterms:W3CDTF">2020-07-08T16:23:53Z</dcterms:created>
  <dcterms:modified xsi:type="dcterms:W3CDTF">2020-07-09T03:19:35Z</dcterms:modified>
</cp:coreProperties>
</file>