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7" r:id="rId11"/>
    <p:sldId id="266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zen.yandex.ru/media/id/5d72297874f1bc00ae615f6c/borscevik-konservirovanie-obychnoe-ili-praktichnoe-5d76006904af1f00ad5e52b2" TargetMode="External"/><Relationship Id="rId2" Type="http://schemas.openxmlformats.org/officeDocument/2006/relationships/hyperlink" Target="https://zen.yandex.ru/media/id/5d72297874f1bc00ae615f6c/palchiki-oblijesh-iavnyi-favorit-v-konservirovanii-5d7a259b2fda8600ad99aba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zen.yandex.ru/media/id/5d72297874f1bc00ae615f6c/kapusta-salatnaia-raznocvetnaia-nabiraemsia-vitaminov-poka-sezon-5d7b4e9974f1bc00ace80f61" TargetMode="External"/><Relationship Id="rId4" Type="http://schemas.openxmlformats.org/officeDocument/2006/relationships/hyperlink" Target="https://zen.yandex.ru/media/id/5d72297874f1bc00ae615f6c/segodnia-na-obed-borsc-iz-multivarki-5d7a486c3639e600ad37621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zen.yandex.ru/media/id/5d72297874f1bc00ae615f6c/ego-velichestvo-baklajan-ikra-baklajannaia-na-zimu-5d7e750043fdc000c3a7de93" TargetMode="External"/><Relationship Id="rId2" Type="http://schemas.openxmlformats.org/officeDocument/2006/relationships/hyperlink" Target="https://zen.yandex.ru/media/id/5d72297874f1bc00ae615f6c/nekuda-det-sveklu-gotovim-svekolnuiu-ikru-na-zimu-5d7b487a2f1e4400ad0a6d2b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zen.yandex.ru/media/id/5d72297874f1bc00ae615f6c/ikra-kabachkovaia-zamorskaia-5d80a16a3d008800c46e7597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zen.yandex.ru/media/id/5d72297874f1bc00ae615f6c/pomogi-sebe-sama-ili-hoziaiushkam-na-zametku-5d883a0ed4f07a00ad9a2f42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96982" y="0"/>
            <a:ext cx="10155381" cy="1307636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Школа пожилого возраста по направлению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 «Садоводы и огородники»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007" y="1584727"/>
            <a:ext cx="9677401" cy="5134728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</a:rPr>
              <a:t>Уборка, подготовка и хранение урожая. Осенние заготовки.</a:t>
            </a:r>
          </a:p>
          <a:p>
            <a:pPr algn="ctr"/>
            <a:r>
              <a:rPr lang="ru-RU" sz="6000" dirty="0" smtClean="0">
                <a:solidFill>
                  <a:schemeClr val="tx1"/>
                </a:solidFill>
              </a:rPr>
              <a:t> Меры предосторожности.</a:t>
            </a: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Руководитель: Специалист по </a:t>
            </a:r>
            <a:r>
              <a:rPr lang="ru-RU" sz="2000" smtClean="0">
                <a:solidFill>
                  <a:schemeClr val="tx1"/>
                </a:solidFill>
              </a:rPr>
              <a:t>социальной работе </a:t>
            </a:r>
            <a:r>
              <a:rPr lang="ru-RU" sz="2000" dirty="0" err="1" smtClean="0">
                <a:solidFill>
                  <a:schemeClr val="tx1"/>
                </a:solidFill>
              </a:rPr>
              <a:t>Паначева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Г.А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8321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5480" y="514924"/>
            <a:ext cx="3340484" cy="546481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Уборка урожая.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36672" y="3793448"/>
            <a:ext cx="3546764" cy="244602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1061405"/>
            <a:ext cx="5072302" cy="5464086"/>
          </a:xfrm>
        </p:spPr>
        <p:txBody>
          <a:bodyPr/>
          <a:lstStyle/>
          <a:p>
            <a:r>
              <a:rPr lang="ru-RU" sz="1800" dirty="0" smtClean="0"/>
              <a:t>	Главный </a:t>
            </a:r>
            <a:r>
              <a:rPr lang="ru-RU" sz="1800" dirty="0"/>
              <a:t>секрет сбора плодов заключается в своевременности. От того, когда будет собран урожай культуры, зависит сохранность и </a:t>
            </a:r>
            <a:r>
              <a:rPr lang="ru-RU" sz="1800" dirty="0" err="1" smtClean="0"/>
              <a:t>лёжкость</a:t>
            </a:r>
            <a:r>
              <a:rPr lang="ru-RU" sz="1800" dirty="0" smtClean="0"/>
              <a:t> </a:t>
            </a:r>
            <a:r>
              <a:rPr lang="ru-RU" sz="1800" dirty="0"/>
              <a:t>плодов. Условно зрелость плодов делят на две группы: техническая и биологическая. При достижении технической зрелости плоды останавливаются в росте, набрав максимум полезных веществ, кислот, сахаров и витаминов. Биологическая зрелость наступает, когда плод приобретает характерный сорту вкус и цвет. Собранные в этой стадии фрукты и овощи пригодны к немедленному употреблению и консервации.</a:t>
            </a:r>
          </a:p>
          <a:p>
            <a:r>
              <a:rPr lang="ru-RU" sz="1800" dirty="0" smtClean="0"/>
              <a:t>	Чтобы </a:t>
            </a:r>
            <a:r>
              <a:rPr lang="ru-RU" sz="1800" dirty="0"/>
              <a:t>урожай радовал садовода долго после окончания сезона плодоношения, собирать плоды необходимо на технической стадии зрелости. И, конечно же, правильно хранить.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36672" y="1061405"/>
            <a:ext cx="3449781" cy="261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2005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2642" y="98480"/>
            <a:ext cx="4685801" cy="621149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      Хранение </a:t>
            </a:r>
            <a:r>
              <a:rPr lang="ru-RU" sz="2400" b="1" dirty="0"/>
              <a:t>фруктов и </a:t>
            </a:r>
            <a:r>
              <a:rPr lang="ru-RU" sz="2400" b="1" dirty="0" smtClean="0"/>
              <a:t>ягод.</a:t>
            </a: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08202" y="838457"/>
            <a:ext cx="3451434" cy="241775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51163" y="719629"/>
            <a:ext cx="5320145" cy="5986147"/>
          </a:xfrm>
        </p:spPr>
        <p:txBody>
          <a:bodyPr>
            <a:noAutofit/>
          </a:bodyPr>
          <a:lstStyle/>
          <a:p>
            <a:r>
              <a:rPr lang="ru-RU" sz="1600" dirty="0" smtClean="0"/>
              <a:t>	Оптимальный </a:t>
            </a:r>
            <a:r>
              <a:rPr lang="ru-RU" sz="1600" dirty="0"/>
              <a:t>вариант – хранение фруктов и ягод в деревянной таре. Чем нежнее плод, тем меньше должно быть количество выкладываемых слоев, иначе плоды подавятся. Для длительного хранения отбирайте только целые плоды.</a:t>
            </a:r>
          </a:p>
          <a:p>
            <a:r>
              <a:rPr lang="ru-RU" sz="1600" dirty="0" smtClean="0"/>
              <a:t>	Для</a:t>
            </a:r>
            <a:r>
              <a:rPr lang="ru-RU" sz="1600" dirty="0"/>
              <a:t> </a:t>
            </a:r>
            <a:r>
              <a:rPr lang="ru-RU" sz="1600" b="1" dirty="0"/>
              <a:t>хранения яблок и груш</a:t>
            </a:r>
            <a:r>
              <a:rPr lang="ru-RU" sz="1600" dirty="0"/>
              <a:t> поддерживайте температуру -1 градус, каждый плод оберните в бумагу или просыпьте опилками. Если урожай собран незрелым, поднимите температуру до 4 градусов, иначе фрукты не созреют. Увеличить сроки хранения можно с помощью упаковки в полиэтиленовые пакеты. При нулевой температуре яблоки и груши сохранятся 3-5 месяцев. Из популярных ягодных культур самая стойкая – черная смородина.</a:t>
            </a:r>
          </a:p>
          <a:p>
            <a:r>
              <a:rPr lang="ru-RU" sz="1600" b="1" dirty="0" smtClean="0"/>
              <a:t>	Хранение </a:t>
            </a:r>
            <a:r>
              <a:rPr lang="ru-RU" sz="1600" b="1" dirty="0"/>
              <a:t>черной смородины</a:t>
            </a:r>
            <a:r>
              <a:rPr lang="ru-RU" sz="1600" dirty="0"/>
              <a:t> в герметичных полиэтиленовых пакетах при 0 градусов поможет продлить жизнь ягоды на 1-2 месяца. Свежая клубника, земляника и малина хранению не подлежат. Съесть или переработать эти ягоды нужно за 2-4 дня. Спелый крыжовник испортится через 2-3 дня, незрелый крыжовник пролежит 4-6 дней.</a:t>
            </a:r>
          </a:p>
          <a:p>
            <a:endParaRPr lang="ru-RU" sz="1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08202" y="3547152"/>
            <a:ext cx="3451434" cy="255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0636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88571"/>
            <a:ext cx="5262802" cy="7396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/>
              <a:t>Хранение овощей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91744" y="762000"/>
            <a:ext cx="3378880" cy="253416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3" y="762000"/>
            <a:ext cx="6014411" cy="590203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Для</a:t>
            </a:r>
            <a:r>
              <a:rPr lang="ru-RU" dirty="0"/>
              <a:t> </a:t>
            </a:r>
            <a:r>
              <a:rPr lang="ru-RU" b="1" dirty="0"/>
              <a:t>хранения помидоров и перцев</a:t>
            </a:r>
            <a:r>
              <a:rPr lang="ru-RU" dirty="0"/>
              <a:t> выложите их в деревянные ящики в 2 слоя и поставьте в холодное место. Периодически проверяйте овощи, спелые плоды забирайте из хранилища.</a:t>
            </a:r>
          </a:p>
          <a:p>
            <a:r>
              <a:rPr lang="ru-RU" b="1" dirty="0"/>
              <a:t>Картофель храните</a:t>
            </a:r>
            <a:r>
              <a:rPr lang="ru-RU" dirty="0"/>
              <a:t> в решетчатых ящиках при температуре 3-5 градусов в темном помещении. Насыпайте корнеплод слоем в один метр в высоту.</a:t>
            </a:r>
          </a:p>
          <a:p>
            <a:r>
              <a:rPr lang="ru-RU" dirty="0"/>
              <a:t>Капусту обязательно проверяйте на целостность </a:t>
            </a:r>
            <a:r>
              <a:rPr lang="ru-RU" dirty="0" err="1"/>
              <a:t>качанов</a:t>
            </a:r>
            <a:r>
              <a:rPr lang="ru-RU" dirty="0"/>
              <a:t>. </a:t>
            </a:r>
            <a:r>
              <a:rPr lang="ru-RU" b="1" dirty="0"/>
              <a:t>Храните капусту</a:t>
            </a:r>
            <a:r>
              <a:rPr lang="ru-RU" dirty="0"/>
              <a:t> при температуре -1-1 градус в хорошо проветриваемом помещении.</a:t>
            </a:r>
          </a:p>
          <a:p>
            <a:r>
              <a:rPr lang="ru-RU" b="1" dirty="0"/>
              <a:t>Хранить репу, редьку и свеклу</a:t>
            </a:r>
            <a:r>
              <a:rPr lang="ru-RU" dirty="0"/>
              <a:t> можно в ящиках, присыпав их слегка песком.</a:t>
            </a:r>
          </a:p>
          <a:p>
            <a:r>
              <a:rPr lang="ru-RU" b="1" dirty="0"/>
              <a:t>Репчатый лук и чеснок</a:t>
            </a:r>
            <a:r>
              <a:rPr lang="ru-RU" dirty="0"/>
              <a:t> тщательно просушите перед хранением. Температура в помещении не должна быть ниже -3 градусов</a:t>
            </a:r>
            <a:r>
              <a:rPr lang="ru-RU" dirty="0" smtClean="0"/>
              <a:t>.</a:t>
            </a:r>
          </a:p>
          <a:p>
            <a:r>
              <a:rPr lang="ru-RU" b="1" dirty="0"/>
              <a:t>Хранение моркови</a:t>
            </a:r>
            <a:r>
              <a:rPr lang="ru-RU" dirty="0"/>
              <a:t> производят в ящиках по 20-30 кг, тщательно присыпав плоды песком. Среди садоводов известен способ оставлять корнеплод в грядке, обрезав ботву по осени, и укутав посадки полиэтилен и снежным одеялом. Однако, при таком варианте существует риск поделиться урожаем с грызунами.</a:t>
            </a:r>
          </a:p>
          <a:p>
            <a:r>
              <a:rPr lang="ru-RU" dirty="0"/>
              <a:t>Для </a:t>
            </a:r>
            <a:r>
              <a:rPr lang="ru-RU" b="1" dirty="0"/>
              <a:t>хранения тыкв</a:t>
            </a:r>
            <a:r>
              <a:rPr lang="ru-RU" dirty="0"/>
              <a:t> важно не обрезать плодоножку под корень и класть плоды так, чтобы они не соприкасались друг с другом.</a:t>
            </a:r>
          </a:p>
          <a:p>
            <a:r>
              <a:rPr lang="ru-RU" b="1" dirty="0"/>
              <a:t>Зелень хранят</a:t>
            </a:r>
            <a:r>
              <a:rPr lang="ru-RU" dirty="0"/>
              <a:t> в высушенном виде. Высушите растения на противне в духовке, свяжите пучки и храните в сухом месте.</a:t>
            </a:r>
          </a:p>
          <a:p>
            <a:r>
              <a:rPr lang="ru-RU" dirty="0"/>
              <a:t>Еще один вариант, использовать зелень для создания ароматической соли. Истолките высушенную зелень и добавьте в соль (20% от веса зелени).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91744" y="3713018"/>
            <a:ext cx="3897201" cy="2602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9575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5194" y="249382"/>
            <a:ext cx="8040947" cy="108065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Осенние заготовки.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89709"/>
            <a:ext cx="9006994" cy="5902036"/>
          </a:xfrm>
        </p:spPr>
        <p:txBody>
          <a:bodyPr>
            <a:normAutofit/>
          </a:bodyPr>
          <a:lstStyle/>
          <a:p>
            <a:r>
              <a:rPr lang="ru-RU" dirty="0"/>
              <a:t>ТОП - 10 лучших заготовок на зиму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Осень – сезон заготовок. Хорошая хозяйка всегда в запасе имеет несколько рецептов, которые больше всего по вкусу ее семье. Посмотрим, какие же рецепты лидируют</a:t>
            </a:r>
            <a:r>
              <a:rPr lang="ru-RU" dirty="0" smtClean="0"/>
              <a:t>.</a:t>
            </a:r>
          </a:p>
          <a:p>
            <a:r>
              <a:rPr lang="ru-RU" dirty="0"/>
              <a:t>1. На первом месте однозначно и уверенно держится рецепт маринованных огурцов и помидор </a:t>
            </a:r>
            <a:r>
              <a:rPr lang="ru-RU" dirty="0">
                <a:hlinkClick r:id="rId2"/>
              </a:rPr>
              <a:t>"Пальчики оближешь"</a:t>
            </a:r>
            <a:r>
              <a:rPr lang="ru-RU" dirty="0"/>
              <a:t>. Рецепт прост в приготовлении, а вкус у овощей просто непередаваемый... Можно делать отдельно огурцы или помидоры, а можно ассорти. И не экономьте на луке, он </a:t>
            </a:r>
            <a:r>
              <a:rPr lang="ru-RU" dirty="0" smtClean="0"/>
              <a:t>из </a:t>
            </a:r>
            <a:r>
              <a:rPr lang="ru-RU" dirty="0"/>
              <a:t>этих баночек съедается первый!</a:t>
            </a:r>
          </a:p>
          <a:p>
            <a:r>
              <a:rPr lang="ru-RU" dirty="0"/>
              <a:t>2. </a:t>
            </a:r>
            <a:r>
              <a:rPr lang="ru-RU" dirty="0">
                <a:hlinkClick r:id="rId3"/>
              </a:rPr>
              <a:t>Борщевик</a:t>
            </a:r>
            <a:r>
              <a:rPr lang="ru-RU" dirty="0"/>
              <a:t>. Или </a:t>
            </a:r>
            <a:r>
              <a:rPr lang="ru-RU" dirty="0" smtClean="0"/>
              <a:t>борщовая </a:t>
            </a:r>
            <a:r>
              <a:rPr lang="ru-RU" dirty="0"/>
              <a:t>заправка. Здесь несколько вариантов приготовления. Делают с капустой или без нее. Варьируют количество помидор, перца, лука. Заправка очень удобна и практична зимой. Достаточно добавить необходимое количество в бульон с картошкой и </a:t>
            </a:r>
            <a:r>
              <a:rPr lang="ru-RU" dirty="0">
                <a:hlinkClick r:id="rId4"/>
              </a:rPr>
              <a:t>борщ готов</a:t>
            </a:r>
            <a:r>
              <a:rPr lang="ru-RU" dirty="0"/>
              <a:t>. Быстро и вкусно</a:t>
            </a:r>
            <a:r>
              <a:rPr lang="ru-RU" dirty="0" smtClean="0"/>
              <a:t>.</a:t>
            </a:r>
          </a:p>
          <a:p>
            <a:r>
              <a:rPr lang="ru-RU" dirty="0"/>
              <a:t>3. </a:t>
            </a:r>
            <a:r>
              <a:rPr lang="ru-RU" dirty="0">
                <a:hlinkClick r:id="rId5"/>
              </a:rPr>
              <a:t>Маринованная капуста.</a:t>
            </a:r>
            <a:r>
              <a:rPr lang="ru-RU" dirty="0"/>
              <a:t> Главное в это рецепте не мять капусту, тогда она получается хрустящая и сочная. Капуста по этому рецепту готова уже через 24 часа, а хранится в холодильнике может до 3 месяцев. Но я вас уверяю, столько она не простоит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67940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6473" y="346365"/>
            <a:ext cx="8866909" cy="637309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4. </a:t>
            </a:r>
            <a:r>
              <a:rPr lang="ru-RU" dirty="0">
                <a:hlinkClick r:id="rId2"/>
              </a:rPr>
              <a:t>Свекольная икра.</a:t>
            </a:r>
            <a:r>
              <a:rPr lang="ru-RU" dirty="0"/>
              <a:t> Тот самый вкус из детства. Икру можно измельчить блендером, тогда очень вкусно намазывать на хлеб. Или оставить более крупной консистенцией, тогда будет вкуснейшая добавка к любому гарниру.</a:t>
            </a:r>
          </a:p>
          <a:p>
            <a:r>
              <a:rPr lang="ru-RU" dirty="0"/>
              <a:t>5. </a:t>
            </a:r>
            <a:r>
              <a:rPr lang="ru-RU" dirty="0">
                <a:hlinkClick r:id="rId3"/>
              </a:rPr>
              <a:t>Баклажанная икра.</a:t>
            </a:r>
            <a:r>
              <a:rPr lang="ru-RU" dirty="0"/>
              <a:t> Баклажан очень полезный и необычный овощ. Его вкус не перепутаешь ни с чем. Икра по этому рецепту получается легкая, вкусная. Может выступать отдельным блюдом, "</a:t>
            </a:r>
            <a:r>
              <a:rPr lang="ru-RU" dirty="0" err="1"/>
              <a:t>намазывалкой</a:t>
            </a:r>
            <a:r>
              <a:rPr lang="ru-RU" dirty="0"/>
              <a:t>" на хлеб или дополнением к гарниру.</a:t>
            </a:r>
          </a:p>
          <a:p>
            <a:r>
              <a:rPr lang="ru-RU" dirty="0"/>
              <a:t>6. </a:t>
            </a:r>
            <a:r>
              <a:rPr lang="ru-RU" dirty="0">
                <a:hlinkClick r:id="rId4"/>
              </a:rPr>
              <a:t>Кабачковая икра</a:t>
            </a:r>
            <a:r>
              <a:rPr lang="ru-RU" dirty="0"/>
              <a:t>. Рецептов очень много. С обжариванием и без, с майонезом и не только. Я здесь вам напишу рецепт, по которому делаю много лет и всегда в восторге. Консистенция этой икры получается нежнейшая, </a:t>
            </a:r>
            <a:r>
              <a:rPr lang="ru-RU" dirty="0" err="1"/>
              <a:t>кремообразная</a:t>
            </a:r>
            <a:r>
              <a:rPr lang="ru-RU" dirty="0"/>
              <a:t>. Секрет в том, что обжаривать и тушить овощи нужно в нарезанном виде, а уже потом взбить блендером.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Понадобится: кабачки </a:t>
            </a:r>
            <a:r>
              <a:rPr lang="ru-RU" dirty="0"/>
              <a:t>- 2 </a:t>
            </a:r>
            <a:r>
              <a:rPr lang="ru-RU" dirty="0" smtClean="0"/>
              <a:t>кг, морковь </a:t>
            </a:r>
            <a:r>
              <a:rPr lang="ru-RU" dirty="0"/>
              <a:t>- 1,5 </a:t>
            </a:r>
            <a:r>
              <a:rPr lang="ru-RU" dirty="0" smtClean="0"/>
              <a:t>кг;, лук </a:t>
            </a:r>
            <a:r>
              <a:rPr lang="ru-RU" dirty="0"/>
              <a:t>- 1 </a:t>
            </a:r>
            <a:r>
              <a:rPr lang="ru-RU" dirty="0" smtClean="0"/>
              <a:t>кг, чеснок </a:t>
            </a:r>
            <a:r>
              <a:rPr lang="ru-RU" dirty="0"/>
              <a:t>- 1 </a:t>
            </a:r>
            <a:r>
              <a:rPr lang="ru-RU" dirty="0" smtClean="0"/>
              <a:t>головка, томатная </a:t>
            </a:r>
            <a:r>
              <a:rPr lang="ru-RU" dirty="0"/>
              <a:t>паста - 150 </a:t>
            </a:r>
            <a:r>
              <a:rPr lang="ru-RU" dirty="0" smtClean="0"/>
              <a:t>гр</a:t>
            </a:r>
            <a:r>
              <a:rPr lang="ru-RU" dirty="0"/>
              <a:t>.</a:t>
            </a:r>
            <a:r>
              <a:rPr lang="ru-RU" dirty="0" smtClean="0"/>
              <a:t>, сахар </a:t>
            </a:r>
            <a:r>
              <a:rPr lang="ru-RU" dirty="0"/>
              <a:t>- 0,5 </a:t>
            </a:r>
            <a:r>
              <a:rPr lang="ru-RU" dirty="0" smtClean="0"/>
              <a:t>кг., масло </a:t>
            </a:r>
            <a:r>
              <a:rPr lang="ru-RU" dirty="0"/>
              <a:t>подсолнечное - 0,5 </a:t>
            </a:r>
            <a:r>
              <a:rPr lang="ru-RU" dirty="0" smtClean="0"/>
              <a:t>стакана, уксус </a:t>
            </a:r>
            <a:r>
              <a:rPr lang="ru-RU" dirty="0"/>
              <a:t>9% - 30 </a:t>
            </a:r>
            <a:r>
              <a:rPr lang="ru-RU" dirty="0" smtClean="0"/>
              <a:t>гр., соль.</a:t>
            </a:r>
          </a:p>
          <a:p>
            <a:pPr marL="0" indent="0">
              <a:buNone/>
            </a:pPr>
            <a:r>
              <a:rPr lang="ru-RU" dirty="0"/>
              <a:t>Лук и чеснок мелко режем, обжариваем на сковородке до золотистого цвета. Добавляем тертую на крупной терке морковь. Через 10 минут добавляем резанный кубиком кабачок (без шкурки и семян). Тушим все вместе 30 минут. После этого добавляем соль, сахар и томатную пасту. Через 10 минут вливаем уксус и тушим еще 5 минут. Снимаем с огня и взбиваем блендером до однородности. После этого потушим на самом маленьком огне еще 10 минут под крышкой. И раскладываем икру в стерилизованные баночки, закручиваем стерилизованными крышками и прячем "под шубу" в перевернутом виде.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4155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6474" y="332509"/>
            <a:ext cx="8645236" cy="6331527"/>
          </a:xfrm>
        </p:spPr>
        <p:txBody>
          <a:bodyPr>
            <a:normAutofit/>
          </a:bodyPr>
          <a:lstStyle/>
          <a:p>
            <a:r>
              <a:rPr lang="ru-RU" dirty="0"/>
              <a:t>7. Лечо. Поделюсь с вами самым любимым рецептом. Его смело можно отнести к разряду "Все гениальное – просто". И вкусно</a:t>
            </a:r>
            <a:r>
              <a:rPr lang="ru-RU" dirty="0" smtClean="0"/>
              <a:t>!</a:t>
            </a:r>
          </a:p>
          <a:p>
            <a:pPr marL="0" indent="0">
              <a:buNone/>
            </a:pPr>
            <a:r>
              <a:rPr lang="ru-RU" dirty="0" smtClean="0"/>
              <a:t> Понадобится: помидоры </a:t>
            </a:r>
            <a:r>
              <a:rPr lang="ru-RU" dirty="0"/>
              <a:t>- 3 </a:t>
            </a:r>
            <a:r>
              <a:rPr lang="ru-RU" dirty="0" smtClean="0"/>
              <a:t>кг, перец </a:t>
            </a:r>
            <a:r>
              <a:rPr lang="ru-RU" dirty="0"/>
              <a:t>болгарский - 2 </a:t>
            </a:r>
            <a:r>
              <a:rPr lang="ru-RU" dirty="0" smtClean="0"/>
              <a:t>кг, морковь </a:t>
            </a:r>
            <a:r>
              <a:rPr lang="ru-RU" dirty="0"/>
              <a:t>-1,5 </a:t>
            </a:r>
            <a:r>
              <a:rPr lang="ru-RU" dirty="0" smtClean="0"/>
              <a:t>кг, лук </a:t>
            </a:r>
            <a:r>
              <a:rPr lang="ru-RU" dirty="0"/>
              <a:t>- 1 </a:t>
            </a:r>
            <a:r>
              <a:rPr lang="ru-RU" dirty="0" smtClean="0"/>
              <a:t>кг, сахар </a:t>
            </a:r>
            <a:r>
              <a:rPr lang="ru-RU" dirty="0"/>
              <a:t>- 1 </a:t>
            </a:r>
            <a:r>
              <a:rPr lang="ru-RU" dirty="0" smtClean="0"/>
              <a:t>стакан, соль </a:t>
            </a:r>
            <a:r>
              <a:rPr lang="ru-RU" dirty="0"/>
              <a:t>- 1ст. ложка с </a:t>
            </a:r>
            <a:r>
              <a:rPr lang="ru-RU" dirty="0" smtClean="0"/>
              <a:t>верхом, масло </a:t>
            </a:r>
            <a:r>
              <a:rPr lang="ru-RU" dirty="0"/>
              <a:t>подсолнечное - 1 </a:t>
            </a:r>
            <a:r>
              <a:rPr lang="ru-RU" dirty="0" smtClean="0"/>
              <a:t>стакан, уксус </a:t>
            </a:r>
            <a:r>
              <a:rPr lang="ru-RU" dirty="0"/>
              <a:t>9% - 100 </a:t>
            </a:r>
            <a:r>
              <a:rPr lang="ru-RU" dirty="0" err="1"/>
              <a:t>гр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Помидоры пропускаем через мясорубку, предварительно сняв кожицу (как это легко сделать? Смотрите </a:t>
            </a:r>
            <a:r>
              <a:rPr lang="ru-RU" dirty="0">
                <a:hlinkClick r:id="rId2"/>
              </a:rPr>
              <a:t>"Хозяюшкам на заметку"</a:t>
            </a:r>
            <a:r>
              <a:rPr lang="ru-RU" dirty="0"/>
              <a:t>)добавляем соль, сахар, масло и кипятим 20 минут. Перец режем тонкими </a:t>
            </a:r>
            <a:r>
              <a:rPr lang="ru-RU" dirty="0" smtClean="0"/>
              <a:t>полосками</a:t>
            </a:r>
            <a:r>
              <a:rPr lang="ru-RU" dirty="0"/>
              <a:t>, лук – полукольцами, морковь трем на крупной терке. Добавляем овощи к помидорам и кипятим еще 20 минут. Вливаем уксус, тушим 5 минут, выключаем и раскладываем по стерилизованным банкам, закручиваем стерилизованными крышками, прячем "под шубу" крышками вниз</a:t>
            </a:r>
            <a:r>
              <a:rPr lang="ru-RU" dirty="0" smtClean="0"/>
              <a:t>.</a:t>
            </a:r>
          </a:p>
          <a:p>
            <a:r>
              <a:rPr lang="ru-RU" dirty="0" smtClean="0"/>
              <a:t>8</a:t>
            </a:r>
            <a:r>
              <a:rPr lang="ru-RU" dirty="0"/>
              <a:t>. Перец маринованный с луком и чесноком.</a:t>
            </a:r>
          </a:p>
          <a:p>
            <a:pPr marL="0" indent="0">
              <a:buNone/>
            </a:pPr>
            <a:r>
              <a:rPr lang="ru-RU" dirty="0" smtClean="0"/>
              <a:t>Перец </a:t>
            </a:r>
            <a:r>
              <a:rPr lang="ru-RU" dirty="0"/>
              <a:t>болгарский 3 кг крупно режем. Лук 1 кг режем полукольцами, чеснок 3 головки режем пластинками. Все перемешиваем. Готовим маринад. 0,5 литра воды, 200 мл масло подсолнечное, 200 мл уксусу 9%, 3 ст. ложки без горки соли, сахар 1 стакан. Маринад доводим до кипения и заливаем перец. Оставляем мариноваться на 12 часов. По истечении этого времени тушим 25 минут на среднем огне, горячим раскладываем по стерилизованным банкам, закрываем стерилизованными крышками, отправляем "под шубу".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93407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90945"/>
            <a:ext cx="8596668" cy="6303819"/>
          </a:xfrm>
        </p:spPr>
        <p:txBody>
          <a:bodyPr/>
          <a:lstStyle/>
          <a:p>
            <a:r>
              <a:rPr lang="ru-RU" dirty="0"/>
              <a:t>9. Огурцы </a:t>
            </a:r>
            <a:r>
              <a:rPr lang="ru-RU" dirty="0" smtClean="0"/>
              <a:t>по-корейски.</a:t>
            </a:r>
          </a:p>
          <a:p>
            <a:pPr marL="0" indent="0">
              <a:buNone/>
            </a:pPr>
            <a:r>
              <a:rPr lang="ru-RU" dirty="0"/>
              <a:t>2 кг</a:t>
            </a:r>
            <a:r>
              <a:rPr lang="ru-RU" dirty="0" smtClean="0"/>
              <a:t>. огурцов </a:t>
            </a:r>
            <a:r>
              <a:rPr lang="ru-RU" dirty="0"/>
              <a:t>режем крупными дольками, 0,5кг помидор – дольками, 3 шт</a:t>
            </a:r>
            <a:r>
              <a:rPr lang="ru-RU" dirty="0" smtClean="0"/>
              <a:t>. средних </a:t>
            </a:r>
            <a:r>
              <a:rPr lang="ru-RU" dirty="0"/>
              <a:t>морковки трем на крупной терке,3 шт. сладкого перца режем </a:t>
            </a:r>
            <a:r>
              <a:rPr lang="ru-RU" dirty="0" smtClean="0"/>
              <a:t>полосками</a:t>
            </a:r>
            <a:r>
              <a:rPr lang="ru-RU" dirty="0"/>
              <a:t>, 2 головки чеснока – на мелкой терке. Все перемешиваем. Заправляем: соль 1ст. ложка с горкой, сахар 4 ст. ложки без горки, масло подсолнечное 0,5 стакана, эссенция 70% - 1,5ст.ложки, сыпем приправу для корейских салатов. Все перемешиваем и оставляем на 3 часа мариноваться, периодически </a:t>
            </a:r>
            <a:r>
              <a:rPr lang="ru-RU" dirty="0" smtClean="0"/>
              <a:t>перемешиваем. В </a:t>
            </a:r>
            <a:r>
              <a:rPr lang="ru-RU" dirty="0"/>
              <a:t>стерилизованные банки закладываем салат приминая ложкой, что бы не было пустот, сверху заливаем образовавшимся рассолом. Ставим на стерилизацию. Литровая банка 25 минут, как поменяется цвет огурцов, значит готово. Закатываем, переворачиваем, </a:t>
            </a:r>
            <a:r>
              <a:rPr lang="ru-RU" dirty="0" smtClean="0"/>
              <a:t>укутываем.</a:t>
            </a:r>
            <a:r>
              <a:rPr lang="ru-RU" dirty="0"/>
              <a:t>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10</a:t>
            </a:r>
            <a:r>
              <a:rPr lang="ru-RU" dirty="0"/>
              <a:t>. Кетчуп кисло-сладкий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3 кг</a:t>
            </a:r>
            <a:r>
              <a:rPr lang="ru-RU" dirty="0" smtClean="0"/>
              <a:t>. помидор</a:t>
            </a:r>
            <a:r>
              <a:rPr lang="ru-RU" dirty="0"/>
              <a:t>, 500 гр</a:t>
            </a:r>
            <a:r>
              <a:rPr lang="ru-RU" dirty="0" smtClean="0"/>
              <a:t>. яблок</a:t>
            </a:r>
            <a:r>
              <a:rPr lang="ru-RU" dirty="0"/>
              <a:t>, 3шт. средних луковиц, все пропускаем через мясорубку. Кипятим 30 минут</a:t>
            </a:r>
            <a:r>
              <a:rPr lang="ru-RU" dirty="0" smtClean="0"/>
              <a:t>. Затем </a:t>
            </a:r>
            <a:r>
              <a:rPr lang="ru-RU" dirty="0"/>
              <a:t>добавляем 1 ст</a:t>
            </a:r>
            <a:r>
              <a:rPr lang="ru-RU" dirty="0" smtClean="0"/>
              <a:t>. ложку </a:t>
            </a:r>
            <a:r>
              <a:rPr lang="ru-RU" dirty="0"/>
              <a:t>соли с горкой, 200 гр. сахара,1 ст. ложка эссенции 70%, специи по желанию. Я добавляю молотый кориандр, корицу, душистый перец (перемалываю через кофемолку), все вместе варим еще 25 минут, разливаем в стерилизованную посуду, прячем "под шубу".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92732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35528"/>
            <a:ext cx="8328121" cy="4433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Меры предосторожности при сборе урожая.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42109"/>
            <a:ext cx="8596668" cy="5777345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«Техника безопасности при работе с садово-огородным инвентарём»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1</a:t>
            </a:r>
            <a:r>
              <a:rPr lang="ru-RU" dirty="0"/>
              <a:t>. Перед началом работ следует проверить исправность инструментов (режущие части должны быть остро заточены, рукоятки – надёжно закреплены).</a:t>
            </a:r>
          </a:p>
          <a:p>
            <a:pPr marL="0" indent="0">
              <a:buNone/>
            </a:pPr>
            <a:r>
              <a:rPr lang="ru-RU" dirty="0"/>
              <a:t>2. Использовать инструменты можно только по их прямому назначению.</a:t>
            </a:r>
          </a:p>
          <a:p>
            <a:pPr marL="0" indent="0">
              <a:buNone/>
            </a:pPr>
            <a:r>
              <a:rPr lang="ru-RU" dirty="0"/>
              <a:t>3.  Переносить заостренные сельскохозяйственные орудия (лопаты, грабли, вилы) в вертикальном положении, рабочей частью вниз.</a:t>
            </a:r>
          </a:p>
          <a:p>
            <a:pPr marL="0" indent="0">
              <a:buNone/>
            </a:pPr>
            <a:r>
              <a:rPr lang="ru-RU" dirty="0"/>
              <a:t>4. При обработке почвы граблями следует беречь ноги, чтобы не поранить их острыми краями инструментов.</a:t>
            </a:r>
          </a:p>
          <a:p>
            <a:pPr marL="0" indent="0">
              <a:buNone/>
            </a:pPr>
            <a:r>
              <a:rPr lang="ru-RU" dirty="0"/>
              <a:t>5. Нельзя бросать инструменты, передавать их нужно из рук в руки.</a:t>
            </a:r>
          </a:p>
          <a:p>
            <a:pPr marL="0" indent="0">
              <a:buNone/>
            </a:pPr>
            <a:r>
              <a:rPr lang="ru-RU" dirty="0"/>
              <a:t>6. Нельзя находиться вблизи (сзади) человека, работающего граблями.</a:t>
            </a:r>
          </a:p>
          <a:p>
            <a:pPr marL="0" indent="0">
              <a:buNone/>
            </a:pPr>
            <a:r>
              <a:rPr lang="ru-RU" dirty="0"/>
              <a:t>7. Для защиты рук рекомендуется пользоваться перчатками и рукавицами.</a:t>
            </a:r>
          </a:p>
          <a:p>
            <a:pPr marL="0" indent="0">
              <a:buNone/>
            </a:pPr>
            <a:r>
              <a:rPr lang="ru-RU" dirty="0"/>
              <a:t>8. При переносе лопат, граблей, вил на острые поверхности следует надевать защитный чехол.</a:t>
            </a:r>
          </a:p>
          <a:p>
            <a:pPr marL="0" indent="0">
              <a:buNone/>
            </a:pPr>
            <a:r>
              <a:rPr lang="ru-RU" dirty="0"/>
              <a:t>9. После работы инструменты должны быть очищены от земли </a:t>
            </a:r>
            <a:r>
              <a:rPr lang="ru-RU" dirty="0" smtClean="0"/>
              <a:t>и </a:t>
            </a:r>
            <a:r>
              <a:rPr lang="ru-RU" dirty="0"/>
              <a:t>сложены в условленном месте.</a:t>
            </a:r>
          </a:p>
          <a:p>
            <a:pPr marL="0" indent="0">
              <a:buNone/>
            </a:pPr>
            <a:r>
              <a:rPr lang="ru-RU" dirty="0"/>
              <a:t> 10. </a:t>
            </a:r>
            <a:r>
              <a:rPr lang="ru-RU" dirty="0" smtClean="0"/>
              <a:t>Вымыть </a:t>
            </a:r>
            <a:r>
              <a:rPr lang="ru-RU" dirty="0"/>
              <a:t>руки с мылом, привести одежду в порядок.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54315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37" y="207818"/>
            <a:ext cx="8596668" cy="42949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/>
              <a:t>Требование безопасности при сборе плодовых культур.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789709"/>
            <a:ext cx="8977745" cy="5888181"/>
          </a:xfrm>
        </p:spPr>
        <p:txBody>
          <a:bodyPr>
            <a:normAutofit fontScale="85000" lnSpcReduction="10000"/>
          </a:bodyPr>
          <a:lstStyle/>
          <a:p>
            <a:r>
              <a:rPr lang="ru-RU" sz="2100" b="1" dirty="0" smtClean="0"/>
              <a:t>Перед началом работы:</a:t>
            </a:r>
          </a:p>
          <a:p>
            <a:r>
              <a:rPr lang="ru-RU" dirty="0"/>
              <a:t>Проверьте исправность тары (поддонов, контейнеров, ящиков, корзин, Бедер, плодосборных сумок). Ручки корзин и ведер должны быть целыми, без заусенцев. Не. используйте тару с выступающими гвоздями, концами проволоки, металлическими полосами, прутьями и изломами досок.</a:t>
            </a:r>
          </a:p>
          <a:p>
            <a:r>
              <a:rPr lang="ru-RU" dirty="0"/>
              <a:t>Дужки ведер снабжаются крюками для подвешивания ведер на дерево или лестницы-стремянки.</a:t>
            </a:r>
          </a:p>
          <a:p>
            <a:r>
              <a:rPr lang="ru-RU" dirty="0"/>
              <a:t>На поддоне, контейнере должно быть клеймо с указанием срока проверки. Убедитесь, что срок проверки поддона не истек.</a:t>
            </a:r>
          </a:p>
          <a:p>
            <a:r>
              <a:rPr lang="ru-RU" dirty="0"/>
              <a:t>Осмотрите крюк для подтягивания веток. Крюк должен быть плотно насажен на рукоятку и закреплен на ней шурупом или гвоздем. Рукоятка должна быть гладкой, без заусенцев, трещин и сучков.</a:t>
            </a:r>
          </a:p>
          <a:p>
            <a:r>
              <a:rPr lang="ru-RU" dirty="0" smtClean="0"/>
              <a:t>Проверьте </a:t>
            </a:r>
            <a:r>
              <a:rPr lang="ru-RU" dirty="0"/>
              <a:t>исправность приставных лестниц, лестниц-стремянок и подставок.</a:t>
            </a:r>
          </a:p>
          <a:p>
            <a:r>
              <a:rPr lang="ru-RU" dirty="0"/>
              <a:t>Садовые подставки должны обеспечивать устойчивое положение сборщика.</a:t>
            </a:r>
          </a:p>
          <a:p>
            <a:r>
              <a:rPr lang="ru-RU" dirty="0"/>
              <a:t>Площадки садовых подставок не должны иметь сломанных досок, торчащих гвоздей и т.п.</a:t>
            </a:r>
          </a:p>
          <a:p>
            <a:r>
              <a:rPr lang="ru-RU" dirty="0"/>
              <a:t>Убедитесь, что плантация подготовлена для ручного сбора плодов. На пути движения в междурядьях не должно быть ям, бугров, сломанных веток и других препятствий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Перед сбором винограда убедитесь, что в зоне работ нет торчащих концов шпалерной проволоки и других острых или колющих предметов.</a:t>
            </a:r>
          </a:p>
          <a:p>
            <a:r>
              <a:rPr lang="ru-RU" dirty="0"/>
              <a:t>При укладке ящиков в штабель или на поддоны выберите ровную площадку, очистите ее от проволоки, дощечек, полосок жести и больших комков земли и освободите подходы к ней.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02086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752" y="7536872"/>
            <a:ext cx="1802630" cy="277091"/>
          </a:xfrm>
        </p:spPr>
        <p:txBody>
          <a:bodyPr>
            <a:noAutofit/>
          </a:bodyPr>
          <a:lstStyle/>
          <a:p>
            <a:pPr algn="ctr"/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909" y="193963"/>
            <a:ext cx="9213273" cy="6664038"/>
          </a:xfrm>
        </p:spPr>
        <p:txBody>
          <a:bodyPr>
            <a:normAutofit fontScale="47500" lnSpcReduction="20000"/>
          </a:bodyPr>
          <a:lstStyle/>
          <a:p>
            <a:r>
              <a:rPr lang="ru-RU" sz="3800" dirty="0" smtClean="0"/>
              <a:t>Во время работы:</a:t>
            </a:r>
          </a:p>
          <a:p>
            <a:pPr marL="0" indent="0">
              <a:buNone/>
            </a:pPr>
            <a:r>
              <a:rPr lang="ru-RU" sz="2900" dirty="0" smtClean="0"/>
              <a:t>Работайте </a:t>
            </a:r>
            <a:r>
              <a:rPr lang="ru-RU" sz="2900" dirty="0"/>
              <a:t>в обуви на мягкой нескользкой подошве.</a:t>
            </a:r>
          </a:p>
          <a:p>
            <a:pPr marL="0" indent="0">
              <a:buNone/>
            </a:pPr>
            <a:r>
              <a:rPr lang="ru-RU" sz="2900" dirty="0"/>
              <a:t>При движении по саду (участку) следите затем, чтобы не наткнуться на торчащие ветки, не наступить на плоды, ягоды, комья грунта и т.д.</a:t>
            </a:r>
          </a:p>
          <a:p>
            <a:pPr marL="0" indent="0">
              <a:buNone/>
            </a:pPr>
            <a:r>
              <a:rPr lang="ru-RU" sz="2900" dirty="0" smtClean="0"/>
              <a:t>При </a:t>
            </a:r>
            <a:r>
              <a:rPr lang="ru-RU" sz="2900" dirty="0"/>
              <a:t>работе с земли:</a:t>
            </a:r>
          </a:p>
          <a:p>
            <a:pPr marL="0" indent="0">
              <a:buNone/>
            </a:pPr>
            <a:r>
              <a:rPr lang="ru-RU" sz="2900" dirty="0"/>
              <a:t>-располагайтесь в стороне от вертикали, на которой находится работник на дереве или на лестнице-стремянке, подвешенные на ветку или стремянку ведра;</a:t>
            </a:r>
          </a:p>
          <a:p>
            <a:pPr marL="0" indent="0">
              <a:buNone/>
            </a:pPr>
            <a:r>
              <a:rPr lang="ru-RU" sz="2900" dirty="0"/>
              <a:t>-берите тару с плодами от работника, находящегося на дереве или лестнице-стремянке, стоя в стороне от места возможного падения тары или фруктов.</a:t>
            </a:r>
          </a:p>
          <a:p>
            <a:r>
              <a:rPr lang="ru-RU" sz="2900" dirty="0" smtClean="0"/>
              <a:t>При </a:t>
            </a:r>
            <a:r>
              <a:rPr lang="ru-RU" sz="2900" dirty="0"/>
              <a:t>работе с лестницы-стремянки:</a:t>
            </a:r>
          </a:p>
          <a:p>
            <a:pPr marL="0" indent="0">
              <a:buNone/>
            </a:pPr>
            <a:r>
              <a:rPr lang="ru-RU" sz="2900" dirty="0"/>
              <a:t>-установите лестницу-стремянку, убедитесь в том, что она устойчиво стоит на земле и исключена возможность самопроизвольного изменения расстояния между опорами. Повесьте ведро, зацепив крюк за ступеньку лестницы;</a:t>
            </a:r>
          </a:p>
          <a:p>
            <a:pPr marL="0" indent="0">
              <a:buNone/>
            </a:pPr>
            <a:r>
              <a:rPr lang="ru-RU" sz="2900" dirty="0"/>
              <a:t>поднимайтесь на лестницу-стремянку и опускайтесь с нее, постоянно сохраняя минимум три точки опоры (две ноги, одна рука; две руки, одна нога), подниматься на ступени, находящиеся на расстоянии менее 1,0 м от верхнего конца лестницы-стремянки, спрыгивать с лестницы запрещается;</a:t>
            </a:r>
          </a:p>
          <a:p>
            <a:pPr marL="0" indent="0">
              <a:buNone/>
            </a:pPr>
            <a:r>
              <a:rPr lang="ru-RU" sz="2900" dirty="0"/>
              <a:t>при сборе плодов опирайтесь на ступеньки лестницы-стремянки двумя ногами и касайтесь голенями, бедрами или туловищем выше расположенных ступенек или держитесь одной рукой за лестницу;</a:t>
            </a:r>
          </a:p>
          <a:p>
            <a:pPr marL="0" indent="0">
              <a:buNone/>
            </a:pPr>
            <a:r>
              <a:rPr lang="ru-RU" sz="2900" dirty="0"/>
              <a:t>не опирайтесь одной ногой на ступеньку лестницы-стремянки, а другой на ветку дерева;</a:t>
            </a:r>
          </a:p>
          <a:p>
            <a:r>
              <a:rPr lang="ru-RU" sz="2900" dirty="0" smtClean="0"/>
              <a:t>При </a:t>
            </a:r>
            <a:r>
              <a:rPr lang="ru-RU" sz="2900" dirty="0"/>
              <a:t>работе на </a:t>
            </a:r>
            <a:r>
              <a:rPr lang="ru-RU" sz="2900" dirty="0" smtClean="0"/>
              <a:t>деревьях</a:t>
            </a:r>
            <a:r>
              <a:rPr lang="ru-RU" sz="2900" dirty="0"/>
              <a:t>:</a:t>
            </a:r>
          </a:p>
          <a:p>
            <a:pPr marL="0" indent="0">
              <a:buNone/>
            </a:pPr>
            <a:r>
              <a:rPr lang="ru-RU" sz="2900" dirty="0"/>
              <a:t>-спуск (подъем) с дерева осуществляйте только с помощью приставных лестниц или подставок,</a:t>
            </a:r>
          </a:p>
          <a:p>
            <a:pPr marL="0" indent="0">
              <a:buNone/>
            </a:pPr>
            <a:r>
              <a:rPr lang="ru-RU" sz="2900" dirty="0"/>
              <a:t>перед тем, как опереться на ветку, оцените, выдержит ли она вас, опробуйте ветку на нагрузку, сохраняя при этом три надежные точки опоры, и только после этого опирайтесь на нее;</a:t>
            </a:r>
          </a:p>
          <a:p>
            <a:pPr marL="0" indent="0">
              <a:buNone/>
            </a:pPr>
            <a:r>
              <a:rPr lang="ru-RU" sz="2900" dirty="0"/>
              <a:t>перевешивайте ведро с ветки на ветку только при сохранении трех надежных точек опоры;</a:t>
            </a:r>
          </a:p>
          <a:p>
            <a:pPr marL="0" indent="0">
              <a:buNone/>
            </a:pPr>
            <a:r>
              <a:rPr lang="ru-RU" sz="2900" dirty="0"/>
              <a:t>собирайте плоды, прочно опираясь ногами на ветку дерева и держась одной рукой за скелетную ветку или ствол дерева.</a:t>
            </a:r>
          </a:p>
          <a:p>
            <a:pPr marL="0" indent="0">
              <a:buNone/>
            </a:pPr>
            <a:endParaRPr lang="ru-RU" sz="29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76197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399" y="1239983"/>
            <a:ext cx="7952509" cy="44732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63320" y="5360844"/>
            <a:ext cx="704850" cy="3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471912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82</TotalTime>
  <Words>854</Words>
  <Application>Microsoft Office PowerPoint</Application>
  <PresentationFormat>Произвольный</PresentationFormat>
  <Paragraphs>82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Школа пожилого возраста по направлению  «Садоводы и огородники»</vt:lpstr>
      <vt:lpstr>Уборка урожая.</vt:lpstr>
      <vt:lpstr>      Хранение фруктов и ягод.</vt:lpstr>
      <vt:lpstr>Хранение овощей </vt:lpstr>
      <vt:lpstr>Осенние заготовки. </vt:lpstr>
      <vt:lpstr>Слайд 6</vt:lpstr>
      <vt:lpstr>Слайд 7</vt:lpstr>
      <vt:lpstr>Слайд 8</vt:lpstr>
      <vt:lpstr>Меры предосторожности при сборе урожая.</vt:lpstr>
      <vt:lpstr>Требование безопасности при сборе плодовых культур.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  «Садоводы и огородники»</dc:title>
  <dc:creator>Computer</dc:creator>
  <cp:lastModifiedBy>Shafikova_GA</cp:lastModifiedBy>
  <cp:revision>11</cp:revision>
  <dcterms:created xsi:type="dcterms:W3CDTF">2020-08-15T06:41:32Z</dcterms:created>
  <dcterms:modified xsi:type="dcterms:W3CDTF">2020-08-20T04:42:47Z</dcterms:modified>
</cp:coreProperties>
</file>