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8" r:id="rId17"/>
    <p:sldId id="277" r:id="rId18"/>
    <p:sldId id="276" r:id="rId19"/>
    <p:sldId id="279" r:id="rId20"/>
    <p:sldId id="280" r:id="rId21"/>
    <p:sldId id="26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  <a:srgbClr val="009900"/>
    <a:srgbClr val="EE771E"/>
    <a:srgbClr val="BFB60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8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32121-0A67-4605-95EC-766C010A409E}" type="datetimeFigureOut">
              <a:rPr lang="ru-RU" smtClean="0"/>
              <a:pPr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851FF-60D5-4BE9-A86F-D6B3C3E8F1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from=tabbar&amp;text=&#1082;&#1086;&#1085;&#1089;&#1077;&#1088;&#1074;&#1072;&#1094;&#1080;&#1103;%20&#1086;&#1074;&#1086;&#1097;&#1077;&#1081;&amp;" TargetMode="External"/><Relationship Id="rId3" Type="http://schemas.openxmlformats.org/officeDocument/2006/relationships/hyperlink" Target="https://kedem.ru/zagotovki/zagotovka-ovoshey-na-zimu/" TargetMode="External"/><Relationship Id="rId7" Type="http://schemas.openxmlformats.org/officeDocument/2006/relationships/hyperlink" Target="https://yandex.ru/images/search?text=&#1074;&#1103;&#1083;&#1077;&#1085;&#1099;&#1077;%20&#1087;&#1086;&#1084;&#1080;&#1076;&#1086;&#1088;&#1099;&amp;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andex.ru/search/?text=&#1082;&#1072;&#1088;&#1090;&#1086;&#1092;&#1077;&#1083;&#1100;%20&#1085;&#1072;%20&#1093;&#1088;&#1072;&#1085;&#1077;&#1085;&#1080;&#1080;%20&#1082;&#1072;&#1088;&#1090;&#1080;&#1085;&#1082;&#1080;&amp;lr=54" TargetMode="External"/><Relationship Id="rId5" Type="http://schemas.openxmlformats.org/officeDocument/2006/relationships/hyperlink" Target="https://yandex.ru/search/?lr=54&amp;oprnd=9468024920&amp;text=&#1086;&#1074;&#1086;&#1097;&#1080;%20&#1082;&#1072;&#1088;&#1090;&#1080;&#1085;&#1082;&#1080;&amp;src=suggest_Pers" TargetMode="External"/><Relationship Id="rId4" Type="http://schemas.openxmlformats.org/officeDocument/2006/relationships/hyperlink" Target="https://pixabay.com/ru/&#1082;&#1072;&#1076;&#1088;-&#1083;&#1080;&#1089;&#1090;&#1100;&#1103;-&#1083;&#1080;&#1089;&#1090;-&#1088;&#1072;&#1084;&#1082;&#1072;-&#1088;&#1080;&#1089;&#1091;&#1085;&#1082;&#1072;-39683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4" name="AutoShape 2" descr="https://avatars.mds.yandex.net/get-pdb/1880146/b1bcaac3-c5f9-4827-9cde-46f69de91100/s1200?webp=fal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mterayin.com/images/categories/category_img_4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7" name="Picture 5" descr="C:\Users\Курмачев\Desktop\ШПВ\1.jpg"/>
          <p:cNvPicPr>
            <a:picLocks noChangeAspect="1" noChangeArrowheads="1"/>
          </p:cNvPicPr>
          <p:nvPr/>
        </p:nvPicPr>
        <p:blipFill>
          <a:blip r:embed="rId3" cstate="print"/>
          <a:srcRect l="2619" t="3790"/>
          <a:stretch>
            <a:fillRect/>
          </a:stretch>
        </p:blipFill>
        <p:spPr bwMode="auto">
          <a:xfrm>
            <a:off x="2357422" y="2071678"/>
            <a:ext cx="4286280" cy="3143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928662" y="428604"/>
            <a:ext cx="7143799" cy="156966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kumimoji="0" lang="ru-RU" sz="3200" b="1" i="0" u="none" strike="noStrike" cap="none" spc="50" normalizeH="0" baseline="0" dirty="0" smtClean="0">
                <a:ln w="11430"/>
                <a:solidFill>
                  <a:srgbClr val="008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Занятие школы пожилого возраста </a:t>
            </a:r>
          </a:p>
          <a:p>
            <a:pPr algn="ctr"/>
            <a:r>
              <a:rPr kumimoji="0" lang="ru-RU" sz="3200" b="1" i="0" u="none" strike="noStrike" cap="none" spc="50" normalizeH="0" baseline="0" dirty="0" smtClean="0">
                <a:ln w="11430"/>
                <a:solidFill>
                  <a:srgbClr val="008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направлению: </a:t>
            </a:r>
          </a:p>
          <a:p>
            <a:pPr algn="ctr"/>
            <a:r>
              <a:rPr kumimoji="0" lang="ru-RU" sz="3200" b="1" i="0" u="none" strike="noStrike" cap="none" spc="50" normalizeH="0" baseline="0" dirty="0" smtClean="0">
                <a:ln w="11430"/>
                <a:solidFill>
                  <a:srgbClr val="008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«Садоводы и огородники»</a:t>
            </a:r>
            <a:endParaRPr lang="ru-RU" sz="3200" b="1" cap="none" spc="50" dirty="0">
              <a:ln w="11430"/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571736" y="5286388"/>
            <a:ext cx="4143404" cy="9233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специалист по социальной работе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Бабинова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Людмила Викторовна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8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с. Новоисетское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8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071537" y="1285860"/>
            <a:ext cx="685804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u="sng" dirty="0" smtClean="0">
                <a:ln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</a:p>
          <a:p>
            <a:pPr algn="ctr"/>
            <a:r>
              <a:rPr lang="ru-RU" sz="5400" b="1" i="1" dirty="0" smtClean="0">
                <a:ln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Огород кормит. </a:t>
            </a:r>
          </a:p>
          <a:p>
            <a:pPr algn="ctr"/>
            <a:r>
              <a:rPr lang="ru-RU" sz="5400" b="1" i="1" dirty="0" smtClean="0">
                <a:ln/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То что вырастили, сохраним.</a:t>
            </a:r>
            <a:endParaRPr lang="ru-RU" sz="5400" b="1" i="1" dirty="0">
              <a:ln/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571472" y="714356"/>
            <a:ext cx="8115328" cy="5411807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Заготовка овощей на зиму, это процесс, который требует некоторых знаний и навыков и здорово, если у вас имеется собственный погребок, где овощи действительно надолго сохранят свою свежесть, а если нет?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Что делать тогда?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 не менее, при грамотном подходе сохранить урожай в городских условиях вполне реально, нужно только знать особенности конкретного овоща (чаще всего это картофель, лук, морковь, капуста, чеснок, свёкла) и условия его хранения.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071802" y="0"/>
            <a:ext cx="5929354" cy="6858000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Начнём, пожалуй, с самого любимого нами овоща –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хранение  картофеля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 «любит» темноту и прохладу. Свет заставляет картофель зеленеть, тепло – прорастать, а излишняя влага – плесневеть. </a:t>
            </a:r>
          </a:p>
          <a:p>
            <a:pPr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Следовательно, хранить картофель необходимо в деревянных (пластмассовых) ящиках или трёхслойных мешках из нетканых материалов, обеспечивая картофелю возможность «дышать». </a:t>
            </a:r>
          </a:p>
          <a:p>
            <a:pPr>
              <a:lnSpc>
                <a:spcPct val="120000"/>
              </a:lnSpc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Температура хранения от +5°С до +10°С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Температура ниже +4°С становится нежелательной для хранения (крахмал начинает превращаться в сахар). </a:t>
            </a:r>
          </a:p>
          <a:p>
            <a:pPr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 хранением картофель следует просушить и перебрать, избавившись от гнили. Защитить его от гнили можно, прокладывая между клубнями листья калины или крапивы.</a:t>
            </a:r>
          </a:p>
          <a:p>
            <a:pPr>
              <a:lnSpc>
                <a:spcPct val="12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C:\Users\Курмачев\Desktop\ШПВ\2.jpg"/>
          <p:cNvPicPr>
            <a:picLocks noChangeAspect="1" noChangeArrowheads="1"/>
          </p:cNvPicPr>
          <p:nvPr/>
        </p:nvPicPr>
        <p:blipFill>
          <a:blip r:embed="rId3" cstate="print"/>
          <a:srcRect t="980" r="64128"/>
          <a:stretch>
            <a:fillRect/>
          </a:stretch>
        </p:blipFill>
        <p:spPr bwMode="auto">
          <a:xfrm>
            <a:off x="357159" y="785794"/>
            <a:ext cx="2714644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500298" y="0"/>
            <a:ext cx="6643702" cy="6858000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Хранение моркови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должно быть особенно бережным, поскольку тонкая кожица делает её чрезвычайно «капризной». </a:t>
            </a:r>
          </a:p>
          <a:p>
            <a:pPr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Морковь, можно сохранить свежей в течение 2-3 месяцев, если завернуть её в бумагу, сложить в мешок из полиэтилена и поместить в овощной отдел холодильника. </a:t>
            </a:r>
          </a:p>
          <a:p>
            <a:pPr>
              <a:lnSpc>
                <a:spcPct val="12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 хранением морковь не моют и не очищают от земли, ботву срезают. </a:t>
            </a:r>
          </a:p>
          <a:p>
            <a:pPr>
              <a:lnSpc>
                <a:spcPct val="12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Температура хранения должна быть близка к нулю.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хранения моркови используют также следующие способы: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обмакивание каждого корнеплода в жидкую глину, которая после застывания образует защитный панцирь, сохраняющий морковь на долгое время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хранение в ящиках с песком или луковой шелухой;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замораживание (не забыв предварительно почистить и порезать на кубики).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Хранение моркови 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27860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357554" y="285728"/>
            <a:ext cx="5786446" cy="585791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Хранение свёклы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обычно не вызывает проблем.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Главное, чтобы её толстая кожица, плохо пропускающая влагу, не была повреждена. Свёкла выдерживает снижение температуры до нуля градусов, без потери своих вкусовых и питательных свойств.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Лучше всего свекла хранится при температуре 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+2°С и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влажности около 90 %.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Идеально - в погребе или подвале. В условиях квартиры свеклу лучше хранить на балконе в деревянных ящиках, пересыпав корнеплоды песком, стружками или опилками. Можно сохранять её в квартире, подальше от отопительных приборов.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Хранение свёкл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00108"/>
            <a:ext cx="3071834" cy="3857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928926" y="285728"/>
            <a:ext cx="6215074" cy="642942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Капуста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хорошо сохраняется при подвешивании её за кочерыжку.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Главное, при уборке не убирать верхние листья, так как они будут защищать вилок от усыхания, и вешать кочаны так, чтобы они не касались друг друга.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Можно заворачивать капусту в бумагу и в течение хранения менять её на сухую.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Позднюю капусту несложно сохранить на балконе до апреля, но при очень сильных морозах всё же придется заносить её в комнату.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Брюссельская капуста имеет оригинальный способ хранения.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Кочанчики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упаковывают в полиэтиленовые пакеты, которые плотно завязывают и кладут в холодильник. Обычно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кочанчиков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 бывает много, и поэтому места в холодильнике должно хватить.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же касается цветной капусты и брокколи, лучше, чем замораживание, способа придумать нельзя.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капуст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2834932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643306" y="500042"/>
            <a:ext cx="5214974" cy="385765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Перец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предназначенный для хранения, срезают ножом.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нём не должно быть трещин и вмятин.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зрелые, так и зелёные плоды укладывают в ящики в 2-3 ряда или на полки.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Хранят при температуре 6-8°С и относительной влажности воздуха 85- 90 %.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Завёрнутый в бумагу перец может сохраняться до двух месяцев.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перец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2928958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643306" y="500042"/>
            <a:ext cx="5214974" cy="4143404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А, вот как можно сохранить свежими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помидоры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Возьмите чистую, прогретую на солнце трёхлитровую банку, положите в неё вымытые и просохшие помидоры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бланжевой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спелости (это когда помидоры ещё не окрасились в нужный тон или, иными словами, слегка не дозрели),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влейте в банку 2 столовые ложки спирта и подожгите.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Банку встряхните несколько раз и быстро закройте стерилизованной крышкой.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https://forum.say7.info/album_pic.php?pic_id=13153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857232"/>
            <a:ext cx="2915285" cy="3889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1071538" y="500042"/>
            <a:ext cx="7786742" cy="264320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Лук и чеснок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хорошо хранятся в домашних условиях.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Сначала овощи хорошо высушивают, рассыпая тонким слоем на освещаемом солнцем месте, а затем помещают в капроновый чулок или заплетают в косу и подвешивают в хорошо проветриваемом помещении.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Чеснок можно предварительно покрыть слоем расплавленного парафина.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6" name="AutoShape 2" descr="https://sdelai-lestnicu.ru/wp-content/uploads/c/d/7/cd7cdcdcb3aaaaaf38f6e96f7e2114f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Курмачев\Desktop\ШПВ\cd7cdcdcb3aaaaaf38f6e96f7e2114f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785918" y="3286124"/>
            <a:ext cx="5765796" cy="3243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643306" y="500042"/>
            <a:ext cx="5214974" cy="585791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Кабачки, тыквы, баклажаны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хранят в прохладном месте, можно в ящиках на балконе.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перечисленные овощи в городской квартире можно с лёгкостью сохранить с помощью балконного погребка.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надёжное устройство поддерживает постоянную оптимальную для овощей температуру в течение всего периода хранения с осени до весны.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хранение туда можно положить не только овощи, но и банки с вареньем, солёные грибы, огурцы и помидоры. Такие устройства уже имеются в продаже, но большинству домашних мастеров вполне под силу изготовить такой погребок самим.</a:t>
            </a: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тыкв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00108"/>
            <a:ext cx="3214710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57158" y="214290"/>
            <a:ext cx="8572560" cy="6357982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зависимости от вашего желания можно также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заготовить овощи на зиму при помощи следующих способов: заморозки и сушки. </a:t>
            </a:r>
          </a:p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Способ первый – заморозка овощей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 хорош тем, что при нём в свежих овощах сохраняются почти все микроэлементы и витамины. К тому же, его можно назвать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малозатратным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если у вас уже есть большая морозильная камера.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касается полезности этого метода заготовки, то польза 100%. Сохраняется не только естественный аромат и вкусовые качества замороженного продукта, но и все его полезные витамины и вещества, которые  содержатся в этом продукте на момент заморозки.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Оказывается, заморозка – это целая наука. Не зная некоторых нюансов и секретов, можно не получить желаемого результата или даже испортить продукты.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Лучше всего переносят заморозку такие овощи, как морковь, сладкий болгарский перец, зеленый горошек, баклажаны, щавель, спаржевая фасоль и цветная капуста. А вот помидоры, редис, огурцы и другие овощи не рекомендуется замораживать, так как они содержат много воды.</a:t>
            </a:r>
          </a:p>
          <a:p>
            <a:pPr>
              <a:lnSpc>
                <a:spcPct val="120000"/>
              </a:lnSpc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071802" y="214290"/>
            <a:ext cx="5857916" cy="635798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 тем как отправить овощи в морозильную камеру, их необходимо подготовить к хранению – промыть, просушить и нарезать.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Цветную капусту лучше разделить на соцветия, а горошек и кукурузу лучше замораживать в зёрнах. Болгарский перец перед заморозкой желательно очистить от семян, его можно замораживать целиком, если вы хотите использовать его для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фарширования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Проводить процесс заморозки следует так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поместите овощи на некотором расстоянии друг от друга на поддоны и замораживайте их в морозилке примерно 2 часа. Затем пересыпьте их в пакеты и опять уберите в морозилку. Не замораживайте размороженные овощи снова, при этом они потеряют большую часть своих полезных свойств. Замораживайте овощи небольшими порциями.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Храниться замороженные овощи могут 8-10 месяцев.</a:t>
            </a:r>
          </a:p>
          <a:p>
            <a:pPr>
              <a:lnSpc>
                <a:spcPct val="120000"/>
              </a:lnSpc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замороженные овощ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857232"/>
            <a:ext cx="2857520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928926" y="214290"/>
            <a:ext cx="6000792" cy="621510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тех, кто очень любит томаты, есть предложение заморозить их в виде пюре. Приготовленную при помощи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блендера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томатную пасту хранят до зимы в пластиковых стаканчиках. Такая натуральная паста незаменима для приготовления зимней пиццы, соуса или борща!</a:t>
            </a:r>
          </a:p>
          <a:p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Ещё один отличный способ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заготовки всё тех же томатов – заморозить томатное пюре в формочках (причём, формочки можно брать любые), а затем сложить полученные брикеты в пакеты.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Можно попробовать заморозить  сходные овощи в одном контейнере или пакете. </a:t>
            </a:r>
          </a:p>
          <a:p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Например,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сладкий перец, помидоры и перья зелёного лука – отличное ассорти для ароматного борща или соте.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заморозке овощей главное помнить, что ёмкости для хранения должны быть по объёму на одну порцию, чтобы не приходилось повторно замораживать.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000" dirty="0" smtClean="0"/>
              <a:t> </a:t>
            </a:r>
          </a:p>
          <a:p>
            <a:pPr>
              <a:lnSpc>
                <a:spcPct val="120000"/>
              </a:lnSpc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томатное пюр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928670"/>
            <a:ext cx="2786082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571736" y="142852"/>
            <a:ext cx="6429420" cy="650085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Второй способ – сушка овощей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Этот способ заготовки овощей на зиму используется хозяйками не так часто, как заморозка.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Обычно сушат на зиму грибы и зелень, реже – ягоды и фрукты.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Можно подвергать сушке натёртую на тёрке морковь и нарезанные помидоры , а зимой использовать в качестве приправы для супа.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Подготовленные овощи ровным слоем разложите на противне, выстланном кулинарным пергаментом, и сушите в течение 10-12 часов в духовке при постоянной температуре от 40°С до 70°С.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Помните, что чем выше температура, тем меньше полезных веществ останется в продуктах.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Идеальны в этом отношении современные электросушилки с вентиляторами и регуляторами температуры.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Высушенные овощи храните в плотно закрытых бумажных или тканевых пакетах или же в герметично закрытых банках.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lnSpc>
                <a:spcPct val="12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Как правильно сушить овощи, чтобы сохранить витамин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500174"/>
            <a:ext cx="2714644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214678" y="142852"/>
            <a:ext cx="5786478" cy="650085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 можно высушить и помидоры, но хранить их желательно в масле.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Для этого в чистую стерилизованную банку слоями уложите помидоры, заливая их рафинированным растительным маслом, закройте банку стерилизованной крышкой и уберите в прохладное место.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Чтобы помидоры не испортились, они должны быть полностью покрыты маслом.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Попробуйте приготовить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микроволновке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вяленые помидоры. Они   готовятся очень быстро, по сравнению с их приготовлением в духовке. Вы сэкономите своё время. Получается очень вкусно.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Кстати, вяленые помидоры – частый ингредиент блюд итальянской кухни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lnSpc>
                <a:spcPct val="12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Вяленые помидор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071546"/>
            <a:ext cx="2928958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6500858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Вяленые помидоры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Ингредиенты: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 помидора среднего размера,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ст. ложки растительного масла,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специи (соль, базилик,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орегано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душица),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зубчика чеснока,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Приготовление: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Помидоры среднего размера помойте, разрежьте пополам 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Выложите плотно разрезом вверх на блюдо с бортиками.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Присыпьте смесью сухих трав, полейте маслом.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Поставьте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микроволновку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5 минут на полную мощность.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 истечении этого времени оставьте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микроволновке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10 минут.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Слейте выделившийся сок с маслом в миску, добавьте соль по вкусу. Томаты поставьте еще на пару минут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микроволновку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чтобы они сильнее подвялились.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Выложите помидоры в баночку, пересыпьте тонкими ломтиками чесночка.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Залейте соком с маслом.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Плотно закройте крышкой, поставьте в холодильник на 12 часов.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8" name="Picture 4" descr="C:\Users\Курмачев\Desktop\ШПВ\Vyalenye-pomidory-v-olivkovom-mas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85728"/>
            <a:ext cx="2761701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857488" y="142852"/>
            <a:ext cx="6286512" cy="650085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Сохранить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баклажаны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надолго,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можно очень  просто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нарежьте их на кружочки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высушите.Храните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баклажаны нанизанными на нитку, как грибы.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Зимой получится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отменное овощное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рагу.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Овощи овощами, а без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зелени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любое блюдо выглядит скучно. Бросьте горсть свежезамороженной зелени в суп или рагу, и блюдо заиграет весёлыми летними красками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Но для того чтобы холодными зимними вечерами радовать семью пряными ароматами, нужно зелень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заморозить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или засушить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Есть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варианта заморозки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из которых можно выбрать наиболее удобный для вас: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пучками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измельчённой или в кубиках льда.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сушке зелени особенно важно соблюдать температурный режим – слишком высокая температура убьёт витамины.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Зелень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разных видов можно хранить как по отдельности, так и в виде различных смесей.</a:t>
            </a:r>
          </a:p>
          <a:p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0" name="AutoShape 2" descr="https://img1.postila.ru/storage/12480000/12473067/62cdff5de553645820355c0b467d67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Курмачев\Desktop\ШПВ\62cdff5de553645820355c0b467d6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7166"/>
            <a:ext cx="2857520" cy="34277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000364" y="142852"/>
            <a:ext cx="6143636" cy="650085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Запастись овощами можно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виде консервации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но в этом случае витаминов в них останется значительно меньше, чем в способах, указанных выше.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утверждение не касается квашения, так как в квашеной капусте или мочёных яблоках количество того же витамина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напротив, увеличивается в разы!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каком из методов заготовки остановить свой выбор – дело сугубо личное.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заготовок можно комбинировать, сделав основной упор на чём-то одном.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делая свой выбор, помните – заготовленные продукты должны быть не только вкусными, аппетитными и ароматными, но и самое главное – полезными.</a:t>
            </a:r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Заготавливайте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овощи с удовольствием, наслаждайтесь ими не только летом, но и зимой!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Приятного вам аппетита!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0" name="AutoShape 2" descr="https://img1.postila.ru/storage/12480000/12473067/62cdff5de553645820355c0b467d67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0" name="Picture 2" descr="C:\Users\Курмачев\Desktop\ШПВ\i.jpg"/>
          <p:cNvPicPr>
            <a:picLocks noChangeAspect="1" noChangeArrowheads="1"/>
          </p:cNvPicPr>
          <p:nvPr/>
        </p:nvPicPr>
        <p:blipFill>
          <a:blip r:embed="rId3" cstate="print"/>
          <a:srcRect l="8007" t="38281" r="11914" b="8984"/>
          <a:stretch>
            <a:fillRect/>
          </a:stretch>
        </p:blipFill>
        <p:spPr bwMode="auto">
          <a:xfrm>
            <a:off x="142844" y="857232"/>
            <a:ext cx="3214710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571604" y="785794"/>
            <a:ext cx="6072230" cy="485778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410" name="AutoShape 2" descr="https://zemeljka.ru/wp-content/uploads/2019/06/aysiki-pod-kartof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0" name="AutoShape 2" descr="https://img1.postila.ru/storage/12480000/12473067/62cdff5de553645820355c0b467d67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4" name="Picture 2" descr="C:\Users\Курмачев\Desktop\ШПВ\img1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428736"/>
            <a:ext cx="561979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др, Листья, Лист, Рамка Рисунка, Канцелярские Това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9" y="-1142998"/>
            <a:ext cx="6857999" cy="914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285852" y="1380131"/>
            <a:ext cx="642942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Использована информация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сайтов: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://kedem.ru/zagotovki/zagotovka-ovoshey-na-zimu/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https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://pixabay.com/ru/кадр-листья-лист-рамка-рисунка-396837/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https://yandex.ru/search/?lr=54&amp;oprnd=9468024920&amp;text=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5"/>
              </a:rPr>
              <a:t>овощи%20картинки&amp;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src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/>
              </a:rPr>
              <a:t>=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suggest_Pers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https://yandex.ru/search/?text=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6"/>
              </a:rPr>
              <a:t>картофель%20на%20хранении%20картинки&amp;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lr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6"/>
              </a:rPr>
              <a:t>=54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https://yandex.ru/images/search?text=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7"/>
              </a:rPr>
              <a:t>вяленые%20помидоры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7"/>
              </a:rPr>
              <a:t>&amp;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8"/>
              </a:rPr>
              <a:t>https://yandex.ru/images/search?from=tabbar&amp;text=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8"/>
              </a:rPr>
              <a:t>консервация%20овощей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8"/>
              </a:rPr>
              <a:t>&amp;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772</Words>
  <Application>Microsoft Office PowerPoint</Application>
  <PresentationFormat>Экран (4:3)</PresentationFormat>
  <Paragraphs>112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Курмачев</cp:lastModifiedBy>
  <cp:revision>33</cp:revision>
  <dcterms:created xsi:type="dcterms:W3CDTF">2015-09-29T17:52:19Z</dcterms:created>
  <dcterms:modified xsi:type="dcterms:W3CDTF">2020-08-14T03:49:42Z</dcterms:modified>
</cp:coreProperties>
</file>