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97" autoAdjust="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09.08.2020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09.08.2020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09.08.2020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09.08.2020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1412776"/>
            <a:ext cx="7772400" cy="237626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dirty="0" smtClean="0"/>
              <a:t>ГАУ «КЦСОН города Каменска-Уральского»</a:t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dirty="0" smtClean="0"/>
              <a:t>Школа пожилого возраста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по направлению</a:t>
            </a:r>
            <a:br>
              <a:rPr lang="ru-RU" sz="3600" dirty="0" smtClean="0"/>
            </a:br>
            <a:r>
              <a:rPr lang="ru-RU" sz="3600" dirty="0" smtClean="0"/>
              <a:t>«Декоративно  прикладное творчество»</a:t>
            </a:r>
            <a:br>
              <a:rPr lang="ru-RU" sz="3600" dirty="0" smtClean="0"/>
            </a:br>
            <a:r>
              <a:rPr lang="ru-RU" sz="3600" dirty="0" smtClean="0"/>
              <a:t>тема занятия «Накидка на стул»</a:t>
            </a: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779912" y="3717032"/>
            <a:ext cx="4968552" cy="2664296"/>
          </a:xfrm>
        </p:spPr>
        <p:txBody>
          <a:bodyPr>
            <a:normAutofit/>
          </a:bodyPr>
          <a:lstStyle/>
          <a:p>
            <a:endParaRPr lang="ru-RU" sz="2000" dirty="0" smtClean="0"/>
          </a:p>
          <a:p>
            <a:pPr algn="r"/>
            <a:r>
              <a:rPr lang="ru-RU" sz="2000" dirty="0" smtClean="0"/>
              <a:t>   </a:t>
            </a:r>
          </a:p>
          <a:p>
            <a:pPr algn="r"/>
            <a:endParaRPr lang="ru-RU" sz="2000" dirty="0" smtClean="0"/>
          </a:p>
          <a:p>
            <a:pPr algn="just"/>
            <a:r>
              <a:rPr lang="ru-RU" sz="2600" dirty="0" smtClean="0"/>
              <a:t>   </a:t>
            </a:r>
            <a:r>
              <a:rPr lang="ru-RU" sz="1900" dirty="0" smtClean="0"/>
              <a:t>Периодичность: 1 раз в месяц</a:t>
            </a:r>
          </a:p>
          <a:p>
            <a:pPr algn="just"/>
            <a:r>
              <a:rPr lang="ru-RU" sz="1900" dirty="0" smtClean="0"/>
              <a:t>    Специалист по социальной работе</a:t>
            </a:r>
          </a:p>
          <a:p>
            <a:pPr algn="just"/>
            <a:r>
              <a:rPr lang="ru-RU" sz="1900" dirty="0" smtClean="0"/>
              <a:t>    </a:t>
            </a:r>
            <a:r>
              <a:rPr lang="ru-RU" sz="1900" dirty="0" err="1" smtClean="0"/>
              <a:t>Самигуллина</a:t>
            </a:r>
            <a:r>
              <a:rPr lang="ru-RU" sz="1900" dirty="0" smtClean="0"/>
              <a:t> Светлана </a:t>
            </a:r>
            <a:r>
              <a:rPr lang="ru-RU" sz="1900" dirty="0" err="1" smtClean="0"/>
              <a:t>Кираматовна</a:t>
            </a:r>
            <a:r>
              <a:rPr lang="ru-RU" sz="1900" dirty="0" smtClean="0"/>
              <a:t> </a:t>
            </a:r>
            <a:endParaRPr lang="ru-RU" sz="19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d6486a8170dddcf920a69fe8d43c3d0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204864"/>
            <a:ext cx="8229600" cy="4218789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ac9ac3ce4cf6d9f3b8d334a385a16fc5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03648" y="2060848"/>
            <a:ext cx="6480720" cy="4512990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s1200 (1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50777" y="2249488"/>
            <a:ext cx="7853671" cy="432435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vyazanie-kryuchkom-chehly-dlya-telefona_3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27584" y="1916832"/>
            <a:ext cx="7560840" cy="4637956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0cdbea44d9c90831da0c729b767b985f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2333179" y="267223"/>
            <a:ext cx="4117601" cy="7992888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ac9ac3ce4cf6d9f3b8d334a385a16fc5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2447766" y="440668"/>
            <a:ext cx="4176462" cy="7848874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resize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2564904"/>
            <a:ext cx="4932040" cy="3838096"/>
          </a:xfrm>
        </p:spPr>
      </p:pic>
      <p:pic>
        <p:nvPicPr>
          <p:cNvPr id="7" name="Рисунок 6" descr="kvadratnye-kovriki-na-taburet-kryuchkom_5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64" y="2636912"/>
            <a:ext cx="3698775" cy="3744416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eb9ced10d2bd223ff809610d4110297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2555776" y="188644"/>
            <a:ext cx="4032447" cy="8352927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pPr algn="ctr"/>
            <a:r>
              <a:rPr lang="ru-RU" sz="4000" i="1" dirty="0" smtClean="0"/>
              <a:t>Спасибо  за внимание.</a:t>
            </a:r>
            <a:endParaRPr lang="ru-RU" sz="4000" i="1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45</TotalTime>
  <Words>27</Words>
  <Application>Microsoft Office PowerPoint</Application>
  <PresentationFormat>Экран (4:3)</PresentationFormat>
  <Paragraphs>11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Городская</vt:lpstr>
      <vt:lpstr>ГАУ «КЦСОН города Каменска-Уральского»   Школа пожилого возраста по направлению «Декоративно  прикладное творчество» тема занятия «Накидка на стул»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   Школа пожилого возраста по направлению «Декоративно  прикладное творчество» тема занятия «Накидки на стул»</dc:title>
  <dc:creator>Рустам</dc:creator>
  <cp:lastModifiedBy>Рустам</cp:lastModifiedBy>
  <cp:revision>6</cp:revision>
  <dcterms:created xsi:type="dcterms:W3CDTF">2020-08-09T13:33:24Z</dcterms:created>
  <dcterms:modified xsi:type="dcterms:W3CDTF">2020-08-09T14:29:51Z</dcterms:modified>
</cp:coreProperties>
</file>