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0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8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797152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Занятия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проводятся</a:t>
            </a:r>
            <a:r>
              <a:rPr lang="en-US" sz="1200" i="1" dirty="0" smtClean="0">
                <a:solidFill>
                  <a:schemeClr val="tx1"/>
                </a:solidFill>
              </a:rPr>
              <a:t> 1 </a:t>
            </a:r>
            <a:r>
              <a:rPr lang="en-US" sz="1200" i="1" dirty="0" err="1" smtClean="0">
                <a:solidFill>
                  <a:schemeClr val="tx1"/>
                </a:solidFill>
              </a:rPr>
              <a:t>раз</a:t>
            </a:r>
            <a:r>
              <a:rPr lang="en-US" sz="1200" i="1" dirty="0" smtClean="0">
                <a:solidFill>
                  <a:schemeClr val="tx1"/>
                </a:solidFill>
              </a:rPr>
              <a:t> в </a:t>
            </a:r>
            <a:r>
              <a:rPr lang="en-US" sz="1200" i="1" dirty="0" err="1" smtClean="0">
                <a:solidFill>
                  <a:schemeClr val="tx1"/>
                </a:solidFill>
              </a:rPr>
              <a:t>месяц</a:t>
            </a:r>
            <a:r>
              <a:rPr lang="ru-RU" sz="1200" i="1" dirty="0" smtClean="0">
                <a:solidFill>
                  <a:schemeClr val="tx1"/>
                </a:solidFill>
              </a:rPr>
              <a:t/>
            </a:r>
            <a:br>
              <a:rPr lang="ru-RU" sz="1200" i="1" dirty="0" smtClean="0">
                <a:solidFill>
                  <a:schemeClr val="tx1"/>
                </a:solidFill>
              </a:rPr>
            </a:br>
            <a:r>
              <a:rPr lang="ru-RU" sz="1200" i="1" dirty="0" smtClean="0">
                <a:solidFill>
                  <a:schemeClr val="tx1"/>
                </a:solidFill>
              </a:rPr>
              <a:t>по адресу:</a:t>
            </a:r>
            <a:br>
              <a:rPr lang="ru-RU" sz="1200" i="1" dirty="0" smtClean="0">
                <a:solidFill>
                  <a:schemeClr val="tx1"/>
                </a:solidFill>
              </a:rPr>
            </a:br>
            <a:r>
              <a:rPr lang="ru-RU" sz="1200" i="1" dirty="0" smtClean="0">
                <a:solidFill>
                  <a:schemeClr val="tx1"/>
                </a:solidFill>
              </a:rPr>
              <a:t> г.Каменск-Уральский, ул.Титова,д.8.</a:t>
            </a:r>
            <a:br>
              <a:rPr lang="ru-RU" sz="1200" i="1" dirty="0" smtClean="0">
                <a:solidFill>
                  <a:schemeClr val="tx1"/>
                </a:solidFill>
              </a:rPr>
            </a:br>
            <a:r>
              <a:rPr lang="en-US" sz="1200" i="1" dirty="0" err="1" smtClean="0">
                <a:solidFill>
                  <a:schemeClr val="tx1"/>
                </a:solidFill>
              </a:rPr>
              <a:t>Специалист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по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социальной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работе</a:t>
            </a:r>
            <a:r>
              <a:rPr lang="ru-RU" sz="1200" i="1" dirty="0" smtClean="0">
                <a:solidFill>
                  <a:schemeClr val="tx1"/>
                </a:solidFill>
              </a:rPr>
              <a:t>: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Петрушина</a:t>
            </a:r>
            <a:r>
              <a:rPr lang="en-US" sz="1200" i="1" dirty="0" smtClean="0">
                <a:solidFill>
                  <a:schemeClr val="tx1"/>
                </a:solidFill>
              </a:rPr>
              <a:t> Евгения </a:t>
            </a:r>
            <a:r>
              <a:rPr lang="en-US" sz="1200" i="1" dirty="0" err="1" smtClean="0">
                <a:solidFill>
                  <a:schemeClr val="tx1"/>
                </a:solidFill>
              </a:rPr>
              <a:t>Петровна</a:t>
            </a:r>
            <a:r>
              <a:rPr lang="ru-RU" sz="1400" i="1" dirty="0" smtClean="0">
                <a:solidFill>
                  <a:schemeClr val="tx1"/>
                </a:solidFill>
              </a:rPr>
              <a:t/>
            </a:r>
            <a:br>
              <a:rPr lang="ru-RU" sz="1400" i="1" dirty="0" smtClean="0">
                <a:solidFill>
                  <a:schemeClr val="tx1"/>
                </a:solidFill>
              </a:rPr>
            </a:b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429000"/>
            <a:ext cx="7772400" cy="1752600"/>
          </a:xfrm>
        </p:spPr>
        <p:txBody>
          <a:bodyPr>
            <a:normAutofit fontScale="90000"/>
          </a:bodyPr>
          <a:lstStyle/>
          <a:p>
            <a:r>
              <a:rPr lang="ru-RU" sz="2000" i="1" dirty="0" smtClean="0"/>
              <a:t>Государственное автономное учреждение социального обслуживания </a:t>
            </a:r>
            <a:r>
              <a:rPr lang="ru-RU" sz="2000" i="1" dirty="0" smtClean="0"/>
              <a:t>Свердловской </a:t>
            </a:r>
            <a:r>
              <a:rPr lang="ru-RU" sz="2000" i="1" dirty="0" smtClean="0"/>
              <a:t>области «Комплексный центр социального обслуживания населения города Каменска-Уральского»</a:t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> </a:t>
            </a:r>
            <a:br>
              <a:rPr lang="ru-RU" sz="2000" i="1" dirty="0" smtClean="0"/>
            </a:br>
            <a:r>
              <a:rPr lang="ru-RU" sz="3100" b="1" i="1" dirty="0" smtClean="0"/>
              <a:t>Школа пожилого возраста по направлению «Творческая и прикладная деятельность»</a:t>
            </a:r>
            <a:br>
              <a:rPr lang="ru-RU" sz="3100" b="1" i="1" dirty="0" smtClean="0"/>
            </a:br>
            <a:r>
              <a:rPr lang="ru-RU" sz="3100" b="1" i="1" dirty="0" smtClean="0"/>
              <a:t>тема: </a:t>
            </a:r>
            <a:br>
              <a:rPr lang="ru-RU" sz="3100" b="1" i="1" dirty="0" smtClean="0"/>
            </a:br>
            <a:r>
              <a:rPr lang="ru-RU" sz="3100" b="1" i="1" dirty="0" smtClean="0"/>
              <a:t>«Изготовление цветов из бумаги»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534400" cy="75895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</a:rPr>
              <a:t>Бумажные цветочки можно использовать для украшения интерьера, декора и даже в качестве подарка! 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Попробуем научиться делать объемные цветы из бумаги своими руками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123\Desktop\2 участок август\IMG-20190628-WA0001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 flipV="1">
            <a:off x="2001912" y="1606600"/>
            <a:ext cx="4959648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700808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0070C0"/>
                </a:solidFill>
              </a:rPr>
              <a:t>Проще всего делать цветы из цветной бумаги - она может быть гофрированной или обыкновенной, также если вы планируете сделать строго декоративные цветочки, можно взять бумагу с эффектом перламутра или </a:t>
            </a:r>
            <a:r>
              <a:rPr lang="ru-RU" sz="2000" b="1" dirty="0" err="1" smtClean="0">
                <a:solidFill>
                  <a:srgbClr val="0070C0"/>
                </a:solidFill>
              </a:rPr>
              <a:t>металлика</a:t>
            </a:r>
            <a:r>
              <a:rPr lang="ru-RU" sz="2000" b="1" dirty="0" smtClean="0">
                <a:solidFill>
                  <a:srgbClr val="0070C0"/>
                </a:solidFill>
              </a:rPr>
              <a:t>. Не стоит в качестве первого эксперимента делать тюльпан или розу - попробуйте для начала что-то очень и очень простое.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4" name="Содержимое 3" descr="Цветы из бумаги: пошаговые фото + схемы и шаблоны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988840"/>
            <a:ext cx="4824536" cy="4644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34888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rgbClr val="0070C0"/>
                </a:solidFill>
              </a:rPr>
              <a:t>Для того, чтоб изготовить простые и эффектные цветы потребуется:</a:t>
            </a:r>
            <a:br>
              <a:rPr lang="ru-RU" sz="1800" b="1" dirty="0" smtClean="0">
                <a:solidFill>
                  <a:srgbClr val="0070C0"/>
                </a:solidFill>
              </a:rPr>
            </a:br>
            <a:r>
              <a:rPr lang="ru-RU" sz="1800" b="1" dirty="0" smtClean="0">
                <a:solidFill>
                  <a:srgbClr val="0070C0"/>
                </a:solidFill>
              </a:rPr>
              <a:t>1. двусторонняя цветная бумага (гофрированная также подойдет);</a:t>
            </a:r>
            <a:br>
              <a:rPr lang="ru-RU" sz="1800" b="1" dirty="0" smtClean="0">
                <a:solidFill>
                  <a:srgbClr val="0070C0"/>
                </a:solidFill>
              </a:rPr>
            </a:br>
            <a:r>
              <a:rPr lang="ru-RU" sz="1800" b="1" dirty="0" smtClean="0">
                <a:solidFill>
                  <a:srgbClr val="0070C0"/>
                </a:solidFill>
              </a:rPr>
              <a:t>2. тонкая проволока;</a:t>
            </a:r>
            <a:br>
              <a:rPr lang="ru-RU" sz="1800" b="1" dirty="0" smtClean="0">
                <a:solidFill>
                  <a:srgbClr val="0070C0"/>
                </a:solidFill>
              </a:rPr>
            </a:br>
            <a:r>
              <a:rPr lang="ru-RU" sz="1800" b="1" dirty="0" smtClean="0">
                <a:solidFill>
                  <a:srgbClr val="0070C0"/>
                </a:solidFill>
              </a:rPr>
              <a:t>3. острые ножницы </a:t>
            </a:r>
            <a:br>
              <a:rPr lang="ru-RU" sz="1800" b="1" dirty="0" smtClean="0">
                <a:solidFill>
                  <a:srgbClr val="0070C0"/>
                </a:solidFill>
              </a:rPr>
            </a:br>
            <a:r>
              <a:rPr lang="ru-RU" sz="1800" b="1" dirty="0" smtClean="0">
                <a:solidFill>
                  <a:srgbClr val="0070C0"/>
                </a:solidFill>
              </a:rPr>
              <a:t>4. карандаш для разметки.</a:t>
            </a:r>
            <a:br>
              <a:rPr lang="ru-RU" sz="1800" b="1" dirty="0" smtClean="0">
                <a:solidFill>
                  <a:srgbClr val="0070C0"/>
                </a:solidFill>
              </a:rPr>
            </a:br>
            <a:r>
              <a:rPr lang="ru-RU" sz="1800" b="1" dirty="0" smtClean="0">
                <a:solidFill>
                  <a:srgbClr val="0070C0"/>
                </a:solidFill>
              </a:rPr>
              <a:t/>
            </a:r>
            <a:br>
              <a:rPr lang="ru-RU" sz="1800" b="1" dirty="0" smtClean="0">
                <a:solidFill>
                  <a:srgbClr val="0070C0"/>
                </a:solidFill>
              </a:rPr>
            </a:br>
            <a:r>
              <a:rPr lang="ru-RU" sz="1800" b="1" dirty="0" smtClean="0">
                <a:solidFill>
                  <a:srgbClr val="0070C0"/>
                </a:solidFill>
              </a:rPr>
              <a:t>Лучше взять цветную бумагу нескольких оттенков, так ваши цветочки будут выглядеть эффектно и привлекательно - например, это могут быть оттенки желтого или несколько тонов красного.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Цветы из бумаги: пошаговые фото + схемы и шаблоны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2446" y="2708920"/>
            <a:ext cx="4362595" cy="3672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Для начинающих проще всего поступить следующим образом: сложить в несколько раз цветную бумагу таким образом, чтоб получилась стопка квадратиков примерно 6*6. Затем карандашом разметьте на верхнем квадратике карандашом форму будущих бутонов - это может быть плавная округлая фигура, правильные круги, или вообще то, что подскажет ваша фантазия.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 numCol="2">
            <a:normAutofit/>
          </a:bodyPr>
          <a:lstStyle/>
          <a:p>
            <a:r>
              <a:rPr lang="ru-RU" sz="1800" dirty="0" smtClean="0"/>
              <a:t>Затем ножницами нужно аккуратно подрезать стопку по форме размеченного </a:t>
            </a:r>
            <a:r>
              <a:rPr lang="ru-RU" sz="1800" dirty="0" err="1" smtClean="0"/>
              <a:t>чашелистника</a:t>
            </a:r>
            <a:r>
              <a:rPr lang="ru-RU" sz="1800" dirty="0" smtClean="0"/>
              <a:t> и разобрать на составляющие - для каждого цветочка потребуется три-пять </a:t>
            </a:r>
            <a:r>
              <a:rPr lang="ru-RU" sz="1800" dirty="0" err="1" smtClean="0"/>
              <a:t>заготовочек</a:t>
            </a:r>
            <a:r>
              <a:rPr lang="ru-RU" sz="1800" dirty="0" smtClean="0"/>
              <a:t>. Проволоку нужно порезать кусочками примерно по 15-25 сантиметров, с одной стороны скрутить так, чтоб получилась декоративная серединка, затем на каждую проволочку надевают получившиеся ранее «лепестки», после чего в нижней части проволоки делается подставка (скручивается устойчивое кольцо).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3" descr="Цветы из бумаги: пошаговые фото + схемы и шаблоны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628800"/>
            <a:ext cx="4362595" cy="417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0070C0"/>
                </a:solidFill>
              </a:rPr>
              <a:t>Для изготовления этих изделий используются старые журналы или газеты. Таким образом можно сделать большие цветы из бумаги - методика простая, а поделки из бумаги получаются довольно эффектные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Цветы из бумаги: пошаговые фото + схемы и шаблоны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2068" y="1527175"/>
            <a:ext cx="388335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44824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0070C0"/>
                </a:solidFill>
              </a:rPr>
              <a:t>Что понадобится: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ненужные журналы (абсолютно любые);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зеленая клейкая лента;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острые ножницы;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большие шпажки для барбекю;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клей для бумаги или обычный </a:t>
            </a:r>
            <a:r>
              <a:rPr lang="ru-RU" sz="2000" b="1" dirty="0" err="1" smtClean="0">
                <a:solidFill>
                  <a:srgbClr val="0070C0"/>
                </a:solidFill>
              </a:rPr>
              <a:t>термоклей</a:t>
            </a:r>
            <a:r>
              <a:rPr lang="ru-RU" sz="2000" b="1" dirty="0" smtClean="0">
                <a:solidFill>
                  <a:srgbClr val="0070C0"/>
                </a:solidFill>
              </a:rPr>
              <a:t>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4" name="Содержимое 3" descr="Цветы из бумаги: пошаговые фото + схемы и шаблоны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132856"/>
            <a:ext cx="567638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260648"/>
            <a:ext cx="8503920" cy="6408712"/>
          </a:xfrm>
        </p:spPr>
        <p:txBody>
          <a:bodyPr numCol="2">
            <a:normAutofit/>
          </a:bodyPr>
          <a:lstStyle/>
          <a:p>
            <a:pPr>
              <a:buNone/>
            </a:pPr>
            <a:r>
              <a:rPr lang="ru-RU" sz="2400" dirty="0" smtClean="0"/>
              <a:t>Поэтапно:</a:t>
            </a:r>
          </a:p>
          <a:p>
            <a:r>
              <a:rPr lang="ru-RU" sz="2400" dirty="0" smtClean="0"/>
              <a:t>Разберите журналы на страницы и выберите наиболее яркие и красочные - именно их мы будем использовать для того, чтоб делать бумажные декоративные поделки.</a:t>
            </a:r>
          </a:p>
          <a:p>
            <a:r>
              <a:rPr lang="ru-RU" sz="2400" dirty="0" smtClean="0"/>
              <a:t>Каждую страничку нужно сложить в четыре раза вдоль длины, нарезать бахромой со стороны сгиба, не дорезая до края около одного сантиметра.</a:t>
            </a:r>
            <a:br>
              <a:rPr lang="ru-RU" sz="24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Рисунок 3" descr="Цветы из бумаги: пошаговые фото + схемы и шаблон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88640"/>
            <a:ext cx="3203848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88640"/>
            <a:ext cx="8503920" cy="5910408"/>
          </a:xfrm>
        </p:spPr>
        <p:txBody>
          <a:bodyPr numCol="1"/>
          <a:lstStyle/>
          <a:p>
            <a:r>
              <a:rPr lang="ru-RU" dirty="0" smtClean="0"/>
              <a:t>Начинаем непосредственно изготовление бутонов - нужно взять получившуюся ленту с бахромой и обернуть ей верхнюю часть шпажки, зафиксировав клеем или клейкой лентой. Так делаются бутоны объёмных цветочков наподобие астр и хризантем.</a:t>
            </a:r>
            <a:endParaRPr lang="ru-RU" dirty="0"/>
          </a:p>
        </p:txBody>
      </p:sp>
      <p:pic>
        <p:nvPicPr>
          <p:cNvPr id="4" name="Рисунок 3" descr="Цветы из бумаги: пошаговые фото + схемы и шаблон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780928"/>
            <a:ext cx="7128792" cy="3587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260648"/>
            <a:ext cx="8503920" cy="5838400"/>
          </a:xfrm>
        </p:spPr>
        <p:txBody>
          <a:bodyPr/>
          <a:lstStyle/>
          <a:p>
            <a:r>
              <a:rPr lang="ru-RU" dirty="0" smtClean="0"/>
              <a:t>Затем лентой с бахромой нужно сделать несколько витков вокруг шпажки для того, чтоб бутон получился пышным и красивыми. Когда витков будет достаточно, можно подклеить свободный край бахромы для того, чтоб бутончик держался.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Цветы из бумаги: пошаговые фото + схемы и шаблон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780928"/>
            <a:ext cx="7003415" cy="384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88640"/>
            <a:ext cx="8503920" cy="5910408"/>
          </a:xfrm>
        </p:spPr>
        <p:txBody>
          <a:bodyPr/>
          <a:lstStyle/>
          <a:p>
            <a:r>
              <a:rPr lang="ru-RU" dirty="0" smtClean="0"/>
              <a:t>Обмотайте шпажку клейкой лентой, из журналов вырежьте лепестки растений, придайте им форму и подклейте. Ваши красивейшие и пушистые цветы готовы</a:t>
            </a:r>
            <a:endParaRPr lang="ru-RU" dirty="0"/>
          </a:p>
        </p:txBody>
      </p:sp>
      <p:pic>
        <p:nvPicPr>
          <p:cNvPr id="4" name="Рисунок 3" descr="Цветы из бумаги: пошаговые фото + схемы и шаблон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412776"/>
            <a:ext cx="432048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Спасибо за внимание!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</TotalTime>
  <Words>403</Words>
  <Application>Microsoft Office PowerPoint</Application>
  <PresentationFormat>Экран (4:3)</PresentationFormat>
  <Paragraphs>16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Официальная</vt:lpstr>
      <vt:lpstr>Государственное автономное учреждение социального обслуживания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 тема:  «Изготовление цветов из бумаги»   </vt:lpstr>
      <vt:lpstr>Бумажные цветочки можно использовать для украшения интерьера, декора и даже в качестве подарка!  Попробуем научиться делать объемные цветы из бумаги своими руками </vt:lpstr>
      <vt:lpstr>Проще всего делать цветы из цветной бумаги - она может быть гофрированной или обыкновенной, также если вы планируете сделать строго декоративные цветочки, можно взять бумагу с эффектом перламутра или металлика. Не стоит в качестве первого эксперимента делать тюльпан или розу - попробуйте для начала что-то очень и очень простое. </vt:lpstr>
      <vt:lpstr>Для того, чтоб изготовить простые и эффектные цветы потребуется: 1. двусторонняя цветная бумага (гофрированная также подойдет); 2. тонкая проволока; 3. острые ножницы  4. карандаш для разметки.  Лучше взять цветную бумагу нескольких оттенков, так ваши цветочки будут выглядеть эффектно и привлекательно - например, это могут быть оттенки желтого или несколько тонов красного. </vt:lpstr>
      <vt:lpstr>Слайд 5</vt:lpstr>
      <vt:lpstr>Слайд 6</vt:lpstr>
      <vt:lpstr>Для изготовления этих изделий используются старые журналы или газеты. Таким образом можно сделать большие цветы из бумаги - методика простая, а поделки из бумаги получаются довольно эффектные. </vt:lpstr>
      <vt:lpstr>Что понадобится: ненужные журналы (абсолютно любые); зеленая клейкая лента; острые ножницы; большие шпажки для барбекю; клей для бумаги или обычный термоклей. </vt:lpstr>
      <vt:lpstr>Слайд 9</vt:lpstr>
      <vt:lpstr>Слайд 10</vt:lpstr>
      <vt:lpstr>Слайд 11</vt:lpstr>
      <vt:lpstr>Слайд 12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 тема:  «Изготовление цветов из бумаги»   </dc:title>
  <dc:creator>123</dc:creator>
  <cp:lastModifiedBy>kamysheva_rv</cp:lastModifiedBy>
  <cp:revision>4</cp:revision>
  <dcterms:created xsi:type="dcterms:W3CDTF">2020-08-04T17:29:20Z</dcterms:created>
  <dcterms:modified xsi:type="dcterms:W3CDTF">2020-08-18T09:19:37Z</dcterms:modified>
</cp:coreProperties>
</file>