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4" r:id="rId5"/>
    <p:sldId id="259" r:id="rId6"/>
    <p:sldId id="260" r:id="rId7"/>
    <p:sldId id="271" r:id="rId8"/>
    <p:sldId id="272" r:id="rId9"/>
    <p:sldId id="261" r:id="rId10"/>
    <p:sldId id="275" r:id="rId11"/>
    <p:sldId id="276" r:id="rId12"/>
    <p:sldId id="277" r:id="rId13"/>
    <p:sldId id="278" r:id="rId14"/>
    <p:sldId id="279" r:id="rId15"/>
    <p:sldId id="262" r:id="rId16"/>
    <p:sldId id="263" r:id="rId17"/>
    <p:sldId id="264" r:id="rId18"/>
    <p:sldId id="27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20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7824" y="404664"/>
            <a:ext cx="5976664" cy="4752528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Направление :</a:t>
            </a:r>
            <a:br>
              <a:rPr lang="ru-RU" dirty="0" smtClean="0"/>
            </a:br>
            <a:r>
              <a:rPr lang="ru-RU" dirty="0" smtClean="0"/>
              <a:t> ФИНАНСОВАЯ ГРАМОТНОСТЬ</a:t>
            </a:r>
            <a:br>
              <a:rPr lang="ru-RU" dirty="0" smtClean="0"/>
            </a:br>
            <a:r>
              <a:rPr lang="ru-RU" dirty="0" smtClean="0"/>
              <a:t>по теме:</a:t>
            </a:r>
            <a:br>
              <a:rPr lang="ru-RU" dirty="0" smtClean="0"/>
            </a:br>
            <a:r>
              <a:rPr lang="ru-RU" sz="6600" dirty="0" smtClean="0"/>
              <a:t>финансовые пирамиды.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9872" y="5373216"/>
            <a:ext cx="5472608" cy="1224136"/>
          </a:xfrm>
        </p:spPr>
        <p:txBody>
          <a:bodyPr/>
          <a:lstStyle/>
          <a:p>
            <a:pPr algn="ctr"/>
            <a:r>
              <a:rPr lang="ru-RU" dirty="0" smtClean="0"/>
              <a:t>Специалист по социальной работе</a:t>
            </a:r>
          </a:p>
          <a:p>
            <a:pPr algn="ctr"/>
            <a:r>
              <a:rPr lang="ru-RU" dirty="0" smtClean="0"/>
              <a:t>Осинцева Елизавета Ильясовна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s://cf.ppt-online.org/files1/slide/9/9U1xwjCTLorHDhOpvuNbcSsqIWkR0deQEP8F3z2fKZ/slide-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256" y="260648"/>
            <a:ext cx="7965784" cy="59665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5602" name="Picture 2" descr="Что же такое «Финансовая пирамида»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65504" cy="67153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topslide.ru/files/3476/653/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7746346" cy="5812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4578" name="AutoShape 2" descr="https://s1.slide-share.ru/s_slide/0f861510542b9044157591af56c7793a/e41c0020-4df2-4741-b106-c115122ee772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https://s1.slide-share.ru/s_slide/0f861510542b9044157591af56c7793a/e41c0020-4df2-4741-b106-c115122ee772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2" name="AutoShape 6" descr="https://s1.slide-share.ru/s_slide/0f861510542b9044157591af56c7793a/e41c0020-4df2-4741-b106-c115122ee772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4" name="AutoShape 8" descr="https://s1.slide-share.ru/s_slide/0f861510542b9044157591af56c7793a/e41c0020-4df2-4741-b106-c115122ee772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6" name="AutoShape 10" descr="https://s1.slide-share.ru/s_slide/0f861510542b9044157591af56c7793a/e41c0020-4df2-4741-b106-c115122ee772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8" name="AutoShape 12" descr="https://s1.slide-share.ru/s_slide/f40d2f886f8db12ad18730bf212c6d5a/ee1e318d-63aa-4469-90d9-2a640c5fb159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0" name="AutoShape 14" descr="https://s1.slide-share.ru/s_slide/f40d2f886f8db12ad18730bf212c6d5a/ee1e318d-63aa-4469-90d9-2a640c5fb159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2" name="AutoShape 16" descr="https://s1.slide-share.ru/s_slide/f40d2f886f8db12ad18730bf212c6d5a/ee1e318d-63aa-4469-90d9-2a640c5fb159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4" name="AutoShape 18" descr="https://s1.slide-share.ru/s_slide/f40d2f886f8db12ad18730bf212c6d5a/ee1e318d-63aa-4469-90d9-2a640c5fb159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6" name="AutoShape 20" descr="https://s1.slide-share.ru/s_slide/f40d2f886f8db12ad18730bf212c6d5a/ee1e318d-63aa-4469-90d9-2a640c5fb159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8" name="AutoShape 22" descr="https://s1.slide-share.ru/s_slide/f40d2f886f8db12ad18730bf212c6d5a/ee1e318d-63aa-4469-90d9-2a640c5fb159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00" name="AutoShape 24" descr="https://s1.slide-share.ru/s_slide/f40d2f886f8db12ad18730bf212c6d5a/ee1e318d-63aa-4469-90d9-2a640c5fb159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602" name="Picture 26" descr="Признаки финансовых пирамид 1. Участие в «серой» схеме всегда предполагает первый взнос. Как правило, это незначительная сумма, которая не пугает и способна привлечь широкие массы. 2. Компания неизвестна на рынке, а её организаторы и координаторы сохраняют анонимность и мало что рассказывают об источниках получения столь высокого обещанного дохода. 3. Информация о деятельности организации отсутствует или очень скудна, иногда нет даже центрального офиса, официальной регистрации и лицензии. 4. Вкладчикам гарантируют высокие проценты, превышающие проценты по депозитам в банках раза в два (чтобы жадность затмила разум будущих клиентов). 5. Организация не занимается отбором клиентов, её участником может стать каждый желающий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8392255" cy="6237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3554" name="AutoShape 2" descr="https://s1.slide-share.ru/s_slide/f40d2f886f8db12ad18730bf212c6d5a/ee1e318d-63aa-4469-90d9-2a640c5fb159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6" name="Picture 4" descr="Многоуровневая финансовая пирамида Первый, главный и, наверное, самый популярный тип финансовых пирамид в России – это многоуровневая пирамида , в которой каждый новый участник, чтобы войти в «проект», должен сделать денежный взнос. Многоуровневые пирамиды обещают вкладчикам высокую доходность, и на это попадаются многие финансово неграмотные люди. Подобные пирамиды обычно существуют недолго – редко больше года. Те, кто это понимает и всё равно решается на участие, рассчитывают, что успеют получить доход и выйти, пока пирамида ещё растёт. Однако чаще всего эти люди из-за жадности медлят с выходом и в итоге часто проигрывают и теряют деньги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8571765" cy="63409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Централизованная финансовая пирамида Второй вариант – централизованная пирамида, или модель Понци , по имени американского мошенника, который сумел весьма успешно применить эту схему в США в начале XX в. Суть схемы Понци заключается в том, что её организатор предлагает участникам вложить деньги и обещает быстрый и высокий доход – намного выше, чем в банках и других финансовых компаниях. Привлекать новых вкладчиков не нужно, нужно просто ждать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350"/>
            <a:ext cx="8388424" cy="6787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Выводы 1. Финансовые пирамиды – это один из видов финансового мошенничества. 2. Распознать финансовые пирамиды непросто, но главное, что должно настораживать, – это обещанные высокие проценты и неизвестность фирмы, а также необходимость внести денежный взнос. 3. Если вы обнаружили, что вас пытаются вовлечь в финансовую пирамиду, прекратите общение с фирмой и по возможности поставьте в известность правоохранительные органы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8784298" cy="6480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s://thepresentation.ru/img/thumbs/214d0596b09a25327a2858cb3a45e234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796470" cy="6669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s://thepresentation.ru/img/thumbs/181714712267a3c49acc287791b71ba2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3802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https://thepresentation.ru/img/thumbs/4075c7222dc336c94af3254f6e933d72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136904" cy="6669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s://thepresentation.ru/img/thumbs/e8e15381918e33105946f98ba1b9c588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93" y="0"/>
            <a:ext cx="852094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s://thepresentation.ru/img/thumbs/adfcccb871af992c21df3cfa9fc8ace5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31641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https://thepresentation.ru/img/thumbs/c95228253e17cba2047d0035e423d269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13690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s://mypresentation.ru/documents_2/fc711fb22ede57905784c82feb195ffe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7620000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s://cf.ppt-online.org/files1/slide/9/9U1xwjCTLorHDhOpvuNbcSsqIWkR0deQEP8F3z2fKZ/slide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799"/>
            <a:ext cx="8316416" cy="68767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Выво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31641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https://presentacii.ru/documents_2/2f35862b8557b9372040b2879946fd74/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7920880" cy="6480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106</TotalTime>
  <Words>7</Words>
  <Application>Microsoft Office PowerPoint</Application>
  <PresentationFormat>Экран (4:3)</PresentationFormat>
  <Paragraphs>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Изящная</vt:lpstr>
      <vt:lpstr>                       Направление :  ФИНАНСОВАЯ ГРАМОТНОСТЬ по теме: финансовые пирамиды.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Направление :  ФИНАНСОВАЯ ГРАМОТНОСТЬ по теме: финансовые пирамиды. </dc:title>
  <dc:creator>Пользователь</dc:creator>
  <cp:lastModifiedBy>Пользователь</cp:lastModifiedBy>
  <cp:revision>16</cp:revision>
  <dcterms:created xsi:type="dcterms:W3CDTF">2020-07-17T07:06:12Z</dcterms:created>
  <dcterms:modified xsi:type="dcterms:W3CDTF">2020-08-07T09:27:27Z</dcterms:modified>
</cp:coreProperties>
</file>