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8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namenu.ru/upload/recipes/foto/11434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namenu.ru/6065/Kartofelqnoe_pyure/" TargetMode="External"/><Relationship Id="rId2" Type="http://schemas.openxmlformats.org/officeDocument/2006/relationships/hyperlink" Target="https://namenu.ru/10873/Buzhenina_iz_govyadiny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namenu.ru/upload/recipes/files/5d5037b674fc5/5d5037275d20a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namenu.ru/upload/recipes/files/5d5037b674fc5/5d50373e7db2f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hyperlink" Target="https://namenu.ru/upload/recipes/files/5d5037b674fc5/5d5037550cc8c.jp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namenu.ru/upload/recipes/files/5d5037b674fc5/5d50376b94293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namenu.ru/upload/recipes/files/5d5037b674fc5/5d50377fdff79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namenu.ru/upload/recipes/files/5d5037b674fc5/5d5037a68e9de.jpg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539552" y="548680"/>
            <a:ext cx="7851648" cy="1828800"/>
          </a:xfrm>
        </p:spPr>
        <p:txBody>
          <a:bodyPr>
            <a:normAutofit fontScale="90000"/>
          </a:bodyPr>
          <a:lstStyle/>
          <a:p>
            <a:r>
              <a:rPr lang="ru-RU" sz="2000" i="1" dirty="0" smtClean="0"/>
              <a:t>Государственное автономное учреждение социального обслуживания </a:t>
            </a:r>
            <a:r>
              <a:rPr lang="ru-RU" sz="2000" i="1" dirty="0" smtClean="0"/>
              <a:t>Свердловской </a:t>
            </a:r>
            <a:r>
              <a:rPr lang="ru-RU" sz="2000" i="1" dirty="0" smtClean="0"/>
              <a:t>области «Комплексный центр социального обслуживания населения города Каменска-Уральского»</a:t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> </a:t>
            </a:r>
            <a:br>
              <a:rPr lang="ru-RU" sz="2000" i="1" dirty="0" smtClean="0"/>
            </a:br>
            <a:r>
              <a:rPr lang="ru-RU" sz="3100" b="1" i="1" dirty="0" smtClean="0"/>
              <a:t>Школа пожилого возраста по направлению «Садоводы и огородники»</a:t>
            </a:r>
            <a:br>
              <a:rPr lang="ru-RU" sz="3100" b="1" i="1" dirty="0" smtClean="0"/>
            </a:br>
            <a:r>
              <a:rPr lang="ru-RU" sz="3100" b="1" i="1" dirty="0" smtClean="0"/>
              <a:t>тема: «Заготовки на зиму»</a:t>
            </a: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43200" y="4797152"/>
            <a:ext cx="6400800" cy="1600200"/>
          </a:xfrm>
        </p:spPr>
        <p:txBody>
          <a:bodyPr>
            <a:normAutofit/>
          </a:bodyPr>
          <a:lstStyle/>
          <a:p>
            <a:pPr algn="r"/>
            <a:r>
              <a:rPr lang="ru-RU" sz="2000" dirty="0" smtClean="0">
                <a:solidFill>
                  <a:schemeClr val="tx1"/>
                </a:solidFill>
              </a:rPr>
              <a:t>Руководитель: специалист по социальной работе </a:t>
            </a:r>
            <a:r>
              <a:rPr lang="ru-RU" sz="2000" dirty="0" err="1" smtClean="0">
                <a:solidFill>
                  <a:schemeClr val="tx1"/>
                </a:solidFill>
              </a:rPr>
              <a:t>Грехова</a:t>
            </a:r>
            <a:r>
              <a:rPr lang="ru-RU" sz="2000" dirty="0" smtClean="0">
                <a:solidFill>
                  <a:schemeClr val="tx1"/>
                </a:solidFill>
              </a:rPr>
              <a:t> Татьяна Владимировна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800" dirty="0" smtClean="0"/>
              <a:t>Есть в нашей стране определенная культура, которая передается из поколения в поколение — делать заготовки на зиму. Заготовки на зиму, лучшие рецепты бабушки  у всех сохранились и передавались в поваренной книге.</a:t>
            </a:r>
            <a:endParaRPr lang="ru-RU" sz="1800" dirty="0"/>
          </a:p>
        </p:txBody>
      </p:sp>
      <p:pic>
        <p:nvPicPr>
          <p:cNvPr id="1026" name="Picture 2" descr="C:\Users\123\Desktop\9 участок август\9a0a8fa22e58e90d01cd8fe7173feff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600" dirty="0" smtClean="0"/>
              <a:t>Вот часто бывает так, что закатывает человек, например, огурцы. Вроде бы и уксус добавил, соль и перец в необходимых пропорциях, но в итоге все равно вкус получился какой-то не такой. А каким должен быть вкус? Человеческий мозг уникален и он запоминает все с самого детства. Поэтому, именно бабушкины заготовки из детства для каждого человека будут «тем самым вкусом». Так что, консервирование овощей на зиму, нужно проводить по рецептам с фото от проверенных источников.</a:t>
            </a:r>
            <a:endParaRPr lang="ru-RU" sz="1600" dirty="0"/>
          </a:p>
        </p:txBody>
      </p:sp>
      <p:pic>
        <p:nvPicPr>
          <p:cNvPr id="2050" name="Picture 2" descr="C:\Users\123\Desktop\9 участок август\i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132856"/>
            <a:ext cx="5900863" cy="45259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1600" smtClean="0"/>
              <a:t>Конечно, в современном мире ведется много споров о том, действительно ли консервация продуктов на зиму — это лучший вариант заготовки. Тут мнения разделяются, кто-то говорит, что если уксуса мало, то все хорошо. Другие хозяйки предпочитают вовсе обходится без уксуса, что тоже возможно. Поэтому, нужно понять, какой именно рецепт и подход к питанию подходит для вас и вашей семье, а уже рецептов заготовок на зиму существует бесчисленное множество с самыми разными овощами, фруктами, ягодами.</a:t>
            </a:r>
            <a:endParaRPr lang="ru-RU" sz="1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Некоторые хозяйки думают, что заготовки — это сложно и под силу только опытным хозяйкам. На самом деле, не так страшен этот процесс, как может показаться на первый взгляд.</a:t>
            </a:r>
            <a:endParaRPr lang="ru-RU" sz="2400" dirty="0"/>
          </a:p>
        </p:txBody>
      </p:sp>
      <p:pic>
        <p:nvPicPr>
          <p:cNvPr id="3074" name="Picture 2" descr="C:\Users\123\Desktop\9 участок август\pickles-1799731_960_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212976"/>
            <a:ext cx="3250769" cy="2160711"/>
          </a:xfrm>
          <a:prstGeom prst="rect">
            <a:avLst/>
          </a:prstGeom>
          <a:noFill/>
        </p:spPr>
      </p:pic>
      <p:pic>
        <p:nvPicPr>
          <p:cNvPr id="3075" name="Picture 3" descr="C:\Users\123\Desktop\9 участок август\reEzifNkP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4293096"/>
            <a:ext cx="3161927" cy="23714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i="1" dirty="0" smtClean="0"/>
              <a:t>Предлагаем приготовить Сладкие помидоры на зиму</a:t>
            </a:r>
            <a:br>
              <a:rPr lang="ru-RU" i="1" dirty="0" smtClean="0"/>
            </a:br>
            <a:r>
              <a:rPr lang="ru-RU" i="1" dirty="0" smtClean="0"/>
              <a:t> </a:t>
            </a:r>
            <a:r>
              <a:rPr lang="ru-RU" sz="2000" i="1" dirty="0" smtClean="0"/>
              <a:t>(рецепт на 3 литровую банку)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Сладкие помидоры на зиму, рецепт на 3 литровую банку">
            <a:hlinkClick r:id="rId2" tooltip="&quot;Сладкие помидоры на зиму, рецепт на 3 литровую банку&quot;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844824"/>
            <a:ext cx="4219912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Помидоры получаются ароматные, пряные и слегка сладкие на вкус. Они отлично сочетаются с мясом, например, с </a:t>
            </a:r>
            <a:r>
              <a:rPr lang="ru-RU" sz="2400" b="1" dirty="0" smtClean="0">
                <a:hlinkClick r:id="rId2"/>
              </a:rPr>
              <a:t>бужениной из говядины</a:t>
            </a:r>
            <a:r>
              <a:rPr lang="ru-RU" sz="2400" dirty="0" smtClean="0"/>
              <a:t>, макаронами или с </a:t>
            </a:r>
            <a:r>
              <a:rPr lang="ru-RU" sz="2400" b="1" dirty="0" smtClean="0">
                <a:hlinkClick r:id="rId3"/>
              </a:rPr>
              <a:t>картофельным пюре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Ингредиенты на 3 литровую банку: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i="1" dirty="0" smtClean="0"/>
              <a:t>- помидоры - 2 кг;</a:t>
            </a:r>
            <a:br>
              <a:rPr lang="ru-RU" i="1" dirty="0" smtClean="0"/>
            </a:br>
            <a:r>
              <a:rPr lang="ru-RU" i="1" dirty="0" smtClean="0"/>
              <a:t>- соль - 2 ст.л.;</a:t>
            </a:r>
            <a:br>
              <a:rPr lang="ru-RU" i="1" dirty="0" smtClean="0"/>
            </a:br>
            <a:r>
              <a:rPr lang="ru-RU" i="1" dirty="0" smtClean="0"/>
              <a:t>- сахар - 3 ст.л.;</a:t>
            </a:r>
            <a:br>
              <a:rPr lang="ru-RU" i="1" dirty="0" smtClean="0"/>
            </a:br>
            <a:r>
              <a:rPr lang="ru-RU" i="1" dirty="0" smtClean="0"/>
              <a:t>- уксус - 3 ст.л.;</a:t>
            </a:r>
            <a:br>
              <a:rPr lang="ru-RU" i="1" dirty="0" smtClean="0"/>
            </a:br>
            <a:r>
              <a:rPr lang="ru-RU" i="1" dirty="0" smtClean="0"/>
              <a:t>- зонтики укропа и петрушка – по вкусу;</a:t>
            </a:r>
            <a:br>
              <a:rPr lang="ru-RU" i="1" dirty="0" smtClean="0"/>
            </a:br>
            <a:r>
              <a:rPr lang="ru-RU" i="1" dirty="0" smtClean="0"/>
              <a:t>- лавровый лист -3 шт.;</a:t>
            </a:r>
            <a:br>
              <a:rPr lang="ru-RU" i="1" dirty="0" smtClean="0"/>
            </a:br>
            <a:r>
              <a:rPr lang="ru-RU" i="1" dirty="0" smtClean="0"/>
              <a:t>- перец горошком -5 шт.;</a:t>
            </a:r>
            <a:br>
              <a:rPr lang="ru-RU" i="1" dirty="0" smtClean="0"/>
            </a:br>
            <a:r>
              <a:rPr lang="ru-RU" i="1" dirty="0" smtClean="0"/>
              <a:t>- лук - 0,5 шт.;</a:t>
            </a:r>
            <a:br>
              <a:rPr lang="ru-RU" i="1" dirty="0" smtClean="0"/>
            </a:br>
            <a:r>
              <a:rPr lang="ru-RU" i="1" dirty="0" smtClean="0"/>
              <a:t>- перец болгарский -1 шт.;</a:t>
            </a:r>
            <a:br>
              <a:rPr lang="ru-RU" i="1" dirty="0" smtClean="0"/>
            </a:br>
            <a:r>
              <a:rPr lang="ru-RU" i="1" dirty="0" smtClean="0"/>
              <a:t>- чеснок - 2-3 зубчика;</a:t>
            </a:r>
            <a:br>
              <a:rPr lang="ru-RU" i="1" dirty="0" smtClean="0"/>
            </a:br>
            <a:r>
              <a:rPr lang="ru-RU" i="1" dirty="0" smtClean="0"/>
              <a:t>- вода.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dirty="0" smtClean="0"/>
              <a:t>Помидоры выбираем среднего  и желательно одинакового размера. Моем помидоры, зелень, лук и чеснок  чистим, из перца вынимаем семена.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подготовить ингредиенты">
            <a:hlinkClick r:id="rId2" tooltip="&quot;подготовить ингредиенты&quot;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988840"/>
            <a:ext cx="6192688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ru-RU" sz="2200" dirty="0" smtClean="0"/>
              <a:t>На дно  3 литровой банки выкладываем все специи, зелень. Также отправляем чеснок, лук порезанный полукольцами и болгарский перец тоже нарезаем.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выложить в банку специи, перец и лук">
            <a:hlinkClick r:id="rId2" tooltip="&quot;выложить в банку специи, перец и лук&quot;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412776"/>
            <a:ext cx="3888432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выложить в банку помидоры">
            <a:hlinkClick r:id="rId4" tooltip="&quot;выложить в банку помидоры&quot;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645024"/>
            <a:ext cx="4267150" cy="2920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644008" y="5949280"/>
            <a:ext cx="44999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Заполняем плотно банку помидорами.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Осторожно заливаем банку с помидорами кипятком. Чтобы банка не треснула, ставим ее на нож из нержавейки. Прикрываем крышкой и оставляем на 30 минут.</a:t>
            </a:r>
            <a:endParaRPr lang="ru-RU" sz="2400" dirty="0"/>
          </a:p>
        </p:txBody>
      </p:sp>
      <p:pic>
        <p:nvPicPr>
          <p:cNvPr id="4" name="Содержимое 3" descr="залить кипятком">
            <a:hlinkClick r:id="rId2" tooltip="&quot;залить кипятком&quot;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2276872"/>
            <a:ext cx="4464496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dirty="0" smtClean="0"/>
              <a:t>После сливаем воду с банки в кастрюлю. Всыпаем соль, сахар и доводим до кипения. После вливаем уксус и заливаем банку маринадом. Закатываем.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накрыть крышкой">
            <a:hlinkClick r:id="rId2" tooltip="&quot;накрыть крышкой&quot;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1844824"/>
            <a:ext cx="5256584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100" dirty="0" smtClean="0"/>
              <a:t>Переворачиваем банку верх дном и хорошо укутываем до полного остывания. </a:t>
            </a:r>
            <a:br>
              <a:rPr lang="ru-RU" sz="3100" dirty="0" smtClean="0"/>
            </a:br>
            <a:r>
              <a:rPr lang="ru-RU" sz="3100" dirty="0" smtClean="0"/>
              <a:t>Приятного аппетита!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сладкие помидоры на зиму">
            <a:hlinkClick r:id="rId2" tooltip="&quot;сладкие помидоры на зиму&quot;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2132856"/>
            <a:ext cx="5472608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</TotalTime>
  <Words>374</Words>
  <Application>Microsoft Office PowerPoint</Application>
  <PresentationFormat>Экран (4:3)</PresentationFormat>
  <Paragraphs>16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Трек</vt:lpstr>
      <vt:lpstr>Государственное автономное учреждение социального обслуживания Свердловской области «Комплексный центр социального обслуживания населения города Каменска-Уральского»    Школа пожилого возраста по направлению «Садоводы и огородники» тема: «Заготовки на зиму»   </vt:lpstr>
      <vt:lpstr>Есть в нашей стране определенная культура, которая передается из поколения в поколение — делать заготовки на зиму. Заготовки на зиму, лучшие рецепты бабушки  у всех сохранились и передавались в поваренной книге.</vt:lpstr>
      <vt:lpstr>Вот часто бывает так, что закатывает человек, например, огурцы. Вроде бы и уксус добавил, соль и перец в необходимых пропорциях, но в итоге все равно вкус получился какой-то не такой. А каким должен быть вкус? Человеческий мозг уникален и он запоминает все с самого детства. Поэтому, именно бабушкины заготовки из детства для каждого человека будут «тем самым вкусом». Так что, консервирование овощей на зиму, нужно проводить по рецептам с фото от проверенных источников.</vt:lpstr>
      <vt:lpstr>Конечно, в современном мире ведется много споров о том, действительно ли консервация продуктов на зиму — это лучший вариант заготовки. Тут мнения разделяются, кто-то говорит, что если уксуса мало, то все хорошо. Другие хозяйки предпочитают вовсе обходится без уксуса, что тоже возможно. Поэтому, нужно понять, какой именно рецепт и подход к питанию подходит для вас и вашей семье, а уже рецептов заготовок на зиму существует бесчисленное множество с самыми разными овощами, фруктами, ягодами.</vt:lpstr>
      <vt:lpstr>Предлагаем приготовить Сладкие помидоры на зиму  (рецепт на 3 литровую банку) </vt:lpstr>
      <vt:lpstr>Помидоры получаются ароматные, пряные и слегка сладкие на вкус. Они отлично сочетаются с мясом, например, с бужениной из говядины, макаронами или с картофельным пюре.</vt:lpstr>
      <vt:lpstr>Помидоры выбираем среднего  и желательно одинакового размера. Моем помидоры, зелень, лук и чеснок  чистим, из перца вынимаем семена. </vt:lpstr>
      <vt:lpstr>На дно  3 литровой банки выкладываем все специи, зелень. Также отправляем чеснок, лук порезанный полукольцами и болгарский перец тоже нарезаем.  </vt:lpstr>
      <vt:lpstr>Осторожно заливаем банку с помидорами кипятком. Чтобы банка не треснула, ставим ее на нож из нержавейки. Прикрываем крышкой и оставляем на 30 минут.</vt:lpstr>
      <vt:lpstr>После сливаем воду с банки в кастрюлю. Всыпаем соль, сахар и доводим до кипения. После вливаем уксус и заливаем банку маринадом. Закатываем. </vt:lpstr>
      <vt:lpstr>Переворачиваем банку верх дном и хорошо укутываем до полного остывания.  Приятного аппетита! 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    Школа пожилого возраста по направлению «Садоводы и огородники»   </dc:title>
  <dc:creator>123</dc:creator>
  <cp:lastModifiedBy>kamysheva_rv</cp:lastModifiedBy>
  <cp:revision>5</cp:revision>
  <dcterms:created xsi:type="dcterms:W3CDTF">2020-08-04T16:33:01Z</dcterms:created>
  <dcterms:modified xsi:type="dcterms:W3CDTF">2020-08-18T09:12:18Z</dcterms:modified>
</cp:coreProperties>
</file>