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57" y="92245"/>
            <a:ext cx="384016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28" y="3174522"/>
            <a:ext cx="4316413" cy="287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71" y="188640"/>
            <a:ext cx="384016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805" y="3197517"/>
            <a:ext cx="4323813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93871" y="1772816"/>
            <a:ext cx="73858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ИНТЕРЕСНЫЕ МЕСТА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Г.КАМЕНСК-УРАЛЬСКИЙ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29565" y="6272295"/>
            <a:ext cx="47525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b="1" cap="none" spc="0" dirty="0" smtClean="0">
                <a:ln/>
                <a:solidFill>
                  <a:srgbClr val="002060"/>
                </a:solidFill>
                <a:effectLst/>
              </a:rPr>
              <a:t>Направление</a:t>
            </a:r>
            <a:r>
              <a:rPr lang="ru-RU" sz="1600" b="1" dirty="0" smtClean="0">
                <a:ln/>
                <a:solidFill>
                  <a:srgbClr val="002060"/>
                </a:solidFill>
              </a:rPr>
              <a:t>: социальный (виртуальный)туризм</a:t>
            </a:r>
          </a:p>
          <a:p>
            <a:pPr algn="ctr"/>
            <a:r>
              <a:rPr lang="ru-RU" sz="1600" b="1" cap="none" spc="0" dirty="0" smtClean="0">
                <a:ln/>
                <a:solidFill>
                  <a:srgbClr val="002060"/>
                </a:solidFill>
                <a:effectLst/>
              </a:rPr>
              <a:t>Специалист по социальной работе Бабаева Е.П.</a:t>
            </a:r>
            <a:endParaRPr lang="ru-RU" sz="1600" b="1" cap="none" spc="0" dirty="0">
              <a:ln/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53807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7030A0"/>
                </a:solidFill>
              </a:rPr>
              <a:t>Лыжно-биатлонный комплекс «Берёзовая роща»</a:t>
            </a:r>
            <a:r>
              <a:rPr lang="ru-RU" dirty="0">
                <a:solidFill>
                  <a:srgbClr val="7030A0"/>
                </a:solidFill>
              </a:rPr>
              <a:t/>
            </a:r>
            <a:br>
              <a:rPr lang="ru-RU" dirty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540" y="764704"/>
            <a:ext cx="8928992" cy="47419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Лыжно-биатлонный комплекс «Березовая роща» находится на месте </a:t>
            </a:r>
            <a:r>
              <a:rPr lang="ru-RU" sz="1800" dirty="0" err="1"/>
              <a:t>Разгуляевского</a:t>
            </a:r>
            <a:r>
              <a:rPr lang="ru-RU" sz="1800" dirty="0"/>
              <a:t> рудника. Это одно из первый мест в Каменске, где стали добывать руду. Рудник разрабатывали более 200 лет с 1700 года. В советское время и в годы войны рядом с </a:t>
            </a:r>
            <a:r>
              <a:rPr lang="ru-RU" sz="1800" dirty="0" err="1"/>
              <a:t>Разгуляевским</a:t>
            </a:r>
            <a:r>
              <a:rPr lang="ru-RU" sz="1800" dirty="0"/>
              <a:t> рудником был парк с танцплощадкой и кинотеатром под открытым небом. До наших дней здесь сохранилась асфальтированная площадка и кусты акации, которые были в парке. 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Современный </a:t>
            </a:r>
            <a:r>
              <a:rPr lang="ru-RU" sz="1800" dirty="0"/>
              <a:t>лыжно-биатлонный комплекс «Березовая роща» открыли в 2013 году. Освещенную асфальтированную </a:t>
            </a:r>
            <a:r>
              <a:rPr lang="ru-RU" sz="1800" dirty="0" smtClean="0"/>
              <a:t>трассу </a:t>
            </a:r>
            <a:r>
              <a:rPr lang="ru-RU" sz="1800" dirty="0"/>
              <a:t>и </a:t>
            </a:r>
            <a:r>
              <a:rPr lang="ru-RU" sz="1800" dirty="0" smtClean="0"/>
              <a:t>стрельбище строили </a:t>
            </a:r>
            <a:r>
              <a:rPr lang="ru-RU" sz="1800" dirty="0"/>
              <a:t>пять </a:t>
            </a:r>
            <a:r>
              <a:rPr lang="ru-RU" sz="1800" dirty="0" smtClean="0"/>
              <a:t>месяцев.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01008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3164681"/>
            <a:ext cx="48245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территории рощи оборудована площадка для воркаута и спортивная площадка  с профессиональными силовыми тренажерами. Четыре из них предназначены для детей, остальные для взрослых.</a:t>
            </a:r>
          </a:p>
          <a:p>
            <a:r>
              <a:rPr lang="ru-RU" dirty="0"/>
              <a:t>Площадка для занятий физкультурой и спортом находится на месте рудника, где больше 200 лет добывали руду. Сейчас на территории «Берёзовой рощи» стрельбище и освещённая асфальтированная трасса, силовые тренажеры и площадка для занятий уличной гимнастикой.</a:t>
            </a:r>
          </a:p>
        </p:txBody>
      </p:sp>
    </p:spTree>
    <p:extLst>
      <p:ext uri="{BB962C8B-B14F-4D97-AF65-F5344CB8AC3E}">
        <p14:creationId xmlns:p14="http://schemas.microsoft.com/office/powerpoint/2010/main" val="3684512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Городской прогулочный парк «Разгуляевский»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856984" cy="46699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/>
              <a:t>Разгуляевский парк – уголок живой природы в центре города. Здесь можно прогуляться семьей в хвойном лесу, сделать разминку на турниках, прокатиться на велосипеде по трассам различного уровня сложности. Тропа приведет вас к живописному месту на слиянии рек Исети и Каменки. Поднявшись к скульптуре Лось, вы насладитесь красотами вечернего заката, а путешествуя по парку - увидите известняковые скалы из утесов-великанов Динозавр, Три брата, </a:t>
            </a:r>
            <a:r>
              <a:rPr lang="ru-RU" sz="2200" dirty="0" err="1" smtClean="0"/>
              <a:t>Богатырек</a:t>
            </a:r>
            <a:r>
              <a:rPr lang="ru-RU" sz="2200" dirty="0" smtClean="0"/>
              <a:t>.</a:t>
            </a:r>
            <a:endParaRPr lang="ru-RU" sz="22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626" y="3573016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371713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В лесном массиве часто можно встретить любителей скандинавской ходьбы и собаководов с хасками и маламутами</a:t>
            </a:r>
            <a:r>
              <a:rPr lang="ru-RU" sz="2000" dirty="0" smtClean="0"/>
              <a:t>.</a:t>
            </a:r>
            <a:endParaRPr lang="ru-RU" sz="2000" dirty="0"/>
          </a:p>
          <a:p>
            <a:r>
              <a:rPr lang="ru-RU" sz="2000" dirty="0"/>
              <a:t>Территория парка уникальна по своему ландшафту, ее недра богаты железной рудой. Именно здесь в конце XVII - начале XVIII веков появились первые рудники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0403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Ледовый дворец – </a:t>
            </a:r>
            <a:r>
              <a:rPr lang="ru-RU" b="1" dirty="0" smtClean="0">
                <a:solidFill>
                  <a:srgbClr val="7030A0"/>
                </a:solidFill>
              </a:rPr>
              <a:t>Каменск Арена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12968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Спорткомплекс «Каменск-арена» – это отличная  альтернатива катку, для тех, кто любит лёд, но боится мороза. Посетить ледовую арену можно ежедневно. Жители и гости города могут взять коньки напрокат либо прийти со своими. Общая площадь катка составляет более 4166 квадратных метров, ледовой арены - 1800 квадратов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64904"/>
            <a:ext cx="5935364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8681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850106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Завод по производству колоколов «Пятков и К»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479" y="4462609"/>
            <a:ext cx="2592288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83705"/>
            <a:ext cx="2698682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2638169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7672" y="1412776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Это единственное на Урале предприятие, производящее колокола. Вес изделий от 6 до 18 тонн. Каменск-Уральский носит название колокольной столицы России. Гости города могут посетить художественную мастерскую, увидеть процесс отливки колоколов, позвонить в колокол и загадать желание.</a:t>
            </a:r>
          </a:p>
          <a:p>
            <a:r>
              <a:rPr lang="ru-RU" sz="2000" dirty="0"/>
              <a:t>Колокола местных умельцев установлены во многих храмах. Среди них – Московский Собор Василия Блаженного, Храм на Крови в Екатеринбурге, Донской монастырь.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72692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Городской парк "Космос"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Парк расположен в лесу в самом центре города. Здесь можно покататься на велосипеде, погулять, отдохнув от городской суеты и покормить белочек. На территории парка есть аллея любви, скульптуры в виде героев из мультфильмов, спортивная и детская площадки. Рядом под открытым небом расположен самый крупный в области </a:t>
            </a:r>
            <a:r>
              <a:rPr lang="ru-RU" sz="2000" dirty="0" err="1"/>
              <a:t>скейт</a:t>
            </a:r>
            <a:r>
              <a:rPr lang="ru-RU" sz="2000" dirty="0"/>
              <a:t>-парк. В нём установлены 12 фигур для трюков. 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140968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782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Лыжно-лодочная база «Металлист»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852052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/>
              <a:t>Лыжно-лодочная база «Металлист» находится на берегу реки Исеть. Летом отсюда в путешествие по </a:t>
            </a:r>
            <a:r>
              <a:rPr lang="ru-RU" sz="2200" dirty="0" err="1" smtClean="0"/>
              <a:t>Исетскому</a:t>
            </a:r>
            <a:r>
              <a:rPr lang="ru-RU" sz="2200" dirty="0" smtClean="0"/>
              <a:t> каньону отправляется трамвайчики «Тритон» и «Любовь». В зимнее время жители и гости города могут взять напрокат лыжи и отправиться в увлекательное путешествие по реке, также в прокате есть </a:t>
            </a:r>
            <a:r>
              <a:rPr lang="ru-RU" sz="2200" dirty="0" err="1" smtClean="0"/>
              <a:t>сноутьюбы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4317754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28227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8227"/>
            <a:ext cx="4317754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662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База для любителей зимнего плавания «Моржи </a:t>
            </a:r>
            <a:r>
              <a:rPr lang="ru-RU" sz="3200" b="1" dirty="0" err="1">
                <a:solidFill>
                  <a:srgbClr val="7030A0"/>
                </a:solidFill>
              </a:rPr>
              <a:t>Синары</a:t>
            </a:r>
            <a:r>
              <a:rPr lang="ru-RU" sz="3200" b="1" dirty="0">
                <a:solidFill>
                  <a:srgbClr val="7030A0"/>
                </a:solidFill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8928992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Клуб «Моржи </a:t>
            </a:r>
            <a:r>
              <a:rPr lang="ru-RU" sz="2800" dirty="0" err="1"/>
              <a:t>Синары</a:t>
            </a:r>
            <a:r>
              <a:rPr lang="ru-RU" sz="2800" dirty="0"/>
              <a:t>» будет интересен любителям моржевания. Он расположен в живописном месте на берегу реки Каменка. На территории базы есть раздевалки, парилки  и помещения для обогрева. В зимнее время для жителей и гостей города работает прокат лыж.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                             </a:t>
            </a:r>
            <a:r>
              <a:rPr lang="ru-RU" sz="1900" dirty="0" smtClean="0"/>
              <a:t>Контактная </a:t>
            </a:r>
            <a:r>
              <a:rPr lang="ru-RU" sz="1900" dirty="0"/>
              <a:t>информация: берег реки </a:t>
            </a:r>
            <a:r>
              <a:rPr lang="ru-RU" sz="1900" dirty="0" smtClean="0"/>
              <a:t>Каменка                                                                  Каменка район </a:t>
            </a:r>
            <a:r>
              <a:rPr lang="ru-RU" sz="1900" dirty="0"/>
              <a:t>каменного карьера, </a:t>
            </a:r>
            <a:endParaRPr lang="ru-RU" sz="1900" dirty="0" smtClean="0"/>
          </a:p>
          <a:p>
            <a:pPr marL="0" indent="0">
              <a:buNone/>
            </a:pPr>
            <a:r>
              <a:rPr lang="ru-RU" sz="1900" dirty="0" smtClean="0"/>
              <a:t>                                                                                                      телефон </a:t>
            </a:r>
            <a:r>
              <a:rPr lang="ru-RU" sz="1900" dirty="0"/>
              <a:t>+7 950 636 60 57.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57449"/>
            <a:ext cx="4126074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449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Творческая мастерская "</a:t>
            </a:r>
            <a:r>
              <a:rPr lang="ru-RU" sz="3600" b="1" dirty="0" err="1">
                <a:solidFill>
                  <a:srgbClr val="7030A0"/>
                </a:solidFill>
              </a:rPr>
              <a:t>ИндигоДом</a:t>
            </a:r>
            <a:r>
              <a:rPr lang="ru-RU" sz="3600" b="1" dirty="0">
                <a:solidFill>
                  <a:srgbClr val="7030A0"/>
                </a:solidFill>
              </a:rPr>
              <a:t>"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Место, где с помощью акриловых красок, холста и инструкций художника вы нарисуете свою картину, даже если раньше никогда этого не делали. Это уютный дом, где можно «творить» под хорошую музыку и в хорошей компании.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28925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28925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6093296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Контактная информация: улица Карла Маркса, 67, +7 912 260 10 60.</a:t>
            </a:r>
          </a:p>
        </p:txBody>
      </p:sp>
    </p:spTree>
    <p:extLst>
      <p:ext uri="{BB962C8B-B14F-4D97-AF65-F5344CB8AC3E}">
        <p14:creationId xmlns:p14="http://schemas.microsoft.com/office/powerpoint/2010/main" val="3179942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Угорское поселье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908720"/>
            <a:ext cx="8928992" cy="521744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800" dirty="0"/>
              <a:t>Площадка, где можно побывать на захватывающем мастер-классе по гончарному делу. Под руководством опытного гончара </a:t>
            </a:r>
            <a:r>
              <a:rPr lang="ru-RU" sz="2800" dirty="0" smtClean="0"/>
              <a:t>Вы научитесь </a:t>
            </a:r>
            <a:r>
              <a:rPr lang="ru-RU" sz="2800" dirty="0"/>
              <a:t>делать уникальные глиняные изделие – вазы, горшки или крынки. Участников мастер-класса зачарует и сам процесс работы с глиной на гончарном круге. Он снимает напряжение, отвлекает от забот и позволяет помедитировать. </a:t>
            </a:r>
          </a:p>
          <a:p>
            <a:pPr marL="0" indent="0">
              <a:buNone/>
            </a:pPr>
            <a:r>
              <a:rPr lang="ru-RU" sz="2800" dirty="0"/>
              <a:t>Еще один древний вид ремесла, который можно освоить в Угорском поселье – кузнечное мастерство. Мастер-кузнец не только будет показывать, как выковать изделие, но и предложит гостям попробовать себя в этом нелёгком деле. </a:t>
            </a:r>
          </a:p>
          <a:p>
            <a:endParaRPr lang="ru-RU" sz="2800" dirty="0"/>
          </a:p>
          <a:p>
            <a:pPr marL="0" indent="0">
              <a:buNone/>
            </a:pPr>
            <a:r>
              <a:rPr lang="ru-RU" sz="2800" dirty="0"/>
              <a:t>Контактная информация: 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улица </a:t>
            </a:r>
            <a:r>
              <a:rPr lang="ru-RU" sz="2800" dirty="0"/>
              <a:t>Ленина, 11а</a:t>
            </a:r>
            <a:r>
              <a:rPr lang="ru-RU" sz="2800" dirty="0" smtClean="0"/>
              <a:t>,</a:t>
            </a:r>
          </a:p>
          <a:p>
            <a:pPr marL="0" indent="0">
              <a:buNone/>
            </a:pPr>
            <a:r>
              <a:rPr lang="ru-RU" sz="2800" dirty="0" smtClean="0"/>
              <a:t> </a:t>
            </a:r>
            <a:r>
              <a:rPr lang="ru-RU" sz="2800" dirty="0"/>
              <a:t>телефон +7 953008 1010.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37112"/>
            <a:ext cx="324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9219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Студия песочного рисования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Мастер-класс по рисованию песком – это не просто рисование, а погружение в легкое медитативное состояние. Во время занятий можно по-настоящему расслабиться и избавиться от негативных эмоций</a:t>
            </a:r>
            <a:r>
              <a:rPr lang="ru-RU" dirty="0"/>
              <a:t>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218" y="3284984"/>
            <a:ext cx="3886639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0981" y="6381328"/>
            <a:ext cx="4028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Запись через Центр развития туризма. </a:t>
            </a:r>
          </a:p>
        </p:txBody>
      </p:sp>
    </p:spTree>
    <p:extLst>
      <p:ext uri="{BB962C8B-B14F-4D97-AF65-F5344CB8AC3E}">
        <p14:creationId xmlns:p14="http://schemas.microsoft.com/office/powerpoint/2010/main" val="27210415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5184576" cy="92211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Щенячьи радости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9532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Тур в </a:t>
            </a:r>
            <a:r>
              <a:rPr lang="ru-RU" sz="2400" dirty="0" err="1"/>
              <a:t>хаски</a:t>
            </a:r>
            <a:r>
              <a:rPr lang="ru-RU" sz="2400" dirty="0"/>
              <a:t>-центр «У каменных ворот». В питомнике под Каменском-Уральским живут почти два десятка сибирских </a:t>
            </a:r>
            <a:r>
              <a:rPr lang="ru-RU" sz="2400" dirty="0" err="1"/>
              <a:t>хаски</a:t>
            </a:r>
            <a:r>
              <a:rPr lang="ru-RU" sz="2400" dirty="0"/>
              <a:t>. </a:t>
            </a:r>
            <a:r>
              <a:rPr lang="ru-RU" sz="2400" dirty="0" smtClean="0"/>
              <a:t>Вы можете познакомиться </a:t>
            </a:r>
            <a:r>
              <a:rPr lang="ru-RU" sz="2400" dirty="0"/>
              <a:t>и поиграть с обитателями питомника, провести фотосессию. Летом пойти с собаками в поход, а зимой устроить катание на собачьих упряжках.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61503"/>
            <a:ext cx="216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56992"/>
            <a:ext cx="4337349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8397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87624" y="476672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 ! </a:t>
            </a:r>
            <a:endParaRPr lang="ru-RU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8606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896</Words>
  <Application>Microsoft Office PowerPoint</Application>
  <PresentationFormat>Экран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Лыжно-биатлонный комплекс «Берёзовая роща» </vt:lpstr>
      <vt:lpstr>Городской прогулочный парк «Разгуляевский» </vt:lpstr>
      <vt:lpstr>Ледовый дворец – Каменск Арена </vt:lpstr>
      <vt:lpstr>Завод по производству колоколов «Пятков и К»</vt:lpstr>
      <vt:lpstr>Городской парк "Космос"</vt:lpstr>
      <vt:lpstr>Лыжно-лодочная база «Металлист»</vt:lpstr>
      <vt:lpstr>База для любителей зимнего плавания «Моржи Синары»</vt:lpstr>
      <vt:lpstr>Творческая мастерская "ИндигоДом" </vt:lpstr>
      <vt:lpstr>Угорское поселье </vt:lpstr>
      <vt:lpstr>Студия песочного рисования</vt:lpstr>
      <vt:lpstr>Щенячьи радости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12</cp:revision>
  <dcterms:created xsi:type="dcterms:W3CDTF">2020-06-08T15:04:14Z</dcterms:created>
  <dcterms:modified xsi:type="dcterms:W3CDTF">2020-06-16T05:26:39Z</dcterms:modified>
</cp:coreProperties>
</file>