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9"/>
    <a:srgbClr val="E99500"/>
    <a:srgbClr val="535353"/>
    <a:srgbClr val="F4D600"/>
    <a:srgbClr val="F6F6F5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3AF00-6701-4917-AFC1-AD1EE9114012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F2F34-17AC-4E76-BB80-4A30A1C64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49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F2F34-17AC-4E76-BB80-4A30A1C64FE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168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85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95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478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510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46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355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15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95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804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039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164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4A531-9416-4051-AB5B-7DFD79C1227A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30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delonablago.ru/" TargetMode="External"/><Relationship Id="rId5" Type="http://schemas.openxmlformats.org/officeDocument/2006/relationships/hyperlink" Target="mailto:inclusiveart@mail.ru" TargetMode="Externa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blagoedelo@mail.ru" TargetMode="External"/><Relationship Id="rId3" Type="http://schemas.openxmlformats.org/officeDocument/2006/relationships/image" Target="../media/image3.png"/><Relationship Id="rId7" Type="http://schemas.openxmlformats.org/officeDocument/2006/relationships/hyperlink" Target="mailto:inclusiveart@mail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delonablago.ru/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620688"/>
            <a:ext cx="489654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 smtClean="0">
                <a:solidFill>
                  <a:srgbClr val="59595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IV </a:t>
            </a:r>
            <a:r>
              <a:rPr lang="ru-RU" sz="2900" b="1" dirty="0" smtClean="0">
                <a:solidFill>
                  <a:srgbClr val="59595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международный фестиваль инклюзивного искусства</a:t>
            </a:r>
            <a:endParaRPr lang="ru-RU" sz="2900" b="1" dirty="0">
              <a:solidFill>
                <a:srgbClr val="59595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15" y="3212976"/>
            <a:ext cx="4169909" cy="18977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92" y="5589240"/>
            <a:ext cx="4006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17-21 ноября 2020  |  Екатеринбург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350" y="641329"/>
            <a:ext cx="4160187" cy="568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11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Фестиваль</a:t>
            </a:r>
            <a:endParaRPr lang="en-US" sz="2900" b="1" dirty="0" smtClean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  <a:r>
              <a:rPr lang="en-US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642307" y="2113692"/>
            <a:ext cx="413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42306" y="2833772"/>
            <a:ext cx="413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9726" y="3537011"/>
            <a:ext cx="936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&gt;</a:t>
            </a:r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4617" y="4221088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1500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1267" y="4941168"/>
            <a:ext cx="1394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&gt;2000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3728" y="2082914"/>
            <a:ext cx="2938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дня совместного творчества </a:t>
            </a:r>
            <a:endParaRPr lang="en-US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в различных направлениях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23728" y="2924944"/>
            <a:ext cx="14189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направлений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23728" y="3609891"/>
            <a:ext cx="1805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Стран- участниц 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23728" y="4171146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участников из разных стран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23728" y="4963234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публикаций в СМИ, постов в социальных сетях, рекламных сообщений, эфиров на радио и ТВ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498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50929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Для кого создан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9919" y="1981289"/>
            <a:ext cx="375810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люди с нарушением зрения, слуха, опорно-двигательного аппарата, аутизмом, синдромом Дауна и другими ментальными особенностями и психическими нарушениями</a:t>
            </a:r>
          </a:p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их здоровые сверстники, коллеги, друзья, члены семьи и профессиональные артисты</a:t>
            </a:r>
          </a:p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зрители в зале и интернет сообщество по всему миру</a:t>
            </a:r>
            <a:endParaRPr lang="ru-RU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2132856"/>
            <a:ext cx="295657" cy="2682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4077072"/>
            <a:ext cx="295657" cy="2682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5157192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7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Зачем нужен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8950" y="1988840"/>
            <a:ext cx="4603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Каждый инклюзивный номер – это результат многолетнего каждодневного труда артистов и педагогов. 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3125867"/>
            <a:ext cx="4608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Фестиваль "</a:t>
            </a:r>
            <a:r>
              <a:rPr lang="ru-RU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Inclusive</a:t>
            </a: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Art</a:t>
            </a: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" – это пока единственная площадка, где они могут получить награду за этот труд: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Приобрести новый опыт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Завоевать признание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Объявить всему миру о своем достоинстве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4096879"/>
            <a:ext cx="295657" cy="268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4456919"/>
            <a:ext cx="295657" cy="268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4816959"/>
            <a:ext cx="295657" cy="268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8950" y="5426640"/>
            <a:ext cx="49423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Поэтому девиз фестиваля </a:t>
            </a:r>
          </a:p>
          <a:p>
            <a:r>
              <a:rPr lang="ru-RU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</a:t>
            </a: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Достоинство человека в творчестве»!</a:t>
            </a:r>
            <a:endParaRPr lang="ru-RU" b="1" dirty="0">
              <a:solidFill>
                <a:srgbClr val="E995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775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85394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Почему так важен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3266" y="2132856"/>
            <a:ext cx="393873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Популяризация инклюзивного искусства: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 средство реабилитации людей с инвалидностью;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 самостоятельный вид искусства, достойный больших сцен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8950" y="5426640"/>
            <a:ext cx="4402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Формирование нового сообщества</a:t>
            </a:r>
            <a: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без барьеров и границ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3664831"/>
            <a:ext cx="295657" cy="268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2924944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60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574067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частью сообщества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2132856"/>
            <a:ext cx="48245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участником!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Заполните заявку и пусть о вашем мастерстве узнает весь мир.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волонтером!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Познакомьтесь с удивительными людьми.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партнером!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Помогите мечте тысячи людей с инвалидностью со всего мира создать нечто прекрасное.</a:t>
            </a:r>
          </a:p>
        </p:txBody>
      </p:sp>
    </p:spTree>
    <p:extLst>
      <p:ext uri="{BB962C8B-B14F-4D97-AF65-F5344CB8AC3E}">
        <p14:creationId xmlns:p14="http://schemas.microsoft.com/office/powerpoint/2010/main" val="1256333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Участникам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2132856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Заявки принимаются по форме на  электронной почте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inclusiveart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@mail.ru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или  на сайте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www.inclusiveart.ru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до 15 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сентября 2020г.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Участие в 6 направлениях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5576" y="4671628"/>
            <a:ext cx="1465240" cy="504056"/>
          </a:xfrm>
          <a:prstGeom prst="roundRect">
            <a:avLst>
              <a:gd name="adj" fmla="val 24226"/>
            </a:avLst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ХОРЕОГРАФИЯ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5576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ТЕАТР и </a:t>
            </a:r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художественное слово </a:t>
            </a:r>
            <a:endParaRPr lang="ru-RU" sz="11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386680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ЖИВАЯ МУЗЫКА и ВОКАЛ 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86680" y="4671628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ВИЗУАЛЬНОЕ ИСКУССТВО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033339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071934" y="4000504"/>
            <a:ext cx="1321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4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МАСТЕР </a:t>
            </a:r>
          </a:p>
          <a:p>
            <a:pPr lvl="0" algn="ctr"/>
            <a:r>
              <a:rPr lang="ru-RU" sz="14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ИНКЛЮЗИИ</a:t>
            </a:r>
            <a:endParaRPr lang="ru-RU" sz="14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71934" y="4671628"/>
            <a:ext cx="1426645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5B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3340" y="4738990"/>
            <a:ext cx="1465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ОРИГИНАЛЬНЫЙ</a:t>
            </a:r>
          </a:p>
          <a:p>
            <a:r>
              <a:rPr lang="ru-RU" sz="1100" b="1" dirty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ЖАНР</a:t>
            </a:r>
            <a:endParaRPr lang="ru-RU" sz="11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398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Волонтерам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6484" y="2128788"/>
            <a:ext cx="39589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Наши участники — это не только люди, которые развиваются сами, совершенствуя свое мастерство. Это люди, которые меняют к лучшему и мир вокруг. </a:t>
            </a:r>
          </a:p>
          <a:p>
            <a:endParaRPr lang="ru-RU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И мы с вами можем им в этом помочь!</a:t>
            </a:r>
            <a:endParaRPr lang="ru-RU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8950" y="542664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Присоединяйтесь к нам в социальных сетях </a:t>
            </a:r>
            <a: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следите за новостями! </a:t>
            </a:r>
          </a:p>
        </p:txBody>
      </p:sp>
    </p:spTree>
    <p:extLst>
      <p:ext uri="{BB962C8B-B14F-4D97-AF65-F5344CB8AC3E}">
        <p14:creationId xmlns:p14="http://schemas.microsoft.com/office/powerpoint/2010/main" val="2661724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Партнерам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1844824"/>
            <a:ext cx="5760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Для того, чтобы фестиваль прошел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достойно нам нужна ваша помощь: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оформление площадки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логистика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технические средства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Для того, чтобы вам было интересно стать нашим партнером мы гарантируем: 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Визуальное присутствие во всех информационных материалах (сайт, </a:t>
            </a: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соцсети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полиграфия, видеоролики).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Промо-зона на площадках фестиваля.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Объявление со сцены на гала-концертах.</a:t>
            </a:r>
          </a:p>
          <a:p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2636912"/>
            <a:ext cx="295657" cy="268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3068960"/>
            <a:ext cx="295657" cy="268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3501008"/>
            <a:ext cx="295657" cy="2682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4725144"/>
            <a:ext cx="295657" cy="268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5733256"/>
            <a:ext cx="295657" cy="268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1" y="6113103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65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350" y="692695"/>
            <a:ext cx="4160187" cy="5688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495840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Ждем вас на фестивале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848743"/>
            <a:ext cx="1872208" cy="8520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1440160" cy="18092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7146" y="4111912"/>
            <a:ext cx="47069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Некоммерческая организация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«Благое дело»</a:t>
            </a:r>
          </a:p>
          <a:p>
            <a:pPr>
              <a:spcBef>
                <a:spcPts val="600"/>
              </a:spcBef>
            </a:pP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www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.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inclusiveart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.</a:t>
            </a: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ru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inclusiveart@mail.ru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blagoedelo@mail.ru</a:t>
            </a:r>
            <a:endParaRPr lang="ru-RU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ru-RU" smtClean="0">
                <a:latin typeface="Tahoma" pitchFamily="34" charset="0"/>
                <a:ea typeface="Tahoma" pitchFamily="34" charset="0"/>
                <a:cs typeface="Tahoma" pitchFamily="34" charset="0"/>
              </a:rPr>
              <a:t>+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7 (34370) 5-94-37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+7 (343) 360-55-44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9153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349</Words>
  <Application>Microsoft Office PowerPoint</Application>
  <PresentationFormat>Экран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operator</dc:creator>
  <cp:lastModifiedBy>Главбух</cp:lastModifiedBy>
  <cp:revision>20</cp:revision>
  <dcterms:created xsi:type="dcterms:W3CDTF">2018-08-20T10:28:10Z</dcterms:created>
  <dcterms:modified xsi:type="dcterms:W3CDTF">2020-06-09T11:35:56Z</dcterms:modified>
</cp:coreProperties>
</file>