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9" d="100"/>
          <a:sy n="59" d="100"/>
        </p:scale>
        <p:origin x="-1686" y="-3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Прямоугольник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Прямоугольник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Прямоугольник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Прямоугольник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Скругленный прямоугольник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Скругленный прямоугольник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Дата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Прямоугольник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Прямоугольник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Прямоугольник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Прямоугольник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Скругленный прямоугольник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Скругленный прямоугольник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Прямоугольник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Прямоугольник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Прямоугольник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Прямоугольник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Прямоугольник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04.06.2020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sz="2000" i="1" dirty="0" smtClean="0"/>
              <a:t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</a:t>
            </a:r>
            <a:br>
              <a:rPr lang="ru-RU" sz="2000" i="1" dirty="0" smtClean="0"/>
            </a:br>
            <a:r>
              <a:rPr lang="ru-RU" sz="2000" i="1" dirty="0" smtClean="0"/>
              <a:t/>
            </a:r>
            <a:br>
              <a:rPr lang="ru-RU" sz="2000" i="1" dirty="0" smtClean="0"/>
            </a:br>
            <a:r>
              <a:rPr lang="ru-RU" sz="2000" i="1" dirty="0" smtClean="0"/>
              <a:t> </a:t>
            </a:r>
            <a:br>
              <a:rPr lang="ru-RU" sz="2000" i="1" dirty="0" smtClean="0"/>
            </a:br>
            <a:r>
              <a:rPr lang="ru-RU" sz="3100" b="1" i="1" dirty="0" smtClean="0"/>
              <a:t>Школа пожилого возраста по направлению «Творческая и прикладная деятельность»</a:t>
            </a: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r>
              <a:rPr lang="ru-RU" sz="2000" b="1" i="1" dirty="0" smtClean="0"/>
              <a:t/>
            </a:r>
            <a:br>
              <a:rPr lang="ru-RU" sz="2000" b="1" i="1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4797152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Занятия</a:t>
            </a:r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проводятся</a:t>
            </a:r>
            <a:r>
              <a:rPr lang="en-US" sz="1400" i="1" dirty="0" smtClean="0">
                <a:solidFill>
                  <a:schemeClr val="tx1"/>
                </a:solidFill>
              </a:rPr>
              <a:t> 1 </a:t>
            </a:r>
            <a:r>
              <a:rPr lang="en-US" sz="1400" i="1" dirty="0" err="1" smtClean="0">
                <a:solidFill>
                  <a:schemeClr val="tx1"/>
                </a:solidFill>
              </a:rPr>
              <a:t>раз</a:t>
            </a:r>
            <a:r>
              <a:rPr lang="en-US" sz="1400" i="1" dirty="0" smtClean="0">
                <a:solidFill>
                  <a:schemeClr val="tx1"/>
                </a:solidFill>
              </a:rPr>
              <a:t> в </a:t>
            </a:r>
            <a:r>
              <a:rPr lang="en-US" sz="1400" i="1" dirty="0" err="1" smtClean="0">
                <a:solidFill>
                  <a:schemeClr val="tx1"/>
                </a:solidFill>
              </a:rPr>
              <a:t>месяц</a:t>
            </a:r>
            <a:r>
              <a:rPr lang="ru-RU" sz="1400" i="1" dirty="0" smtClean="0">
                <a:solidFill>
                  <a:schemeClr val="tx1"/>
                </a:solidFill>
              </a:rPr>
              <a:t/>
            </a:r>
            <a:br>
              <a:rPr lang="ru-RU" sz="1400" i="1" dirty="0" smtClean="0">
                <a:solidFill>
                  <a:schemeClr val="tx1"/>
                </a:solidFill>
              </a:rPr>
            </a:br>
            <a:r>
              <a:rPr lang="ru-RU" sz="1400" i="1" dirty="0" smtClean="0">
                <a:solidFill>
                  <a:schemeClr val="tx1"/>
                </a:solidFill>
              </a:rPr>
              <a:t>по адресу:</a:t>
            </a:r>
            <a:br>
              <a:rPr lang="ru-RU" sz="1400" i="1" dirty="0" smtClean="0">
                <a:solidFill>
                  <a:schemeClr val="tx1"/>
                </a:solidFill>
              </a:rPr>
            </a:br>
            <a:r>
              <a:rPr lang="ru-RU" sz="1400" i="1" dirty="0" smtClean="0">
                <a:solidFill>
                  <a:schemeClr val="tx1"/>
                </a:solidFill>
              </a:rPr>
              <a:t> г.Каменск-Уральский, ул.Титова,д.8.</a:t>
            </a:r>
            <a:br>
              <a:rPr lang="ru-RU" sz="1400" i="1" dirty="0" smtClean="0">
                <a:solidFill>
                  <a:schemeClr val="tx1"/>
                </a:solidFill>
              </a:rPr>
            </a:br>
            <a:r>
              <a:rPr lang="en-US" sz="1400" i="1" dirty="0" err="1" smtClean="0">
                <a:solidFill>
                  <a:schemeClr val="tx1"/>
                </a:solidFill>
              </a:rPr>
              <a:t>Специалист</a:t>
            </a:r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по</a:t>
            </a:r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социальной</a:t>
            </a:r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работе</a:t>
            </a:r>
            <a:r>
              <a:rPr lang="ru-RU" sz="1400" i="1" dirty="0" smtClean="0">
                <a:solidFill>
                  <a:schemeClr val="tx1"/>
                </a:solidFill>
              </a:rPr>
              <a:t>:</a:t>
            </a:r>
            <a:r>
              <a:rPr lang="en-US" sz="1400" i="1" dirty="0" smtClean="0">
                <a:solidFill>
                  <a:schemeClr val="tx1"/>
                </a:solidFill>
              </a:rPr>
              <a:t> </a:t>
            </a:r>
            <a:r>
              <a:rPr lang="en-US" sz="1400" i="1" dirty="0" err="1" smtClean="0">
                <a:solidFill>
                  <a:schemeClr val="tx1"/>
                </a:solidFill>
              </a:rPr>
              <a:t>Петрушина</a:t>
            </a:r>
            <a:r>
              <a:rPr lang="en-US" sz="1400" i="1" dirty="0" smtClean="0">
                <a:solidFill>
                  <a:schemeClr val="tx1"/>
                </a:solidFill>
              </a:rPr>
              <a:t> Евгения </a:t>
            </a:r>
            <a:r>
              <a:rPr lang="en-US" sz="1400" i="1" dirty="0" err="1" smtClean="0">
                <a:solidFill>
                  <a:schemeClr val="tx1"/>
                </a:solidFill>
              </a:rPr>
              <a:t>Петровна</a:t>
            </a:r>
            <a:r>
              <a:rPr lang="ru-RU" sz="1400" i="1" dirty="0" smtClean="0">
                <a:solidFill>
                  <a:schemeClr val="tx1"/>
                </a:solidFill>
              </a:rPr>
              <a:t/>
            </a:r>
            <a:br>
              <a:rPr lang="ru-RU" sz="1400" i="1" dirty="0" smtClean="0">
                <a:solidFill>
                  <a:schemeClr val="tx1"/>
                </a:solidFill>
              </a:rPr>
            </a:b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Тема занятия: «Изготовление картин из пуговиц своими руками»</a:t>
            </a:r>
            <a:endParaRPr lang="ru-RU" dirty="0"/>
          </a:p>
        </p:txBody>
      </p:sp>
      <p:pic>
        <p:nvPicPr>
          <p:cNvPr id="1026" name="Picture 2" descr="C:\Users\123\Desktop\шпв июнь\s120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89100" y="2249488"/>
            <a:ext cx="5765800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\Desktop\кцсон 2019-2020\шпв 2019-2020 творческая и прикладная д-ть\шпв июнь\kartiny-iz-pugovicz-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4869160"/>
            <a:ext cx="8229600" cy="106680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solidFill>
                  <a:srgbClr val="0070C0"/>
                </a:solidFill>
              </a:rPr>
              <a:t>Существует огромное количество способов украшения интерьера. Картина из пуговиц- один из них. Скопившиеся пуговицы от старой одежды- хороший материал для творчества. </a:t>
            </a:r>
            <a:r>
              <a:rPr lang="ru-RU" sz="2400" b="1" dirty="0" smtClean="0">
                <a:solidFill>
                  <a:srgbClr val="0070C0"/>
                </a:solidFill>
              </a:rPr>
              <a:t>З</a:t>
            </a:r>
            <a:r>
              <a:rPr lang="ru-RU" sz="2400" b="1" dirty="0" smtClean="0">
                <a:solidFill>
                  <a:srgbClr val="0070C0"/>
                </a:solidFill>
              </a:rPr>
              <a:t>десь  не требуются какие-либо особые навыки- всего лишь фантазия и немного времени.</a:t>
            </a:r>
            <a:endParaRPr lang="ru-RU" sz="24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>Необходимые материалы: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86916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Основы из картона, плотной бумаги, дерева, металла необходимого вам размера;</a:t>
            </a:r>
          </a:p>
          <a:p>
            <a:r>
              <a:rPr lang="ru-RU" dirty="0" smtClean="0"/>
              <a:t>Различные по размеру и формам пуговицы, тех цветов и оттенков, которые необходимы для воплощения Вашей идеи;</a:t>
            </a:r>
          </a:p>
          <a:p>
            <a:r>
              <a:rPr lang="ru-RU" dirty="0" smtClean="0"/>
              <a:t>Простой карандаш, ластик, либо готовый шаблон основы рисунка; </a:t>
            </a:r>
          </a:p>
          <a:p>
            <a:r>
              <a:rPr lang="ru-RU" dirty="0" smtClean="0"/>
              <a:t>Нити разной толщины и фактуры;</a:t>
            </a:r>
          </a:p>
          <a:p>
            <a:r>
              <a:rPr lang="ru-RU" dirty="0" smtClean="0"/>
              <a:t>Проволока цветная полимерная и металлическая;</a:t>
            </a:r>
          </a:p>
          <a:p>
            <a:r>
              <a:rPr lang="ru-RU" dirty="0" smtClean="0"/>
              <a:t>Различные ткани, стразы, перья, бисер, пластилин, деревяшки и прочее;</a:t>
            </a:r>
          </a:p>
          <a:p>
            <a:r>
              <a:rPr lang="ru-RU" dirty="0" smtClean="0"/>
              <a:t>Акриловые краски, кисти и баночка с водой(если необходимо сделать фон картины). </a:t>
            </a:r>
          </a:p>
          <a:p>
            <a:endParaRPr lang="ru-RU" dirty="0" smtClean="0"/>
          </a:p>
          <a:p>
            <a:pPr algn="ctr">
              <a:buNone/>
            </a:pPr>
            <a:r>
              <a:rPr lang="ru-RU" b="1" dirty="0" smtClean="0"/>
              <a:t>А теперь, включаем фантазию и начинаем творить!!!</a:t>
            </a:r>
            <a:endParaRPr lang="ru-RU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13387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Начинаем творить!</a:t>
            </a:r>
            <a:br>
              <a:rPr lang="ru-RU" dirty="0" smtClean="0"/>
            </a:br>
            <a:r>
              <a:rPr lang="ru-RU" sz="2200" dirty="0" smtClean="0"/>
              <a:t>Попробуем сделать красивое  дерево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7" name="Picture 5" descr="C:\Users\123\Desktop\кцсон 2019-2020\шпв 2019-2020 творческая и прикладная д-ть\шпв июнь\7-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325" y="2249488"/>
            <a:ext cx="5715349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dirty="0" smtClean="0"/>
              <a:t>Для начала обрабатываем нашу основу. На холст наносим краски, придерживаемся пастельных тонов в окрашивании заготовки. Даём время на высыхание краски. Скорее всего придется наносить 2 слоя краски, каждый слой должен тщательно высохнуть.</a:t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098" name="Picture 2" descr="C:\Users\123\Desktop\кцсон 2019-2020\шпв 2019-2020 творческая и прикладная д-ть\шпв июнь\2-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2533650"/>
            <a:ext cx="6486525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700" dirty="0" smtClean="0"/>
              <a:t>Обычным карандашом наносим на холст контуры дерева, после чего закрашиваем его акриловыми красками (коричневый цвет). Тщательно прорисовываем ветви нашего дерева.</a:t>
            </a:r>
            <a:r>
              <a:rPr lang="ru-RU" dirty="0" smtClean="0"/>
              <a:t>  </a:t>
            </a:r>
            <a:r>
              <a:rPr lang="ru-RU" b="1" dirty="0" smtClean="0"/>
              <a:t> </a:t>
            </a:r>
            <a:endParaRPr lang="ru-RU" dirty="0"/>
          </a:p>
        </p:txBody>
      </p:sp>
      <p:pic>
        <p:nvPicPr>
          <p:cNvPr id="5122" name="Picture 2" descr="C:\Users\123\Desktop\кцсон 2019-2020\шпв 2019-2020 творческая и прикладная д-ть\шпв июнь\3-16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2533650"/>
            <a:ext cx="4304080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/>
              <a:t>Наносим контур на ствол и мелкие ветки дерева. Таким образом мы создадим иллюзию наличия коры и добавим объём нашей работе.</a:t>
            </a:r>
            <a:endParaRPr lang="ru-RU" sz="2400" dirty="0"/>
          </a:p>
        </p:txBody>
      </p:sp>
      <p:pic>
        <p:nvPicPr>
          <p:cNvPr id="6146" name="Picture 2" descr="C:\Users\123\Desktop\кцсон 2019-2020\шпв 2019-2020 творческая и прикладная д-ть\шпв июнь\4-1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4509" y="2249488"/>
            <a:ext cx="4554982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/>
              <a:t>Переходим к созданию листочков на дереве. Для этого приклеиваем на холст разноцветные пуговицы. Не бойтесь ошибиться и наклеить не ту пуговицу, её цвет и форма подбирается на ваш вкус .</a:t>
            </a:r>
            <a:endParaRPr lang="ru-RU" sz="2400" dirty="0"/>
          </a:p>
        </p:txBody>
      </p:sp>
      <p:pic>
        <p:nvPicPr>
          <p:cNvPr id="7170" name="Picture 2" descr="C:\Users\123\Desktop\кцсон 2019-2020\шпв 2019-2020 творческая и прикладная д-ть\шпв июнь\6-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92896"/>
            <a:ext cx="4178238" cy="2785492"/>
          </a:xfrm>
          <a:prstGeom prst="rect">
            <a:avLst/>
          </a:prstGeom>
          <a:noFill/>
        </p:spPr>
      </p:pic>
      <p:pic>
        <p:nvPicPr>
          <p:cNvPr id="7171" name="Picture 3" descr="C:\Users\123\Desktop\кцсон 2019-2020\шпв 2019-2020 творческая и прикладная д-ть\шпв июнь\5-1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717032"/>
            <a:ext cx="4286250" cy="2857500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 smtClean="0"/>
              <a:t>Пуговицы приклеиваем поочерёдно, давая время высохнуть предыдущему материалу.</a:t>
            </a:r>
            <a:endParaRPr lang="ru-RU" sz="2400" dirty="0"/>
          </a:p>
        </p:txBody>
      </p:sp>
      <p:pic>
        <p:nvPicPr>
          <p:cNvPr id="8194" name="Picture 2" descr="C:\Users\123\Desktop\кцсон 2019-2020\шпв 2019-2020 творческая и прикладная д-ть\шпв июнь\7-1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325" y="2249488"/>
            <a:ext cx="5715349" cy="43243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b="1" dirty="0" smtClean="0"/>
              <a:t>Наша картина готова! </a:t>
            </a:r>
            <a:br>
              <a:rPr lang="ru-RU" sz="3600" b="1" dirty="0" smtClean="0"/>
            </a:br>
            <a:r>
              <a:rPr lang="ru-RU" sz="2400" b="1" dirty="0" smtClean="0"/>
              <a:t>Идеи могут быть разные. На разные темы и с различными оформлениями. Успехов в творчестве!!!</a:t>
            </a:r>
            <a:endParaRPr lang="ru-RU" sz="36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Users\123\Desktop\кцсон 2019-2020\шпв 2019-2020 творческая и прикладная д-ть\шпв июнь\6ac2e69dd714481109239c656eb1d908--button-tree-button-craft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89040"/>
            <a:ext cx="2195736" cy="3068961"/>
          </a:xfrm>
          <a:prstGeom prst="rect">
            <a:avLst/>
          </a:prstGeom>
          <a:noFill/>
        </p:spPr>
      </p:pic>
      <p:pic>
        <p:nvPicPr>
          <p:cNvPr id="9219" name="Picture 3" descr="C:\Users\123\Desktop\кцсон 2019-2020\шпв 2019-2020 творческая и прикладная д-ть\шпв июнь\kartiny-iz-pugovicz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2348880"/>
            <a:ext cx="2272666" cy="2842236"/>
          </a:xfrm>
          <a:prstGeom prst="rect">
            <a:avLst/>
          </a:prstGeom>
          <a:noFill/>
        </p:spPr>
      </p:pic>
      <p:pic>
        <p:nvPicPr>
          <p:cNvPr id="9220" name="Picture 4" descr="C:\Users\123\Desktop\кцсон 2019-2020\шпв 2019-2020 творческая и прикладная д-ть\шпв июнь\kartiny-iz-pugovicz-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20272" y="2204864"/>
            <a:ext cx="2123728" cy="3097560"/>
          </a:xfrm>
          <a:prstGeom prst="rect">
            <a:avLst/>
          </a:prstGeom>
          <a:noFill/>
        </p:spPr>
      </p:pic>
      <p:pic>
        <p:nvPicPr>
          <p:cNvPr id="9221" name="Picture 5" descr="C:\Users\123\Desktop\кцсон 2019-2020\шпв 2019-2020 творческая и прикладная д-ть\шпв июнь\kartiny-iz-pugovicz-2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788498"/>
            <a:ext cx="2272666" cy="30695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Спасибо за внимание!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ородская">
  <a:themeElements>
    <a:clrScheme name="Городская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Город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62</TotalTime>
  <Words>306</Words>
  <Application>Microsoft Office PowerPoint</Application>
  <PresentationFormat>Экран (4:3)</PresentationFormat>
  <Paragraphs>22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Городская</vt:lpstr>
      <vt:lpstr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  </vt:lpstr>
      <vt:lpstr>Тема занятия: «Изготовление картин из пуговиц своими руками»</vt:lpstr>
      <vt:lpstr>Существует огромное количество способов украшения интерьера. Картина из пуговиц- один из них. Скопившиеся пуговицы от старой одежды- хороший материал для творчества. Здесь  не требуются какие-либо особые навыки- всего лишь фантазия и немного времени.</vt:lpstr>
      <vt:lpstr>Необходимые материалы: </vt:lpstr>
      <vt:lpstr>Начинаем творить! Попробуем сделать красивое  дерево.</vt:lpstr>
      <vt:lpstr>Для начала обрабатываем нашу основу. На холст наносим краски, придерживаемся пастельных тонов в окрашивании заготовки. Даём время на высыхание краски. Скорее всего придется наносить 2 слоя краски, каждый слой должен тщательно высохнуть. </vt:lpstr>
      <vt:lpstr>Обычным карандашом наносим на холст контуры дерева, после чего закрашиваем его акриловыми красками (коричневый цвет). Тщательно прорисовываем ветви нашего дерева.   </vt:lpstr>
      <vt:lpstr>Наносим контур на ствол и мелкие ветки дерева. Таким образом мы создадим иллюзию наличия коры и добавим объём нашей работе.</vt:lpstr>
      <vt:lpstr>Переходим к созданию листочков на дереве. Для этого приклеиваем на холст разноцветные пуговицы. Не бойтесь ошибиться и наклеить не ту пуговицу, её цвет и форма подбирается на ваш вкус .</vt:lpstr>
      <vt:lpstr>Пуговицы приклеиваем поочерёдно, давая время высохнуть предыдущему материалу.</vt:lpstr>
      <vt:lpstr>Наша картина готова!  Идеи могут быть разные. На разные темы и с различными оформлениями. Успехов в творчестве!!!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автономное учреждение социального обслуживания населения Свердловской области «Комплексный центр социального обслуживания населения города Каменска-Уральского»    Школа пожилого возраста по направлению «Творческая и прикладная деятельность»   </dc:title>
  <dc:creator>123</dc:creator>
  <cp:lastModifiedBy>Евгения</cp:lastModifiedBy>
  <cp:revision>9</cp:revision>
  <dcterms:created xsi:type="dcterms:W3CDTF">2020-06-04T06:34:56Z</dcterms:created>
  <dcterms:modified xsi:type="dcterms:W3CDTF">2020-06-04T09:22:58Z</dcterms:modified>
</cp:coreProperties>
</file>