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7" r:id="rId3"/>
    <p:sldId id="278" r:id="rId4"/>
    <p:sldId id="27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80" r:id="rId15"/>
    <p:sldId id="281" r:id="rId16"/>
    <p:sldId id="282" r:id="rId17"/>
    <p:sldId id="283" r:id="rId18"/>
    <p:sldId id="284" r:id="rId19"/>
    <p:sldId id="285" r:id="rId20"/>
    <p:sldId id="286" r:id="rId21"/>
    <p:sldId id="266" r:id="rId22"/>
    <p:sldId id="267" r:id="rId23"/>
    <p:sldId id="287" r:id="rId24"/>
    <p:sldId id="288" r:id="rId25"/>
    <p:sldId id="269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8" d="100"/>
          <a:sy n="98" d="100"/>
        </p:scale>
        <p:origin x="-116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17.06.2020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17.06.2020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17.06.2020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17.06.2020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mtClean="0"/>
              <a:t>Направление :</a:t>
            </a:r>
            <a:br>
              <a:rPr lang="ru-RU" smtClean="0"/>
            </a:br>
            <a:r>
              <a:rPr lang="ru-RU" smtClean="0"/>
              <a:t>Финансовая </a:t>
            </a:r>
            <a:r>
              <a:rPr lang="ru-RU" dirty="0" smtClean="0"/>
              <a:t>грамотность» </a:t>
            </a:r>
            <a:br>
              <a:rPr lang="ru-RU" dirty="0" smtClean="0"/>
            </a:br>
            <a:r>
              <a:rPr lang="ru-RU" dirty="0" smtClean="0"/>
              <a:t>Школа пожилого возраста</a:t>
            </a:r>
            <a:endParaRPr lang="ru-RU" dirty="0"/>
          </a:p>
        </p:txBody>
      </p:sp>
      <p:pic>
        <p:nvPicPr>
          <p:cNvPr id="20488" name="Picture 8" descr="https://pptcloud3.ams3.digitaloceanspaces.com/slides/pics/000/611/657/original/Slide1.jpg?148021740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1772816"/>
            <a:ext cx="5544616" cy="4158463"/>
          </a:xfrm>
          <a:prstGeom prst="rect">
            <a:avLst/>
          </a:prstGeom>
          <a:noFill/>
        </p:spPr>
      </p:pic>
      <p:sp>
        <p:nvSpPr>
          <p:cNvPr id="7" name="Подзаголовок 2"/>
          <p:cNvSpPr txBox="1">
            <a:spLocks/>
          </p:cNvSpPr>
          <p:nvPr/>
        </p:nvSpPr>
        <p:spPr>
          <a:xfrm>
            <a:off x="683568" y="6021288"/>
            <a:ext cx="7434064" cy="5334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>
            <a:normAutofit fontScale="55000" lnSpcReduction="200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специалист по социальной работе                                                          Осинцева Елизавета Ильясовна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" name="Picture 6" descr="https://pptcloud3.ams3.digitaloceanspaces.com/slides/pics/000/178/311/original/Slide1.jpg?148018317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3726144"/>
            <a:ext cx="6858000" cy="5143501"/>
          </a:xfrm>
          <a:prstGeom prst="rect">
            <a:avLst/>
          </a:prstGeom>
          <a:noFill/>
        </p:spPr>
      </p:pic>
      <p:pic>
        <p:nvPicPr>
          <p:cNvPr id="34818" name="Picture 2" descr="https://pptcloud3.ams3.digitaloceanspaces.com/slides/pics/000/611/660/original/Slide4.jpg?148021740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332656"/>
            <a:ext cx="8184908" cy="613868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6866" name="Picture 2" descr="https://pptcloud3.ams3.digitaloceanspaces.com/slides/pics/000/611/661/original/Slide5.jpg?14802174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3" y="206642"/>
            <a:ext cx="8232913" cy="617468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3794" name="Picture 2" descr="https://mypresentation.ru/documents_6/67a9bc58816da204c97be09ee05298cb/img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747" y="476672"/>
            <a:ext cx="9109251" cy="51125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458" name="Picture 2" descr="https://mypresentation.ru/documents_6/67a9bc58816da204c97be09ee05298cb/img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592" y="836712"/>
            <a:ext cx="9159592" cy="514082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4" name="Picture 2" descr="https://mypresentation.ru/documents_6/67a9bc58816da204c97be09ee05298cb/img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36711"/>
            <a:ext cx="9144000" cy="513207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7410" name="Picture 2" descr="https://mypresentation.ru/documents_6/67a9bc58816da204c97be09ee05298cb/img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2425" y="836712"/>
            <a:ext cx="9041575" cy="507458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 descr="https://mypresentation.ru/documents_6/67a9bc58816da204c97be09ee05298cb/img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3" y="989967"/>
            <a:ext cx="8964488" cy="503132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 descr="https://mypresentation.ru/documents_6/67a9bc58816da204c97be09ee05298cb/img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49257"/>
            <a:ext cx="9144000" cy="513207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4338" name="Picture 2" descr="https://mypresentation.ru/documents_6/67a9bc58816da204c97be09ee05298cb/img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654" y="1076278"/>
            <a:ext cx="8989346" cy="50452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 descr="https://mypresentation.ru/documents_6/67a9bc58816da204c97be09ee05298cb/img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08720"/>
            <a:ext cx="9133362" cy="51261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 descr="https://mypresentation.ru/documents_6/67a9bc58816da204c97be09ee05298cb/img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96752"/>
            <a:ext cx="9117645" cy="51172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 descr="https://mypresentation.ru/documents_6/67a9bc58816da204c97be09ee05298cb/img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52736"/>
            <a:ext cx="8973629" cy="50364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7890" name="Picture 2" descr="https://pptcloud3.ams3.digitaloceanspaces.com/slides/pics/000/611/661/original/Slide5.jpg?14802174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3558"/>
            <a:ext cx="9019254" cy="676444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8914" name="Picture 2" descr="https://pptcloud3.ams3.digitaloceanspaces.com/slides/pics/000/611/662/original/Slide6.jpg?148021740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90010"/>
            <a:ext cx="9264012" cy="694801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9938" name="Picture 2" descr="https://pptcloud3.ams3.digitaloceanspaces.com/slides/pics/000/611/663/original/Slide7.jpg?148021740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4016" y="0"/>
            <a:ext cx="9288016" cy="69660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62" name="Picture 2" descr="https://pptcloud3.ams3.digitaloceanspaces.com/slides/pics/000/611/664/original/Slide8.jpg?148021740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2008" y="0"/>
            <a:ext cx="9216008" cy="691200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1986" name="Picture 2" descr="https://pptcloud3.ams3.digitaloceanspaces.com/slides/pics/000/611/665/original/Slide9.jpg?14802174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3010" name="Picture 2" descr="https://pptcloud3.ams3.digitaloceanspaces.com/slides/pics/000/611/676/original/Slide20.jpg?14802174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863745" cy="664781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4034" name="Picture 2" descr="https://pptcloud3.ams3.digitaloceanspaces.com/slides/pics/000/611/678/original/Slide22.jpg?14802174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https://mypresentation.ru/documents_6/67a9bc58816da204c97be09ee05298cb/img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484784"/>
            <a:ext cx="8724353" cy="48965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https://mypresentation.ru/documents_6/67a9bc58816da204c97be09ee05298cb/img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0371" y="1163078"/>
            <a:ext cx="8578093" cy="48144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5058" name="Picture 2" descr="https://pptcloud3.ams3.digitaloceanspaces.com/slides/pics/000/611/680/original/Slide24.jpg?14802174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7106" name="Picture 2" descr="https://pptcloud3.ams3.digitaloceanspaces.com/slides/pics/000/611/681/original/Slide25.jpg?14802174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4766" y="-41076"/>
            <a:ext cx="9198766" cy="68990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https://mypresentation.ru/documents_6/67a9bc58816da204c97be09ee05298cb/img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88" y="888158"/>
            <a:ext cx="9145887" cy="513313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63</TotalTime>
  <Words>9</Words>
  <Application>Microsoft Office PowerPoint</Application>
  <PresentationFormat>Экран (4:3)</PresentationFormat>
  <Paragraphs>2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Тема Office</vt:lpstr>
      <vt:lpstr>Направление : Финансовая грамотность»  Школа пожилого возраста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Maksunova_EV</cp:lastModifiedBy>
  <cp:revision>10</cp:revision>
  <dcterms:created xsi:type="dcterms:W3CDTF">2020-06-17T04:41:34Z</dcterms:created>
  <dcterms:modified xsi:type="dcterms:W3CDTF">2020-06-17T08:17:04Z</dcterms:modified>
</cp:coreProperties>
</file>