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t>16.06.2020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3573016"/>
            <a:ext cx="7175351" cy="1728192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00B050"/>
                </a:solidFill>
              </a:rPr>
              <a:t>Школа пожилого возраста </a:t>
            </a:r>
            <a:r>
              <a:rPr lang="ru-RU" sz="2000" dirty="0" smtClean="0">
                <a:solidFill>
                  <a:srgbClr val="00B050"/>
                </a:solidFill>
              </a:rPr>
              <a:t/>
            </a:r>
            <a:br>
              <a:rPr lang="ru-RU" sz="2000" dirty="0" smtClean="0">
                <a:solidFill>
                  <a:srgbClr val="00B050"/>
                </a:solidFill>
              </a:rPr>
            </a:br>
            <a:r>
              <a:rPr lang="ru-RU" sz="2000" dirty="0" smtClean="0">
                <a:solidFill>
                  <a:srgbClr val="00B050"/>
                </a:solidFill>
              </a:rPr>
              <a:t>«</a:t>
            </a:r>
            <a:r>
              <a:rPr lang="ru-RU" sz="2000" dirty="0" smtClean="0">
                <a:solidFill>
                  <a:srgbClr val="00B050"/>
                </a:solidFill>
              </a:rPr>
              <a:t>Садоводы и огородники</a:t>
            </a:r>
            <a:br>
              <a:rPr lang="ru-RU" sz="2000" dirty="0" smtClean="0">
                <a:solidFill>
                  <a:srgbClr val="00B050"/>
                </a:solidFill>
              </a:rPr>
            </a:br>
            <a:r>
              <a:rPr lang="ru-RU" sz="2000" dirty="0" smtClean="0">
                <a:solidFill>
                  <a:srgbClr val="00B050"/>
                </a:solidFill>
              </a:rPr>
              <a:t>Тема: «Уроки практических навыков по применению инновационных методик в садово - огороднической деятельности»</a:t>
            </a:r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оригинальное украшение дачного участк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5112568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95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>
                <a:effectLst/>
                <a:latin typeface="Calibri"/>
                <a:ea typeface="Calibri"/>
                <a:cs typeface="Times New Roman"/>
              </a:rPr>
              <a:t>Инновационных </a:t>
            </a:r>
            <a:r>
              <a:rPr lang="ru-RU" sz="1600" dirty="0">
                <a:effectLst/>
                <a:latin typeface="Calibri"/>
                <a:ea typeface="Calibri"/>
                <a:cs typeface="Times New Roman"/>
              </a:rPr>
              <a:t>метода садоводства, которые полезно </a:t>
            </a:r>
            <a:r>
              <a:rPr lang="ru-RU" sz="1600" dirty="0" smtClean="0">
                <a:effectLst/>
                <a:latin typeface="Calibri"/>
                <a:ea typeface="Calibri"/>
                <a:cs typeface="Times New Roman"/>
              </a:rPr>
              <a:t>знать каждому </a:t>
            </a:r>
            <a:r>
              <a:rPr lang="ru-RU" sz="1600" dirty="0">
                <a:effectLst/>
                <a:latin typeface="Calibri"/>
                <a:ea typeface="Calibri"/>
                <a:cs typeface="Times New Roman"/>
              </a:rPr>
              <a:t>дачнику</a:t>
            </a:r>
            <a:br>
              <a:rPr lang="ru-RU" sz="16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1600" dirty="0">
                <a:effectLst/>
                <a:latin typeface="Calibri"/>
                <a:ea typeface="Calibri"/>
                <a:cs typeface="Times New Roman"/>
              </a:rPr>
              <a:t>Ежегодная обработка земли традиционными способами требует от садовода много физических сил и времени. Урожай напрямую зависит от качественной обработки грунта. Чтобы уменьшить трудозатраты, большая часть огородников отдает предпочтение альтернативным методам выращивания садовых культур.</a:t>
            </a:r>
          </a:p>
        </p:txBody>
      </p:sp>
      <p:pic>
        <p:nvPicPr>
          <p:cNvPr id="4" name="Объект 3" descr="http://img.labirint.ru/images/comments_pic/1051/01lab5vph129322157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21" y="476672"/>
            <a:ext cx="5978558" cy="37302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097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9"/>
            <a:ext cx="3636085" cy="720079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Высокие грядки</a:t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836712"/>
            <a:ext cx="4284913" cy="532859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Поднятые грядки дают садоводу множество </a:t>
            </a:r>
            <a:r>
              <a:rPr lang="ru-RU" sz="4800" dirty="0" smtClean="0">
                <a:latin typeface="Calibri"/>
                <a:ea typeface="Calibri"/>
                <a:cs typeface="Times New Roman"/>
              </a:rPr>
              <a:t>преимуществ: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 smtClean="0">
                <a:latin typeface="Calibri"/>
                <a:ea typeface="Calibri"/>
                <a:cs typeface="Times New Roman"/>
              </a:rPr>
              <a:t>создание 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>огорода на землях, непригодных для выращивания большинства культур – болотистые и каменистые почвы;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быстрый прогрев грунта и, как следствие, раннее созревание урожая;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легкость в монтаже грядок;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возможность разместить грядку в любом удобном месте;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удобство обработки от сорняков и вредителей;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лучший дренаж почвы;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защита от вымерзания – благодаря небольшим размерам грядку быстро можно укрыть;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легкое рыхление;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перекопка дважды за сезон.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Calibri"/>
                <a:ea typeface="Calibri"/>
                <a:cs typeface="Times New Roman"/>
              </a:rPr>
              <a:t>Высокие грядки легко сделать своими руками из шифера, досок, пластика, старой мебели или приобрести готовые сборные каркасы. Для участков с классической архитектурой можно построить стационарные грядки из кирпича или шлакоблока</a:t>
            </a:r>
            <a:r>
              <a:rPr lang="ru-RU" sz="4800" dirty="0" smtClean="0">
                <a:latin typeface="Calibri"/>
                <a:ea typeface="Calibri"/>
                <a:cs typeface="Times New Roman"/>
              </a:rPr>
              <a:t>.. 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>Внутреннее пространство грядки заполняют компостом, перегноем и плодородным грунтом. Каждый слой должен быть около 10 см.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5" name="Объект 4" descr="https://babushkinadacha.ru/wp-content/uploads/2019/11/imagetools0-1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761"/>
            <a:ext cx="4392488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85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8"/>
            <a:ext cx="3636085" cy="1368151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Вертикальное озеленение</a:t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124744"/>
            <a:ext cx="5040560" cy="5112568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Calibri"/>
                <a:ea typeface="Calibri"/>
                <a:cs typeface="Times New Roman"/>
              </a:rPr>
              <a:t>Фитопанно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 можно организовать не только на даче, но и в городской квартире. В любом месте, где есть стена, каркасная опора, рейки или даже веревки. Вертикальное озеленение пришло на смену живым изгородям и беседкам, обвитым диким виноградом.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atin typeface="Calibri"/>
                <a:ea typeface="Calibri"/>
                <a:cs typeface="Times New Roman"/>
              </a:rPr>
              <a:t>Преимущества: зонирование участка; укрытие 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от пыли и </a:t>
            </a:r>
            <a:r>
              <a:rPr lang="ru-RU" sz="2200" dirty="0" smtClean="0">
                <a:latin typeface="Calibri"/>
                <a:ea typeface="Calibri"/>
                <a:cs typeface="Times New Roman"/>
              </a:rPr>
              <a:t>ветра; создание 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естественного </a:t>
            </a:r>
            <a:r>
              <a:rPr lang="ru-RU" sz="2200" dirty="0" smtClean="0">
                <a:latin typeface="Calibri"/>
                <a:ea typeface="Calibri"/>
                <a:cs typeface="Times New Roman"/>
              </a:rPr>
              <a:t>затенения; эстетический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, декоративный вид.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Наиболее подходящие растения для вертикального озеленения: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Calibri"/>
                <a:ea typeface="Calibri"/>
                <a:cs typeface="Times New Roman"/>
              </a:rPr>
              <a:t>Плетистая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 роза.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Клематис.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Ипомея.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Глициния.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Жимолость.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Зеленую стену получают, высаживая семена или проросшие растения в малое количество грунта или гидропонику. В качестве гидропоники можно использовать мох и керамзит.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Различаются: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модульные конструкции, на которые крепятся облегченные пластиковые, тканевые или металлические емкости для растений;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тканевые полотна с карманами для высадки семян;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 err="1">
                <a:latin typeface="Calibri"/>
                <a:ea typeface="Calibri"/>
                <a:cs typeface="Times New Roman"/>
              </a:rPr>
              <a:t>фитокартины</a:t>
            </a:r>
            <a:r>
              <a:rPr lang="ru-RU" sz="2200" dirty="0">
                <a:latin typeface="Calibri"/>
                <a:ea typeface="Calibri"/>
                <a:cs typeface="Times New Roman"/>
              </a:rPr>
              <a:t> – готовый каркас с ячейками для цветов.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Подойдут крепления, сделанные своими руками. Главное – предусмотреть надежное крепление и систему полива.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Calibri"/>
                <a:ea typeface="Calibri"/>
                <a:cs typeface="Times New Roman"/>
              </a:rPr>
              <a:t>На участке можно сделать вертикальную клумбу для цветов. Для этого отлично подойдет пластиковая труба с отверстиями для растений. Когда цветы разрастутся, клумба превратится в цветущую пирамиду.</a:t>
            </a:r>
          </a:p>
          <a:p>
            <a:endParaRPr lang="ru-RU" dirty="0"/>
          </a:p>
        </p:txBody>
      </p:sp>
      <p:pic>
        <p:nvPicPr>
          <p:cNvPr id="5" name="Объект 4" descr="https://babushkinadacha.ru/wp-content/uploads/2019/11/imagetools1-1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3246512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31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8"/>
            <a:ext cx="3636085" cy="2016224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Капельное орошение</a:t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3356992"/>
            <a:ext cx="6840760" cy="228032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Calibri"/>
                <a:ea typeface="Calibri"/>
                <a:cs typeface="Times New Roman"/>
              </a:rPr>
              <a:t>Популярный среди дачников современный метод полива, при котором влага поступает непосредственно под корень растения небольшими порциями, позволяя избежать как перелива, так и высыхания грунта. Система капельного орошения значительно сокращает расход воды, экономит время садовода. Для установки оросительной системы необходимо определиться с количеством рядков и их длиной. Система капельного орошения может показаться несколько затратной, но при этом дает хороший результат в виде завидного </a:t>
            </a:r>
            <a:r>
              <a:rPr lang="ru-RU" sz="1800" dirty="0" smtClean="0">
                <a:latin typeface="Calibri"/>
                <a:ea typeface="Calibri"/>
                <a:cs typeface="Times New Roman"/>
              </a:rPr>
              <a:t>урожая.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6" name="Объект 5" descr="https://babushkinadacha.ru/wp-content/uploads/2019/11/imagetools2-1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4664"/>
            <a:ext cx="4016375" cy="26759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098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171399"/>
            <a:ext cx="2592288" cy="1656183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Сад в контейнерах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 fontScale="925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Идея мобильного цветника уже не нова, но по-прежнему пользуется популярностью у дачников. Контейнерный сад  дает возможность устраивать самые разнообразные цветники в любом уголке сада, двора, балкона и даже квартиры. Суть его заключается в посеве или посадке растений в крупные емкости, из которых впоследствии создаются цветники различных форм и размеров. Цветы в контейнерах позволяют украсить ландшафт мини-композициями или большими цветущими островками. Для того чтобы в контейнере заблагоухала красивая клумба, подбирают растения, которые будут дополнять друг друга по фактуре, форме, окраске листьев и цветков. Важно, чтобы требования к свету, влажности и характеристикам почвы были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схожими.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Calibri"/>
                <a:ea typeface="Calibri"/>
                <a:cs typeface="Times New Roman"/>
              </a:rPr>
              <a:t>Для </a:t>
            </a:r>
            <a:r>
              <a:rPr lang="ru-RU" dirty="0">
                <a:latin typeface="Calibri"/>
                <a:ea typeface="Calibri"/>
                <a:cs typeface="Times New Roman"/>
              </a:rPr>
              <a:t>контейнерных посадок подойдут однолетники:  Петуния. Настурция. Пеларгония. Бегония. Бальзамин.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Вербена.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Calibri"/>
                <a:ea typeface="Calibri"/>
                <a:cs typeface="Times New Roman"/>
              </a:rPr>
              <a:t>В </a:t>
            </a:r>
            <a:r>
              <a:rPr lang="ru-RU" dirty="0">
                <a:latin typeface="Calibri"/>
                <a:ea typeface="Calibri"/>
                <a:cs typeface="Times New Roman"/>
              </a:rPr>
              <a:t>подвесных контейнерных корзинах хорошо смотрятся ампельные растения – уже через несколько недель после посадки они превратятся в яркие каскады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цветов.  Для </a:t>
            </a:r>
            <a:r>
              <a:rPr lang="ru-RU" dirty="0">
                <a:latin typeface="Calibri"/>
                <a:ea typeface="Calibri"/>
                <a:cs typeface="Times New Roman"/>
              </a:rPr>
              <a:t>мобильного цветника проще использовать уже готовую рассаду, выращенную собственноручно или приобретенную в специализированном магазине. Высаживая уже цветущие растения, проще подобрать цветовую гамму и желаемое сочетание культур.</a:t>
            </a:r>
          </a:p>
          <a:p>
            <a:endParaRPr lang="ru-RU" dirty="0"/>
          </a:p>
        </p:txBody>
      </p:sp>
      <p:pic>
        <p:nvPicPr>
          <p:cNvPr id="6" name="Объект 5" descr="https://babushkinadacha.ru/wp-content/uploads/2019/11/imagetools3-1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4824536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571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3636085" cy="1584176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Скамейки с газонной травой</a:t>
            </a:r>
            <a:r>
              <a:rPr lang="ru-RU" sz="1800" dirty="0">
                <a:latin typeface="Calibri"/>
                <a:ea typeface="Calibri"/>
                <a:cs typeface="Times New Roman"/>
              </a:rPr>
              <a:t/>
            </a:r>
            <a:br>
              <a:rPr lang="ru-RU" sz="18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Плавно переходим от газонов к садовой мебели, являющейся, впрочем, тем же газоном: скамья с сиденьем из гидропоники, покрытым очень густой травяной </a:t>
            </a:r>
            <a:r>
              <a:rPr lang="ru-RU" sz="2400" dirty="0" err="1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нескашиваемой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 мини-посадкой. То есть владелец земельного участка может удобно «присесть на травку» не на уровне грунта, а выше.</a:t>
            </a: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evo.business/wp-content/uploads/2016/07/3-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85937"/>
            <a:ext cx="4104456" cy="3286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612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6633"/>
            <a:ext cx="4680520" cy="1080119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Африканские грядки в мешках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143057" cy="22322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268760"/>
            <a:ext cx="8208912" cy="2664296"/>
          </a:xfrm>
        </p:spPr>
        <p:txBody>
          <a:bodyPr>
            <a:normAutofit/>
          </a:bodyPr>
          <a:lstStyle/>
          <a:p>
            <a:pPr>
              <a:lnSpc>
                <a:spcPts val="1425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Для выращивания в мешке понадобится джутовый или полипропиленовый мешок. Чтобы жуки и паразиты не добрались до растения, мешки ставятся на возвышение из камня или дерева. Обязательно наличие подпорок, чтобы грядка не упала. На дно мешка, а также по центру до самого верха насыпают камни – дренаж. Для удобства загрузки камней можно использовать пластиковую бутылку, обрезанную с двух сторон или любой цилиндр без дна и верха. Устанавливается цилиндр на камни на дне мешка и засыпается камнями; вокруг засыпается земля до верха цилиндра, затем цилиндр вынимается и вновь ставится по центру. Процедура повторяется до тех пор, пока мешок не наполнится. Растения можно сажать как в мешок сверху, так и по бокам, в прорези. Полив осуществляется в дренаж из камней. Такой метод посадки позволяет выращивать полезные культуры в любом месте, причем посадки будут мобильными, а результат не будет зависеть от почвы на участке – мешки можно засыпать качественной покупной землей. Минусы у «африканских грядок» тоже есть: они требуют частого полива, а корни могут загнить.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Рисунок 4" descr="грядки в мешках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7128791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570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3636085" cy="1296144"/>
          </a:xfrm>
        </p:spPr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Новая методика выращивания картофеля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5145752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Выращивание картофеля в два ряда </a:t>
            </a:r>
            <a:r>
              <a:rPr lang="ru-RU" sz="2400" dirty="0" smtClean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позволяет </a:t>
            </a:r>
            <a: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увеличить выход продукта до 95 %, в то время как обычная посадка картофеля дает выход 30 %. Посадка картофеля производится в два ряда, в шахматном порядке; такая схема дает возможность растениям получать максимальное количество света и влаги. В сдвоенном ряду расстояние между кустами составляет 40 см, а между парными рядами нужно оставлять 110 см. Такие поля легко обрабатывать и окучивать с помощью машин.</a:t>
            </a:r>
            <a:b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40897" cy="37924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методика выращивания картофел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92897"/>
            <a:ext cx="4464495" cy="36722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979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04664"/>
            <a:ext cx="3636085" cy="2016224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Выращивание растений «вниз головой»</a:t>
            </a:r>
            <a:br>
              <a:rPr lang="ru-RU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731520"/>
            <a:ext cx="3174504" cy="4894730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Интересный метод для посадки помидоров используется в частных подсобных хозяйствах. Рассада высаживается в пластиковые горшки с дырочками на дне, растение помещается в дырку и фиксируется плотной бумагой; корни в горшке засыпаются землей. Полив осуществляется сверху. Горшки сверху накрываются крышкой, чтобы почву не размыло дождем.</a:t>
            </a:r>
            <a:b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052736"/>
            <a:ext cx="4068889" cy="45845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Выращивание растений вниз головой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916832"/>
            <a:ext cx="4608511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532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260648"/>
            <a:ext cx="6400800" cy="3384376"/>
          </a:xfrm>
        </p:spPr>
        <p:txBody>
          <a:bodyPr>
            <a:normAutofit fontScale="62500" lnSpcReduction="2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Новые технологии позволяют: Получить больший объем продукта, Сэкономить земельное пространство, Уменьшить трудозатраты на полив и прополку огородов, Выращивать овощи в неблагоприятных природных условиях. Благодаря использованию нетрадиционных технологий можно выращивать культурные растения повсеместно, даже без использования грунта, и в любое время года. </a:t>
            </a:r>
            <a:endParaRPr lang="ru-RU" sz="2400" dirty="0" smtClean="0">
              <a:solidFill>
                <a:srgbClr val="000000"/>
              </a:solidFill>
              <a:latin typeface="Ubuntu"/>
              <a:ea typeface="Calibri"/>
              <a:cs typeface="Times New Roman"/>
            </a:endParaRPr>
          </a:p>
          <a:p>
            <a:r>
              <a:rPr lang="ru-RU" sz="2400" dirty="0" smtClean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Опасения </a:t>
            </a:r>
            <a: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  <a:t>может вызывать: Использование добавок для обильного роста растений и высокого урожая, Выведение семян гибридов, от которых нельзя получить новые семена для дальнейшего размножения, Зависимость от электрических источников питания. К недостатку новых технологий относится и их дороговизна: использовать большую часть ноу-хау для частного пользования затруднительно.</a:t>
            </a:r>
            <a:br>
              <a:rPr lang="ru-RU" sz="2400" dirty="0">
                <a:solidFill>
                  <a:srgbClr val="000000"/>
                </a:solidFill>
                <a:latin typeface="Ubuntu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4" name="Рисунок 3" descr="урожай в результате инноваций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7" y="3068960"/>
            <a:ext cx="5940425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34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1196752"/>
            <a:ext cx="7704855" cy="4104456"/>
          </a:xfrm>
        </p:spPr>
        <p:txBody>
          <a:bodyPr/>
          <a:lstStyle/>
          <a:p>
            <a:pPr algn="ctr"/>
            <a:r>
              <a:rPr lang="ru-RU" sz="7200" dirty="0" smtClean="0"/>
              <a:t>Спасибо 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11713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69</TotalTime>
  <Words>1083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Школа пожилого возраста  «Садоводы и огородники Тема: «Уроки практических навыков по применению инновационных методик в садово - огороднической деятельности»</vt:lpstr>
      <vt:lpstr>Инновационных метода садоводства, которые полезно знать каждому дачнику Ежегодная обработка земли традиционными способами требует от садовода много физических сил и времени. Урожай напрямую зависит от качественной обработки грунта. Чтобы уменьшить трудозатраты, большая часть огородников отдает предпочтение альтернативным методам выращивания садовых культур.</vt:lpstr>
      <vt:lpstr>Высокие грядки </vt:lpstr>
      <vt:lpstr>Вертикальное озеленение </vt:lpstr>
      <vt:lpstr>Капельное орошение </vt:lpstr>
      <vt:lpstr>Сад в контейнерах</vt:lpstr>
      <vt:lpstr>Скамейки с газонной травой </vt:lpstr>
      <vt:lpstr>Африканские грядки в мешках </vt:lpstr>
      <vt:lpstr>Новая методика выращивания картофеля </vt:lpstr>
      <vt:lpstr>Выращивание растений «вниз головой» 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HOME</cp:lastModifiedBy>
  <cp:revision>8</cp:revision>
  <dcterms:created xsi:type="dcterms:W3CDTF">2020-06-16T16:26:32Z</dcterms:created>
  <dcterms:modified xsi:type="dcterms:W3CDTF">2020-06-16T17:41:36Z</dcterms:modified>
</cp:coreProperties>
</file>