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1311424"/>
          </a:xfrm>
        </p:spPr>
        <p:txBody>
          <a:bodyPr/>
          <a:lstStyle/>
          <a:p>
            <a:pPr algn="ctr"/>
            <a:r>
              <a:rPr lang="ru-RU" sz="2400" dirty="0" smtClean="0"/>
              <a:t>ГАУ «КЦСОН ГОРОДА Каменска-Уральского» 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47864" y="2636912"/>
            <a:ext cx="5114778" cy="2037352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ru-RU" sz="8000" dirty="0" smtClean="0"/>
              <a:t>Школа пожилого возраста</a:t>
            </a:r>
          </a:p>
          <a:p>
            <a:pPr algn="ctr"/>
            <a:r>
              <a:rPr lang="ru-RU" sz="8000" dirty="0" smtClean="0"/>
              <a:t>  по направлению</a:t>
            </a:r>
          </a:p>
          <a:p>
            <a:pPr algn="ctr"/>
            <a:r>
              <a:rPr lang="ru-RU" sz="8000" dirty="0" smtClean="0"/>
              <a:t> </a:t>
            </a:r>
            <a:r>
              <a:rPr lang="ru-RU" sz="8000" dirty="0" smtClean="0"/>
              <a:t>«Творческая и прикладная деятельность»</a:t>
            </a:r>
            <a:endParaRPr lang="ru-RU" sz="8000" dirty="0" smtClean="0"/>
          </a:p>
          <a:p>
            <a:pPr algn="ctr"/>
            <a:r>
              <a:rPr lang="ru-RU" sz="8000" dirty="0" smtClean="0"/>
              <a:t> Тема занятия «Учимся вязать мочалку»   </a:t>
            </a:r>
          </a:p>
          <a:p>
            <a:pPr algn="ctr"/>
            <a:endParaRPr lang="ru-RU" sz="8000" dirty="0" smtClean="0"/>
          </a:p>
          <a:p>
            <a:pPr algn="ctr"/>
            <a:endParaRPr lang="ru-RU" sz="5100" dirty="0" smtClean="0"/>
          </a:p>
          <a:p>
            <a:endParaRPr lang="ru-RU" sz="5100" dirty="0" smtClean="0"/>
          </a:p>
          <a:p>
            <a:endParaRPr lang="ru-RU" sz="5100" dirty="0" smtClean="0"/>
          </a:p>
          <a:p>
            <a:endParaRPr lang="ru-RU" sz="5100" dirty="0" smtClean="0"/>
          </a:p>
          <a:p>
            <a:endParaRPr lang="ru-RU" sz="5100" dirty="0" smtClean="0"/>
          </a:p>
          <a:p>
            <a:endParaRPr lang="ru-RU" sz="5100" dirty="0" smtClean="0"/>
          </a:p>
          <a:p>
            <a:r>
              <a:rPr lang="ru-RU" sz="5100" dirty="0" smtClean="0"/>
              <a:t>Место проведения: ул.Титова, 8</a:t>
            </a:r>
          </a:p>
          <a:p>
            <a:r>
              <a:rPr lang="ru-RU" sz="5100" dirty="0" smtClean="0"/>
              <a:t>Периодичность:  1 раз в месяц</a:t>
            </a:r>
          </a:p>
          <a:p>
            <a:r>
              <a:rPr lang="ru-RU" sz="5100" dirty="0" smtClean="0"/>
              <a:t>Специалист  по социальной работе </a:t>
            </a:r>
          </a:p>
          <a:p>
            <a:r>
              <a:rPr lang="ru-RU" sz="5100" dirty="0" smtClean="0"/>
              <a:t> </a:t>
            </a:r>
            <a:r>
              <a:rPr lang="ru-RU" sz="5100" dirty="0" err="1" smtClean="0"/>
              <a:t>Самигуллина</a:t>
            </a:r>
            <a:r>
              <a:rPr lang="ru-RU" sz="5100" dirty="0" smtClean="0"/>
              <a:t> Светлана </a:t>
            </a:r>
            <a:r>
              <a:rPr lang="ru-RU" sz="5100" dirty="0" err="1" smtClean="0"/>
              <a:t>Кираматовна</a:t>
            </a:r>
            <a:endParaRPr lang="ru-RU" sz="5100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3screen4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484784"/>
            <a:ext cx="6912768" cy="483426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</a:t>
            </a:r>
            <a:endParaRPr lang="ru-RU" dirty="0"/>
          </a:p>
        </p:txBody>
      </p:sp>
      <p:pic>
        <p:nvPicPr>
          <p:cNvPr id="4" name="Содержимое 3" descr="света 2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вета 2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46935" y="1609725"/>
            <a:ext cx="7059529" cy="484663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вета 2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вета 2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23814"/>
            <a:ext cx="7239000" cy="4818459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11</TotalTime>
  <Words>49</Words>
  <Application>Microsoft Office PowerPoint</Application>
  <PresentationFormat>Экран (4:3)</PresentationFormat>
  <Paragraphs>17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Изящная</vt:lpstr>
      <vt:lpstr>ГАУ «КЦСОН ГОРОДА Каменска-Уральского» </vt:lpstr>
      <vt:lpstr>Слайд 2</vt:lpstr>
      <vt:lpstr>Необходимые материалы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</dc:title>
  <dc:creator>Рустам</dc:creator>
  <cp:lastModifiedBy>Maksunova_EV</cp:lastModifiedBy>
  <cp:revision>4</cp:revision>
  <dcterms:created xsi:type="dcterms:W3CDTF">2020-06-05T07:43:36Z</dcterms:created>
  <dcterms:modified xsi:type="dcterms:W3CDTF">2020-06-15T05:47:49Z</dcterms:modified>
</cp:coreProperties>
</file>