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Default Extension="emf" ContentType="image/x-em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2" r:id="rId3"/>
    <p:sldId id="272" r:id="rId4"/>
    <p:sldId id="259" r:id="rId5"/>
    <p:sldId id="292" r:id="rId6"/>
    <p:sldId id="294" r:id="rId7"/>
    <p:sldId id="293" r:id="rId8"/>
    <p:sldId id="289" r:id="rId9"/>
    <p:sldId id="290" r:id="rId10"/>
    <p:sldId id="291" r:id="rId11"/>
    <p:sldId id="295" r:id="rId12"/>
    <p:sldId id="258" r:id="rId13"/>
    <p:sldId id="280" r:id="rId14"/>
    <p:sldId id="260" r:id="rId15"/>
    <p:sldId id="286" r:id="rId1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FDD903"/>
    <a:srgbClr val="FFFFFF"/>
    <a:srgbClr val="B2B2B2"/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7" autoAdjust="0"/>
    <p:restoredTop sz="98387" autoAdjust="0"/>
  </p:normalViewPr>
  <p:slideViewPr>
    <p:cSldViewPr>
      <p:cViewPr varScale="1">
        <p:scale>
          <a:sx n="72" d="100"/>
          <a:sy n="72" d="100"/>
        </p:scale>
        <p:origin x="-129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45BF701-9910-4AEA-AB07-618F7C650A62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D6B9C63-431F-4F96-8D43-2AFAD09A22F6}" type="slidenum">
              <a:rPr lang="en-US"/>
              <a:pPr/>
              <a:t>1</a:t>
            </a:fld>
            <a:endParaRPr lang="en-US"/>
          </a:p>
        </p:txBody>
      </p:sp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6223A81-2327-4B9B-BFC3-C3E39E786038}" type="slidenum">
              <a:rPr lang="en-US"/>
              <a:pPr/>
              <a:t>2</a:t>
            </a:fld>
            <a:endParaRPr lang="en-US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C38E3AF-DF3C-4F11-9C93-F6283DDF969D}" type="slidenum">
              <a:rPr lang="en-US"/>
              <a:pPr/>
              <a:t>3</a:t>
            </a:fld>
            <a:endParaRPr lang="en-US"/>
          </a:p>
        </p:txBody>
      </p:sp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1774EA8-A146-4BA0-A264-F3333097F5B4}" type="slidenum">
              <a:rPr lang="en-US"/>
              <a:pPr/>
              <a:t>4</a:t>
            </a:fld>
            <a:endParaRPr lang="en-US"/>
          </a:p>
        </p:txBody>
      </p:sp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7ECF6A0-07B9-457E-A935-C1906C270B48}" type="slidenum">
              <a:rPr lang="en-US"/>
              <a:pPr/>
              <a:t>12</a:t>
            </a:fld>
            <a:endParaRPr lang="en-US"/>
          </a:p>
        </p:txBody>
      </p:sp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B820373-13D3-4750-B3CB-0D4531CDCED7}" type="slidenum">
              <a:rPr lang="en-US"/>
              <a:pPr/>
              <a:t>13</a:t>
            </a:fld>
            <a:endParaRPr lang="en-US"/>
          </a:p>
        </p:txBody>
      </p:sp>
      <p:sp>
        <p:nvSpPr>
          <p:cNvPr id="61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5CAA759-69C1-445B-826C-61897FF382F3}" type="slidenum">
              <a:rPr lang="en-US"/>
              <a:pPr/>
              <a:t>14</a:t>
            </a:fld>
            <a:endParaRPr lang="en-US"/>
          </a:p>
        </p:txBody>
      </p:sp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4FD605C-FE13-4F05-B663-79D6EA96D697}" type="slidenum">
              <a:rPr lang="en-US"/>
              <a:pPr/>
              <a:t>15</a:t>
            </a:fld>
            <a:endParaRPr lang="en-US"/>
          </a:p>
        </p:txBody>
      </p:sp>
      <p:sp>
        <p:nvSpPr>
          <p:cNvPr id="66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2" name="Rectangle 70"/>
          <p:cNvSpPr>
            <a:spLocks noChangeArrowheads="1"/>
          </p:cNvSpPr>
          <p:nvPr/>
        </p:nvSpPr>
        <p:spPr bwMode="gray">
          <a:xfrm>
            <a:off x="0" y="0"/>
            <a:ext cx="2109788" cy="68580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grpSp>
        <p:nvGrpSpPr>
          <p:cNvPr id="3253" name="Group 181"/>
          <p:cNvGrpSpPr>
            <a:grpSpLocks/>
          </p:cNvGrpSpPr>
          <p:nvPr/>
        </p:nvGrpSpPr>
        <p:grpSpPr bwMode="auto">
          <a:xfrm rot="10800000">
            <a:off x="-6350" y="0"/>
            <a:ext cx="461963" cy="6858000"/>
            <a:chOff x="768" y="1700"/>
            <a:chExt cx="405" cy="2620"/>
          </a:xfrm>
        </p:grpSpPr>
        <p:sp>
          <p:nvSpPr>
            <p:cNvPr id="3254" name="Rectangle 182"/>
            <p:cNvSpPr>
              <a:spLocks noChangeArrowheads="1"/>
            </p:cNvSpPr>
            <p:nvPr userDrawn="1"/>
          </p:nvSpPr>
          <p:spPr bwMode="gray">
            <a:xfrm>
              <a:off x="768" y="1700"/>
              <a:ext cx="95" cy="2620"/>
            </a:xfrm>
            <a:prstGeom prst="rect">
              <a:avLst/>
            </a:prstGeom>
            <a:solidFill>
              <a:schemeClr val="tx2">
                <a:alpha val="30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255" name="Rectangle 183"/>
            <p:cNvSpPr>
              <a:spLocks noChangeArrowheads="1"/>
            </p:cNvSpPr>
            <p:nvPr userDrawn="1"/>
          </p:nvSpPr>
          <p:spPr bwMode="gray">
            <a:xfrm>
              <a:off x="912" y="1700"/>
              <a:ext cx="261" cy="2620"/>
            </a:xfrm>
            <a:prstGeom prst="rect">
              <a:avLst/>
            </a:prstGeom>
            <a:solidFill>
              <a:schemeClr val="tx2">
                <a:alpha val="30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3267" name="Group 195"/>
          <p:cNvGrpSpPr>
            <a:grpSpLocks/>
          </p:cNvGrpSpPr>
          <p:nvPr/>
        </p:nvGrpSpPr>
        <p:grpSpPr bwMode="auto">
          <a:xfrm>
            <a:off x="1371600" y="0"/>
            <a:ext cx="547688" cy="6858000"/>
            <a:chOff x="768" y="1700"/>
            <a:chExt cx="405" cy="2620"/>
          </a:xfrm>
        </p:grpSpPr>
        <p:sp>
          <p:nvSpPr>
            <p:cNvPr id="3268" name="Rectangle 196"/>
            <p:cNvSpPr>
              <a:spLocks noChangeArrowheads="1"/>
            </p:cNvSpPr>
            <p:nvPr userDrawn="1"/>
          </p:nvSpPr>
          <p:spPr bwMode="gray">
            <a:xfrm>
              <a:off x="768" y="1700"/>
              <a:ext cx="95" cy="2620"/>
            </a:xfrm>
            <a:prstGeom prst="rect">
              <a:avLst/>
            </a:prstGeom>
            <a:solidFill>
              <a:schemeClr val="tx2">
                <a:alpha val="30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269" name="Rectangle 197"/>
            <p:cNvSpPr>
              <a:spLocks noChangeArrowheads="1"/>
            </p:cNvSpPr>
            <p:nvPr userDrawn="1"/>
          </p:nvSpPr>
          <p:spPr bwMode="gray">
            <a:xfrm>
              <a:off x="912" y="1700"/>
              <a:ext cx="261" cy="2620"/>
            </a:xfrm>
            <a:prstGeom prst="rect">
              <a:avLst/>
            </a:prstGeom>
            <a:solidFill>
              <a:schemeClr val="tx2">
                <a:alpha val="30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3237" name="Rectangle 165"/>
          <p:cNvSpPr>
            <a:spLocks noChangeArrowheads="1"/>
          </p:cNvSpPr>
          <p:nvPr/>
        </p:nvSpPr>
        <p:spPr bwMode="gray">
          <a:xfrm>
            <a:off x="6964363" y="6350"/>
            <a:ext cx="2179637" cy="984250"/>
          </a:xfrm>
          <a:prstGeom prst="rect">
            <a:avLst/>
          </a:prstGeom>
          <a:solidFill>
            <a:schemeClr val="accent2">
              <a:alpha val="7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791200" y="4114800"/>
            <a:ext cx="2971800" cy="762000"/>
          </a:xfrm>
        </p:spPr>
        <p:txBody>
          <a:bodyPr/>
          <a:lstStyle>
            <a:lvl1pPr marL="0" indent="0" algn="dist">
              <a:buFontTx/>
              <a:buNone/>
              <a:defRPr sz="1400" i="1">
                <a:latin typeface="Times New Roman" pitchFamily="18" charset="0"/>
              </a:defRPr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3103563" y="6445250"/>
            <a:ext cx="1144587" cy="27622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4572000" y="6445250"/>
            <a:ext cx="1206500" cy="27622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096000" y="6445250"/>
            <a:ext cx="1100138" cy="276225"/>
          </a:xfrm>
        </p:spPr>
        <p:txBody>
          <a:bodyPr/>
          <a:lstStyle>
            <a:lvl1pPr>
              <a:defRPr/>
            </a:lvl1pPr>
          </a:lstStyle>
          <a:p>
            <a:fld id="{EB0A3516-27EB-46DB-8BEF-C4D64AE6B161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3138" name="Rectangle 66"/>
          <p:cNvSpPr>
            <a:spLocks noChangeArrowheads="1"/>
          </p:cNvSpPr>
          <p:nvPr/>
        </p:nvSpPr>
        <p:spPr bwMode="gray">
          <a:xfrm>
            <a:off x="2476500" y="1289050"/>
            <a:ext cx="6667500" cy="1701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236" name="Rectangle 164"/>
          <p:cNvSpPr>
            <a:spLocks noChangeArrowheads="1"/>
          </p:cNvSpPr>
          <p:nvPr/>
        </p:nvSpPr>
        <p:spPr bwMode="gray">
          <a:xfrm rot="-5400000">
            <a:off x="4041775" y="-1854200"/>
            <a:ext cx="990600" cy="4699000"/>
          </a:xfrm>
          <a:prstGeom prst="rect">
            <a:avLst/>
          </a:prstGeom>
          <a:solidFill>
            <a:schemeClr val="tx2">
              <a:alpha val="7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90600" y="2722563"/>
            <a:ext cx="7772400" cy="1470025"/>
          </a:xfrm>
        </p:spPr>
        <p:txBody>
          <a:bodyPr/>
          <a:lstStyle>
            <a:lvl1pPr algn="r">
              <a:defRPr sz="44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grpSp>
        <p:nvGrpSpPr>
          <p:cNvPr id="3271" name="Group 199"/>
          <p:cNvGrpSpPr>
            <a:grpSpLocks/>
          </p:cNvGrpSpPr>
          <p:nvPr/>
        </p:nvGrpSpPr>
        <p:grpSpPr bwMode="auto">
          <a:xfrm>
            <a:off x="2859088" y="0"/>
            <a:ext cx="547687" cy="990600"/>
            <a:chOff x="768" y="1700"/>
            <a:chExt cx="405" cy="2620"/>
          </a:xfrm>
        </p:grpSpPr>
        <p:sp>
          <p:nvSpPr>
            <p:cNvPr id="3272" name="Rectangle 200"/>
            <p:cNvSpPr>
              <a:spLocks noChangeArrowheads="1"/>
            </p:cNvSpPr>
            <p:nvPr userDrawn="1"/>
          </p:nvSpPr>
          <p:spPr bwMode="gray">
            <a:xfrm>
              <a:off x="768" y="1700"/>
              <a:ext cx="95" cy="2620"/>
            </a:xfrm>
            <a:prstGeom prst="rect">
              <a:avLst/>
            </a:prstGeom>
            <a:solidFill>
              <a:srgbClr val="FFFFFF">
                <a:alpha val="39999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273" name="Rectangle 201"/>
            <p:cNvSpPr>
              <a:spLocks noChangeArrowheads="1"/>
            </p:cNvSpPr>
            <p:nvPr userDrawn="1"/>
          </p:nvSpPr>
          <p:spPr bwMode="gray">
            <a:xfrm>
              <a:off x="912" y="1700"/>
              <a:ext cx="261" cy="2620"/>
            </a:xfrm>
            <a:prstGeom prst="rect">
              <a:avLst/>
            </a:prstGeom>
            <a:solidFill>
              <a:srgbClr val="FFFFFF">
                <a:alpha val="39999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3275" name="Group 203"/>
          <p:cNvGrpSpPr>
            <a:grpSpLocks/>
          </p:cNvGrpSpPr>
          <p:nvPr/>
        </p:nvGrpSpPr>
        <p:grpSpPr bwMode="auto">
          <a:xfrm>
            <a:off x="4405313" y="0"/>
            <a:ext cx="547687" cy="990600"/>
            <a:chOff x="768" y="1700"/>
            <a:chExt cx="405" cy="2620"/>
          </a:xfrm>
        </p:grpSpPr>
        <p:sp>
          <p:nvSpPr>
            <p:cNvPr id="3276" name="Rectangle 204"/>
            <p:cNvSpPr>
              <a:spLocks noChangeArrowheads="1"/>
            </p:cNvSpPr>
            <p:nvPr userDrawn="1"/>
          </p:nvSpPr>
          <p:spPr bwMode="gray">
            <a:xfrm>
              <a:off x="768" y="1700"/>
              <a:ext cx="95" cy="2620"/>
            </a:xfrm>
            <a:prstGeom prst="rect">
              <a:avLst/>
            </a:prstGeom>
            <a:solidFill>
              <a:srgbClr val="FFFFFF">
                <a:alpha val="39999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277" name="Rectangle 205"/>
            <p:cNvSpPr>
              <a:spLocks noChangeArrowheads="1"/>
            </p:cNvSpPr>
            <p:nvPr userDrawn="1"/>
          </p:nvSpPr>
          <p:spPr bwMode="gray">
            <a:xfrm>
              <a:off x="912" y="1700"/>
              <a:ext cx="261" cy="2620"/>
            </a:xfrm>
            <a:prstGeom prst="rect">
              <a:avLst/>
            </a:prstGeom>
            <a:solidFill>
              <a:srgbClr val="FFFFFF">
                <a:alpha val="39999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3279" name="Group 207"/>
          <p:cNvGrpSpPr>
            <a:grpSpLocks/>
          </p:cNvGrpSpPr>
          <p:nvPr/>
        </p:nvGrpSpPr>
        <p:grpSpPr bwMode="auto">
          <a:xfrm>
            <a:off x="6005513" y="0"/>
            <a:ext cx="547687" cy="990600"/>
            <a:chOff x="768" y="1700"/>
            <a:chExt cx="405" cy="2620"/>
          </a:xfrm>
        </p:grpSpPr>
        <p:sp>
          <p:nvSpPr>
            <p:cNvPr id="3280" name="Rectangle 208"/>
            <p:cNvSpPr>
              <a:spLocks noChangeArrowheads="1"/>
            </p:cNvSpPr>
            <p:nvPr userDrawn="1"/>
          </p:nvSpPr>
          <p:spPr bwMode="gray">
            <a:xfrm>
              <a:off x="768" y="1700"/>
              <a:ext cx="95" cy="2620"/>
            </a:xfrm>
            <a:prstGeom prst="rect">
              <a:avLst/>
            </a:prstGeom>
            <a:solidFill>
              <a:srgbClr val="FFFFFF">
                <a:alpha val="39999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281" name="Rectangle 209"/>
            <p:cNvSpPr>
              <a:spLocks noChangeArrowheads="1"/>
            </p:cNvSpPr>
            <p:nvPr userDrawn="1"/>
          </p:nvSpPr>
          <p:spPr bwMode="gray">
            <a:xfrm>
              <a:off x="912" y="1700"/>
              <a:ext cx="261" cy="2620"/>
            </a:xfrm>
            <a:prstGeom prst="rect">
              <a:avLst/>
            </a:prstGeom>
            <a:solidFill>
              <a:srgbClr val="FFFFFF">
                <a:alpha val="39999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3287" name="Group 215"/>
          <p:cNvGrpSpPr>
            <a:grpSpLocks/>
          </p:cNvGrpSpPr>
          <p:nvPr/>
        </p:nvGrpSpPr>
        <p:grpSpPr bwMode="auto">
          <a:xfrm>
            <a:off x="7529513" y="0"/>
            <a:ext cx="547687" cy="990600"/>
            <a:chOff x="768" y="1700"/>
            <a:chExt cx="405" cy="2620"/>
          </a:xfrm>
        </p:grpSpPr>
        <p:sp>
          <p:nvSpPr>
            <p:cNvPr id="3288" name="Rectangle 216"/>
            <p:cNvSpPr>
              <a:spLocks noChangeArrowheads="1"/>
            </p:cNvSpPr>
            <p:nvPr userDrawn="1"/>
          </p:nvSpPr>
          <p:spPr bwMode="gray">
            <a:xfrm>
              <a:off x="768" y="1700"/>
              <a:ext cx="95" cy="2620"/>
            </a:xfrm>
            <a:prstGeom prst="rect">
              <a:avLst/>
            </a:prstGeom>
            <a:solidFill>
              <a:srgbClr val="FFFFFF">
                <a:alpha val="39999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289" name="Rectangle 217"/>
            <p:cNvSpPr>
              <a:spLocks noChangeArrowheads="1"/>
            </p:cNvSpPr>
            <p:nvPr userDrawn="1"/>
          </p:nvSpPr>
          <p:spPr bwMode="gray">
            <a:xfrm>
              <a:off x="912" y="1700"/>
              <a:ext cx="261" cy="2620"/>
            </a:xfrm>
            <a:prstGeom prst="rect">
              <a:avLst/>
            </a:prstGeom>
            <a:solidFill>
              <a:srgbClr val="FFFFFF">
                <a:alpha val="39999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3301" name="Group 229"/>
          <p:cNvGrpSpPr>
            <a:grpSpLocks/>
          </p:cNvGrpSpPr>
          <p:nvPr/>
        </p:nvGrpSpPr>
        <p:grpSpPr bwMode="auto">
          <a:xfrm rot="5400000">
            <a:off x="775494" y="1302543"/>
            <a:ext cx="547688" cy="2120901"/>
            <a:chOff x="768" y="1700"/>
            <a:chExt cx="405" cy="2620"/>
          </a:xfrm>
        </p:grpSpPr>
        <p:sp>
          <p:nvSpPr>
            <p:cNvPr id="3302" name="Rectangle 230"/>
            <p:cNvSpPr>
              <a:spLocks noChangeArrowheads="1"/>
            </p:cNvSpPr>
            <p:nvPr userDrawn="1"/>
          </p:nvSpPr>
          <p:spPr bwMode="gray">
            <a:xfrm>
              <a:off x="768" y="1700"/>
              <a:ext cx="95" cy="2620"/>
            </a:xfrm>
            <a:prstGeom prst="rect">
              <a:avLst/>
            </a:prstGeom>
            <a:solidFill>
              <a:schemeClr val="tx2">
                <a:alpha val="30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03" name="Rectangle 231"/>
            <p:cNvSpPr>
              <a:spLocks noChangeArrowheads="1"/>
            </p:cNvSpPr>
            <p:nvPr userDrawn="1"/>
          </p:nvSpPr>
          <p:spPr bwMode="gray">
            <a:xfrm>
              <a:off x="912" y="1700"/>
              <a:ext cx="261" cy="2620"/>
            </a:xfrm>
            <a:prstGeom prst="rect">
              <a:avLst/>
            </a:prstGeom>
            <a:solidFill>
              <a:schemeClr val="tx2">
                <a:alpha val="30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3305" name="Group 233"/>
          <p:cNvGrpSpPr>
            <a:grpSpLocks/>
          </p:cNvGrpSpPr>
          <p:nvPr/>
        </p:nvGrpSpPr>
        <p:grpSpPr bwMode="auto">
          <a:xfrm rot="5400000">
            <a:off x="775494" y="2770981"/>
            <a:ext cx="547687" cy="2120901"/>
            <a:chOff x="768" y="1700"/>
            <a:chExt cx="405" cy="2620"/>
          </a:xfrm>
        </p:grpSpPr>
        <p:sp>
          <p:nvSpPr>
            <p:cNvPr id="3306" name="Rectangle 234"/>
            <p:cNvSpPr>
              <a:spLocks noChangeArrowheads="1"/>
            </p:cNvSpPr>
            <p:nvPr userDrawn="1"/>
          </p:nvSpPr>
          <p:spPr bwMode="gray">
            <a:xfrm>
              <a:off x="768" y="1700"/>
              <a:ext cx="95" cy="2620"/>
            </a:xfrm>
            <a:prstGeom prst="rect">
              <a:avLst/>
            </a:prstGeom>
            <a:solidFill>
              <a:schemeClr val="tx2">
                <a:alpha val="30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07" name="Rectangle 235"/>
            <p:cNvSpPr>
              <a:spLocks noChangeArrowheads="1"/>
            </p:cNvSpPr>
            <p:nvPr userDrawn="1"/>
          </p:nvSpPr>
          <p:spPr bwMode="gray">
            <a:xfrm>
              <a:off x="912" y="1700"/>
              <a:ext cx="261" cy="2620"/>
            </a:xfrm>
            <a:prstGeom prst="rect">
              <a:avLst/>
            </a:prstGeom>
            <a:solidFill>
              <a:schemeClr val="tx2">
                <a:alpha val="30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3309" name="Group 237"/>
          <p:cNvGrpSpPr>
            <a:grpSpLocks/>
          </p:cNvGrpSpPr>
          <p:nvPr/>
        </p:nvGrpSpPr>
        <p:grpSpPr bwMode="auto">
          <a:xfrm rot="5400000">
            <a:off x="775494" y="4218781"/>
            <a:ext cx="547687" cy="2120901"/>
            <a:chOff x="768" y="1700"/>
            <a:chExt cx="405" cy="2620"/>
          </a:xfrm>
        </p:grpSpPr>
        <p:sp>
          <p:nvSpPr>
            <p:cNvPr id="3310" name="Rectangle 238"/>
            <p:cNvSpPr>
              <a:spLocks noChangeArrowheads="1"/>
            </p:cNvSpPr>
            <p:nvPr userDrawn="1"/>
          </p:nvSpPr>
          <p:spPr bwMode="gray">
            <a:xfrm>
              <a:off x="768" y="1700"/>
              <a:ext cx="95" cy="2620"/>
            </a:xfrm>
            <a:prstGeom prst="rect">
              <a:avLst/>
            </a:prstGeom>
            <a:solidFill>
              <a:schemeClr val="tx2">
                <a:alpha val="30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11" name="Rectangle 239"/>
            <p:cNvSpPr>
              <a:spLocks noChangeArrowheads="1"/>
            </p:cNvSpPr>
            <p:nvPr userDrawn="1"/>
          </p:nvSpPr>
          <p:spPr bwMode="gray">
            <a:xfrm>
              <a:off x="912" y="1700"/>
              <a:ext cx="261" cy="2620"/>
            </a:xfrm>
            <a:prstGeom prst="rect">
              <a:avLst/>
            </a:prstGeom>
            <a:solidFill>
              <a:schemeClr val="tx2">
                <a:alpha val="30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3328" name="Group 256"/>
          <p:cNvGrpSpPr>
            <a:grpSpLocks/>
          </p:cNvGrpSpPr>
          <p:nvPr/>
        </p:nvGrpSpPr>
        <p:grpSpPr bwMode="auto">
          <a:xfrm>
            <a:off x="-11113" y="6462713"/>
            <a:ext cx="2120901" cy="395287"/>
            <a:chOff x="-7" y="4071"/>
            <a:chExt cx="1336" cy="249"/>
          </a:xfrm>
        </p:grpSpPr>
        <p:sp>
          <p:nvSpPr>
            <p:cNvPr id="3314" name="Rectangle 242"/>
            <p:cNvSpPr>
              <a:spLocks noChangeArrowheads="1"/>
            </p:cNvSpPr>
            <p:nvPr userDrawn="1"/>
          </p:nvSpPr>
          <p:spPr bwMode="gray">
            <a:xfrm rot="5400000">
              <a:off x="620" y="3444"/>
              <a:ext cx="81" cy="1336"/>
            </a:xfrm>
            <a:prstGeom prst="rect">
              <a:avLst/>
            </a:prstGeom>
            <a:solidFill>
              <a:schemeClr val="tx2">
                <a:alpha val="30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15" name="Rectangle 243"/>
            <p:cNvSpPr>
              <a:spLocks noChangeArrowheads="1"/>
            </p:cNvSpPr>
            <p:nvPr userDrawn="1"/>
          </p:nvSpPr>
          <p:spPr bwMode="gray">
            <a:xfrm rot="5400000">
              <a:off x="598" y="3589"/>
              <a:ext cx="126" cy="1336"/>
            </a:xfrm>
            <a:prstGeom prst="rect">
              <a:avLst/>
            </a:prstGeom>
            <a:solidFill>
              <a:schemeClr val="tx2">
                <a:alpha val="30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3326" name="Group 254"/>
          <p:cNvGrpSpPr>
            <a:grpSpLocks/>
          </p:cNvGrpSpPr>
          <p:nvPr/>
        </p:nvGrpSpPr>
        <p:grpSpPr bwMode="auto">
          <a:xfrm>
            <a:off x="-11113" y="623888"/>
            <a:ext cx="9155113" cy="547687"/>
            <a:chOff x="-7" y="403"/>
            <a:chExt cx="5767" cy="345"/>
          </a:xfrm>
        </p:grpSpPr>
        <p:grpSp>
          <p:nvGrpSpPr>
            <p:cNvPr id="3291" name="Group 219"/>
            <p:cNvGrpSpPr>
              <a:grpSpLocks/>
            </p:cNvGrpSpPr>
            <p:nvPr userDrawn="1"/>
          </p:nvGrpSpPr>
          <p:grpSpPr bwMode="auto">
            <a:xfrm rot="5400000">
              <a:off x="488" y="-92"/>
              <a:ext cx="345" cy="1336"/>
              <a:chOff x="768" y="1700"/>
              <a:chExt cx="405" cy="2620"/>
            </a:xfrm>
          </p:grpSpPr>
          <p:sp>
            <p:nvSpPr>
              <p:cNvPr id="3292" name="Rectangle 220"/>
              <p:cNvSpPr>
                <a:spLocks noChangeArrowheads="1"/>
              </p:cNvSpPr>
              <p:nvPr userDrawn="1"/>
            </p:nvSpPr>
            <p:spPr bwMode="gray">
              <a:xfrm>
                <a:off x="768" y="1700"/>
                <a:ext cx="95" cy="2620"/>
              </a:xfrm>
              <a:prstGeom prst="rect">
                <a:avLst/>
              </a:prstGeom>
              <a:solidFill>
                <a:schemeClr val="tx2">
                  <a:alpha val="3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293" name="Rectangle 221"/>
              <p:cNvSpPr>
                <a:spLocks noChangeArrowheads="1"/>
              </p:cNvSpPr>
              <p:nvPr userDrawn="1"/>
            </p:nvSpPr>
            <p:spPr bwMode="gray">
              <a:xfrm>
                <a:off x="912" y="1700"/>
                <a:ext cx="261" cy="2620"/>
              </a:xfrm>
              <a:prstGeom prst="rect">
                <a:avLst/>
              </a:prstGeom>
              <a:solidFill>
                <a:schemeClr val="tx2">
                  <a:alpha val="3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grpSp>
          <p:nvGrpSpPr>
            <p:cNvPr id="3317" name="Group 245"/>
            <p:cNvGrpSpPr>
              <a:grpSpLocks/>
            </p:cNvGrpSpPr>
            <p:nvPr userDrawn="1"/>
          </p:nvGrpSpPr>
          <p:grpSpPr bwMode="auto">
            <a:xfrm rot="5400000">
              <a:off x="3397" y="-1615"/>
              <a:ext cx="345" cy="4381"/>
              <a:chOff x="768" y="1700"/>
              <a:chExt cx="405" cy="2620"/>
            </a:xfrm>
          </p:grpSpPr>
          <p:sp>
            <p:nvSpPr>
              <p:cNvPr id="3318" name="Rectangle 246"/>
              <p:cNvSpPr>
                <a:spLocks noChangeArrowheads="1"/>
              </p:cNvSpPr>
              <p:nvPr userDrawn="1"/>
            </p:nvSpPr>
            <p:spPr bwMode="gray">
              <a:xfrm>
                <a:off x="768" y="1700"/>
                <a:ext cx="95" cy="2620"/>
              </a:xfrm>
              <a:prstGeom prst="rect">
                <a:avLst/>
              </a:prstGeom>
              <a:solidFill>
                <a:srgbClr val="FFFFFF">
                  <a:alpha val="39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319" name="Rectangle 247"/>
              <p:cNvSpPr>
                <a:spLocks noChangeArrowheads="1"/>
              </p:cNvSpPr>
              <p:nvPr userDrawn="1"/>
            </p:nvSpPr>
            <p:spPr bwMode="gray">
              <a:xfrm>
                <a:off x="912" y="1700"/>
                <a:ext cx="261" cy="2620"/>
              </a:xfrm>
              <a:prstGeom prst="rect">
                <a:avLst/>
              </a:prstGeom>
              <a:solidFill>
                <a:srgbClr val="FFFFFF">
                  <a:alpha val="39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</p:grpSp>
      <p:sp>
        <p:nvSpPr>
          <p:cNvPr id="3235" name="Rectangle 163"/>
          <p:cNvSpPr>
            <a:spLocks noChangeArrowheads="1"/>
          </p:cNvSpPr>
          <p:nvPr/>
        </p:nvSpPr>
        <p:spPr bwMode="gray">
          <a:xfrm>
            <a:off x="685800" y="990600"/>
            <a:ext cx="8458200" cy="16764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101" name="Rectangle 29"/>
          <p:cNvSpPr>
            <a:spLocks noChangeArrowheads="1"/>
          </p:cNvSpPr>
          <p:nvPr/>
        </p:nvSpPr>
        <p:spPr bwMode="gray">
          <a:xfrm>
            <a:off x="762000" y="1066800"/>
            <a:ext cx="8382000" cy="1509713"/>
          </a:xfrm>
          <a:prstGeom prst="rect">
            <a:avLst/>
          </a:prstGeom>
          <a:blipFill dpi="0" rotWithShape="0">
            <a:blip r:embed="rId2" cstate="print"/>
            <a:srcRect/>
            <a:stretch>
              <a:fillRect b="-15205"/>
            </a:stretch>
          </a:blipFill>
          <a:ln w="5715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105" name="Text Box 33"/>
          <p:cNvSpPr txBox="1">
            <a:spLocks noChangeArrowheads="1"/>
          </p:cNvSpPr>
          <p:nvPr/>
        </p:nvSpPr>
        <p:spPr bwMode="gray">
          <a:xfrm>
            <a:off x="7459663" y="6248400"/>
            <a:ext cx="1303337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/>
            <a:r>
              <a:rPr lang="en-US" sz="2200">
                <a:latin typeface="Arial Black" pitchFamily="34" charset="0"/>
              </a:rPr>
              <a:t>L/O/G/O</a:t>
            </a:r>
          </a:p>
        </p:txBody>
      </p:sp>
      <p:pic>
        <p:nvPicPr>
          <p:cNvPr id="3104" name="Picture 32" descr="2"/>
          <p:cNvPicPr>
            <a:picLocks noChangeAspect="1" noChangeArrowheads="1"/>
          </p:cNvPicPr>
          <p:nvPr/>
        </p:nvPicPr>
        <p:blipFill>
          <a:blip r:embed="rId3" cstate="print"/>
          <a:srcRect l="2814" b="12524"/>
          <a:stretch>
            <a:fillRect/>
          </a:stretch>
        </p:blipFill>
        <p:spPr bwMode="gray">
          <a:xfrm>
            <a:off x="0" y="3302000"/>
            <a:ext cx="4038600" cy="35560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1000"/>
                                        <p:tgtEl>
                                          <p:spTgt spid="3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1000"/>
                                        <p:tgtEl>
                                          <p:spTgt spid="3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3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3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3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3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>
        <p:tmplLst>
          <p:tmpl lvl="1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7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075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07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7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074" grpId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E615B4-89D5-4EF6-9FBE-7451EB4BF01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80973D-196D-46B4-A102-B53693171AA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276350" y="1600200"/>
            <a:ext cx="36290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57775" y="1600200"/>
            <a:ext cx="36290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EF46C6-FA03-48EB-A506-D49DD970C32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E59CC6-1BAD-4757-AF7A-392A2A26577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CD89A9-2861-4E93-ADFC-2925B47CD44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17F7AA-7919-429A-BFBE-57144B87DD5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16A223-5A99-4C0F-85B1-D60B2AC4A93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84CA4B-AF0A-4723-B1A8-4C233CA16F9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3F48E2-99D7-43C7-AC2E-B2B7FB19BF1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34188" y="457200"/>
            <a:ext cx="1852612" cy="56689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276350" y="457200"/>
            <a:ext cx="5405438" cy="56689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7C4859-595F-47B8-9108-CC7527B9E83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76350" y="457200"/>
            <a:ext cx="6496050" cy="762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1276350" y="1600200"/>
            <a:ext cx="7410450" cy="4525963"/>
          </a:xfrm>
        </p:spPr>
        <p:txBody>
          <a:bodyPr/>
          <a:lstStyle/>
          <a:p>
            <a:r>
              <a:rPr lang="ru-RU" smtClean="0"/>
              <a:t>Вставка таблицы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12954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538538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61B85163-1109-460F-A08F-FD2418B172E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76350" y="457200"/>
            <a:ext cx="6496050" cy="762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276350" y="1600200"/>
            <a:ext cx="3629025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57775" y="1600200"/>
            <a:ext cx="3629025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12954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538538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FDE048D5-79E0-45F9-975D-F8FB40FE3FA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76350" y="457200"/>
            <a:ext cx="6496050" cy="762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>
          <a:xfrm>
            <a:off x="1276350" y="1600200"/>
            <a:ext cx="7410450" cy="4525963"/>
          </a:xfrm>
        </p:spPr>
        <p:txBody>
          <a:bodyPr/>
          <a:lstStyle/>
          <a:p>
            <a:r>
              <a:rPr lang="ru-RU" smtClean="0"/>
              <a:t>Вставка рисунка SmartArt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12954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538538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F6D24899-FA97-44FF-994E-F3F89636032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76350" y="457200"/>
            <a:ext cx="6496050" cy="762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1276350" y="1600200"/>
            <a:ext cx="7410450" cy="4525963"/>
          </a:xfrm>
        </p:spPr>
        <p:txBody>
          <a:bodyPr/>
          <a:lstStyle/>
          <a:p>
            <a:r>
              <a:rPr lang="ru-RU" smtClean="0"/>
              <a:t>Вставка диаграммы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12954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538538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0B61455A-2B73-4819-B597-C396696CA05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3" name="Rectangle 39"/>
          <p:cNvSpPr>
            <a:spLocks noChangeArrowheads="1"/>
          </p:cNvSpPr>
          <p:nvPr/>
        </p:nvSpPr>
        <p:spPr bwMode="gray">
          <a:xfrm>
            <a:off x="0" y="1447800"/>
            <a:ext cx="1116013" cy="54102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80" name="Rectangle 56"/>
          <p:cNvSpPr>
            <a:spLocks noChangeArrowheads="1"/>
          </p:cNvSpPr>
          <p:nvPr/>
        </p:nvSpPr>
        <p:spPr bwMode="gray">
          <a:xfrm>
            <a:off x="0" y="0"/>
            <a:ext cx="1116013" cy="26035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12954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538538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0FDB5D2-693D-4710-AF5E-1BD1A8598915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1276350" y="1600200"/>
            <a:ext cx="741045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grpSp>
        <p:nvGrpSpPr>
          <p:cNvPr id="1095" name="Group 71"/>
          <p:cNvGrpSpPr>
            <a:grpSpLocks/>
          </p:cNvGrpSpPr>
          <p:nvPr/>
        </p:nvGrpSpPr>
        <p:grpSpPr bwMode="auto">
          <a:xfrm rot="37800000">
            <a:off x="283368" y="1393032"/>
            <a:ext cx="550863" cy="1117600"/>
            <a:chOff x="1060" y="0"/>
            <a:chExt cx="394" cy="4320"/>
          </a:xfrm>
        </p:grpSpPr>
        <p:sp>
          <p:nvSpPr>
            <p:cNvPr id="1096" name="Rectangle 72"/>
            <p:cNvSpPr>
              <a:spLocks noChangeArrowheads="1"/>
            </p:cNvSpPr>
            <p:nvPr userDrawn="1"/>
          </p:nvSpPr>
          <p:spPr bwMode="gray">
            <a:xfrm>
              <a:off x="1214" y="0"/>
              <a:ext cx="240" cy="4320"/>
            </a:xfrm>
            <a:prstGeom prst="rect">
              <a:avLst/>
            </a:prstGeom>
            <a:solidFill>
              <a:schemeClr val="tx2">
                <a:alpha val="39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97" name="Rectangle 73"/>
            <p:cNvSpPr>
              <a:spLocks noChangeArrowheads="1"/>
            </p:cNvSpPr>
            <p:nvPr userDrawn="1"/>
          </p:nvSpPr>
          <p:spPr bwMode="gray">
            <a:xfrm>
              <a:off x="1060" y="0"/>
              <a:ext cx="93" cy="4320"/>
            </a:xfrm>
            <a:prstGeom prst="rect">
              <a:avLst/>
            </a:prstGeom>
            <a:solidFill>
              <a:schemeClr val="tx2">
                <a:alpha val="39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1098" name="Rectangle 74"/>
          <p:cNvSpPr>
            <a:spLocks noChangeArrowheads="1"/>
          </p:cNvSpPr>
          <p:nvPr/>
        </p:nvSpPr>
        <p:spPr bwMode="gray">
          <a:xfrm rot="-5400000">
            <a:off x="3908425" y="-2727325"/>
            <a:ext cx="261938" cy="5716588"/>
          </a:xfrm>
          <a:prstGeom prst="rect">
            <a:avLst/>
          </a:prstGeom>
          <a:solidFill>
            <a:schemeClr val="tx2">
              <a:alpha val="7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grpSp>
        <p:nvGrpSpPr>
          <p:cNvPr id="1104" name="Group 80"/>
          <p:cNvGrpSpPr>
            <a:grpSpLocks/>
          </p:cNvGrpSpPr>
          <p:nvPr/>
        </p:nvGrpSpPr>
        <p:grpSpPr bwMode="auto">
          <a:xfrm>
            <a:off x="152400" y="1447800"/>
            <a:ext cx="457200" cy="5410200"/>
            <a:chOff x="768" y="1700"/>
            <a:chExt cx="405" cy="2620"/>
          </a:xfrm>
        </p:grpSpPr>
        <p:sp>
          <p:nvSpPr>
            <p:cNvPr id="1105" name="Rectangle 81"/>
            <p:cNvSpPr>
              <a:spLocks noChangeArrowheads="1"/>
            </p:cNvSpPr>
            <p:nvPr userDrawn="1"/>
          </p:nvSpPr>
          <p:spPr bwMode="gray">
            <a:xfrm>
              <a:off x="768" y="1700"/>
              <a:ext cx="95" cy="2620"/>
            </a:xfrm>
            <a:prstGeom prst="rect">
              <a:avLst/>
            </a:prstGeom>
            <a:solidFill>
              <a:schemeClr val="tx2">
                <a:alpha val="30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06" name="Rectangle 82"/>
            <p:cNvSpPr>
              <a:spLocks noChangeArrowheads="1"/>
            </p:cNvSpPr>
            <p:nvPr userDrawn="1"/>
          </p:nvSpPr>
          <p:spPr bwMode="gray">
            <a:xfrm>
              <a:off x="912" y="1700"/>
              <a:ext cx="261" cy="2620"/>
            </a:xfrm>
            <a:prstGeom prst="rect">
              <a:avLst/>
            </a:prstGeom>
            <a:solidFill>
              <a:schemeClr val="tx2">
                <a:alpha val="30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1084" name="Rectangle 60"/>
          <p:cNvSpPr>
            <a:spLocks noChangeArrowheads="1"/>
          </p:cNvSpPr>
          <p:nvPr/>
        </p:nvSpPr>
        <p:spPr bwMode="gray">
          <a:xfrm>
            <a:off x="1181100" y="333375"/>
            <a:ext cx="7962900" cy="1038225"/>
          </a:xfrm>
          <a:prstGeom prst="rect">
            <a:avLst/>
          </a:prstGeom>
          <a:gradFill rotWithShape="1">
            <a:gsLst>
              <a:gs pos="0">
                <a:srgbClr val="C0C0C0">
                  <a:alpha val="50000"/>
                </a:srgbClr>
              </a:gs>
              <a:gs pos="100000">
                <a:srgbClr val="C0C0C0">
                  <a:gamma/>
                  <a:tint val="41176"/>
                  <a:invGamma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85" name="Rectangle 61"/>
          <p:cNvSpPr>
            <a:spLocks noChangeArrowheads="1"/>
          </p:cNvSpPr>
          <p:nvPr/>
        </p:nvSpPr>
        <p:spPr bwMode="gray">
          <a:xfrm>
            <a:off x="0" y="333375"/>
            <a:ext cx="1109663" cy="1038225"/>
          </a:xfrm>
          <a:prstGeom prst="rect">
            <a:avLst/>
          </a:prstGeom>
          <a:blipFill dpi="0" rotWithShape="1">
            <a:blip r:embed="rId17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grpSp>
        <p:nvGrpSpPr>
          <p:cNvPr id="1107" name="Group 83"/>
          <p:cNvGrpSpPr>
            <a:grpSpLocks/>
          </p:cNvGrpSpPr>
          <p:nvPr/>
        </p:nvGrpSpPr>
        <p:grpSpPr bwMode="auto">
          <a:xfrm rot="27000000">
            <a:off x="283368" y="2840832"/>
            <a:ext cx="550863" cy="1117600"/>
            <a:chOff x="1060" y="0"/>
            <a:chExt cx="394" cy="4320"/>
          </a:xfrm>
        </p:grpSpPr>
        <p:sp>
          <p:nvSpPr>
            <p:cNvPr id="1108" name="Rectangle 84"/>
            <p:cNvSpPr>
              <a:spLocks noChangeArrowheads="1"/>
            </p:cNvSpPr>
            <p:nvPr userDrawn="1"/>
          </p:nvSpPr>
          <p:spPr bwMode="gray">
            <a:xfrm>
              <a:off x="1214" y="0"/>
              <a:ext cx="240" cy="4320"/>
            </a:xfrm>
            <a:prstGeom prst="rect">
              <a:avLst/>
            </a:prstGeom>
            <a:solidFill>
              <a:schemeClr val="tx2">
                <a:alpha val="39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09" name="Rectangle 85"/>
            <p:cNvSpPr>
              <a:spLocks noChangeArrowheads="1"/>
            </p:cNvSpPr>
            <p:nvPr userDrawn="1"/>
          </p:nvSpPr>
          <p:spPr bwMode="gray">
            <a:xfrm>
              <a:off x="1060" y="0"/>
              <a:ext cx="93" cy="4320"/>
            </a:xfrm>
            <a:prstGeom prst="rect">
              <a:avLst/>
            </a:prstGeom>
            <a:solidFill>
              <a:schemeClr val="tx2">
                <a:alpha val="39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1099" name="Rectangle 75"/>
          <p:cNvSpPr>
            <a:spLocks noChangeArrowheads="1"/>
          </p:cNvSpPr>
          <p:nvPr/>
        </p:nvSpPr>
        <p:spPr bwMode="gray">
          <a:xfrm>
            <a:off x="6964363" y="6350"/>
            <a:ext cx="2179637" cy="254000"/>
          </a:xfrm>
          <a:prstGeom prst="rect">
            <a:avLst/>
          </a:prstGeom>
          <a:solidFill>
            <a:schemeClr val="accent2">
              <a:alpha val="7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grpSp>
        <p:nvGrpSpPr>
          <p:cNvPr id="1113" name="Group 89"/>
          <p:cNvGrpSpPr>
            <a:grpSpLocks/>
          </p:cNvGrpSpPr>
          <p:nvPr/>
        </p:nvGrpSpPr>
        <p:grpSpPr bwMode="auto">
          <a:xfrm>
            <a:off x="1905000" y="0"/>
            <a:ext cx="642938" cy="285750"/>
            <a:chOff x="768" y="1700"/>
            <a:chExt cx="405" cy="2620"/>
          </a:xfrm>
        </p:grpSpPr>
        <p:sp>
          <p:nvSpPr>
            <p:cNvPr id="1114" name="Rectangle 90"/>
            <p:cNvSpPr>
              <a:spLocks noChangeArrowheads="1"/>
            </p:cNvSpPr>
            <p:nvPr userDrawn="1"/>
          </p:nvSpPr>
          <p:spPr bwMode="gray">
            <a:xfrm>
              <a:off x="768" y="1700"/>
              <a:ext cx="95" cy="2620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15" name="Rectangle 91"/>
            <p:cNvSpPr>
              <a:spLocks noChangeArrowheads="1"/>
            </p:cNvSpPr>
            <p:nvPr userDrawn="1"/>
          </p:nvSpPr>
          <p:spPr bwMode="gray">
            <a:xfrm>
              <a:off x="912" y="1700"/>
              <a:ext cx="261" cy="2620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1116" name="Group 92"/>
          <p:cNvGrpSpPr>
            <a:grpSpLocks/>
          </p:cNvGrpSpPr>
          <p:nvPr/>
        </p:nvGrpSpPr>
        <p:grpSpPr bwMode="auto">
          <a:xfrm>
            <a:off x="3810000" y="0"/>
            <a:ext cx="642938" cy="285750"/>
            <a:chOff x="768" y="1700"/>
            <a:chExt cx="405" cy="2620"/>
          </a:xfrm>
        </p:grpSpPr>
        <p:sp>
          <p:nvSpPr>
            <p:cNvPr id="1117" name="Rectangle 93"/>
            <p:cNvSpPr>
              <a:spLocks noChangeArrowheads="1"/>
            </p:cNvSpPr>
            <p:nvPr userDrawn="1"/>
          </p:nvSpPr>
          <p:spPr bwMode="gray">
            <a:xfrm>
              <a:off x="768" y="1700"/>
              <a:ext cx="95" cy="2620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18" name="Rectangle 94"/>
            <p:cNvSpPr>
              <a:spLocks noChangeArrowheads="1"/>
            </p:cNvSpPr>
            <p:nvPr userDrawn="1"/>
          </p:nvSpPr>
          <p:spPr bwMode="gray">
            <a:xfrm>
              <a:off x="912" y="1700"/>
              <a:ext cx="261" cy="2620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1119" name="Group 95"/>
          <p:cNvGrpSpPr>
            <a:grpSpLocks/>
          </p:cNvGrpSpPr>
          <p:nvPr/>
        </p:nvGrpSpPr>
        <p:grpSpPr bwMode="auto">
          <a:xfrm>
            <a:off x="5791200" y="0"/>
            <a:ext cx="642938" cy="285750"/>
            <a:chOff x="768" y="1700"/>
            <a:chExt cx="405" cy="2620"/>
          </a:xfrm>
        </p:grpSpPr>
        <p:sp>
          <p:nvSpPr>
            <p:cNvPr id="1120" name="Rectangle 96"/>
            <p:cNvSpPr>
              <a:spLocks noChangeArrowheads="1"/>
            </p:cNvSpPr>
            <p:nvPr userDrawn="1"/>
          </p:nvSpPr>
          <p:spPr bwMode="gray">
            <a:xfrm>
              <a:off x="768" y="1700"/>
              <a:ext cx="95" cy="2620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21" name="Rectangle 97"/>
            <p:cNvSpPr>
              <a:spLocks noChangeArrowheads="1"/>
            </p:cNvSpPr>
            <p:nvPr userDrawn="1"/>
          </p:nvSpPr>
          <p:spPr bwMode="gray">
            <a:xfrm>
              <a:off x="912" y="1700"/>
              <a:ext cx="261" cy="2620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1122" name="Group 98"/>
          <p:cNvGrpSpPr>
            <a:grpSpLocks/>
          </p:cNvGrpSpPr>
          <p:nvPr/>
        </p:nvGrpSpPr>
        <p:grpSpPr bwMode="auto">
          <a:xfrm>
            <a:off x="7772400" y="0"/>
            <a:ext cx="642938" cy="304800"/>
            <a:chOff x="768" y="1700"/>
            <a:chExt cx="405" cy="2620"/>
          </a:xfrm>
        </p:grpSpPr>
        <p:sp>
          <p:nvSpPr>
            <p:cNvPr id="1123" name="Rectangle 99"/>
            <p:cNvSpPr>
              <a:spLocks noChangeArrowheads="1"/>
            </p:cNvSpPr>
            <p:nvPr userDrawn="1"/>
          </p:nvSpPr>
          <p:spPr bwMode="gray">
            <a:xfrm>
              <a:off x="768" y="1700"/>
              <a:ext cx="95" cy="2620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24" name="Rectangle 100"/>
            <p:cNvSpPr>
              <a:spLocks noChangeArrowheads="1"/>
            </p:cNvSpPr>
            <p:nvPr userDrawn="1"/>
          </p:nvSpPr>
          <p:spPr bwMode="gray">
            <a:xfrm>
              <a:off x="912" y="1700"/>
              <a:ext cx="261" cy="2620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pic>
        <p:nvPicPr>
          <p:cNvPr id="1086" name="Picture 62" descr="2"/>
          <p:cNvPicPr>
            <a:picLocks noChangeAspect="1" noChangeArrowheads="1"/>
          </p:cNvPicPr>
          <p:nvPr/>
        </p:nvPicPr>
        <p:blipFill>
          <a:blip r:embed="rId18" cstate="print"/>
          <a:srcRect b="592"/>
          <a:stretch>
            <a:fillRect/>
          </a:stretch>
        </p:blipFill>
        <p:spPr bwMode="gray">
          <a:xfrm>
            <a:off x="7361238" y="55563"/>
            <a:ext cx="1676400" cy="1643062"/>
          </a:xfrm>
          <a:prstGeom prst="rect">
            <a:avLst/>
          </a:prstGeom>
          <a:noFill/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1276350" y="457200"/>
            <a:ext cx="64960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grpSp>
        <p:nvGrpSpPr>
          <p:cNvPr id="1125" name="Group 101"/>
          <p:cNvGrpSpPr>
            <a:grpSpLocks/>
          </p:cNvGrpSpPr>
          <p:nvPr/>
        </p:nvGrpSpPr>
        <p:grpSpPr bwMode="auto">
          <a:xfrm>
            <a:off x="152400" y="0"/>
            <a:ext cx="457200" cy="261938"/>
            <a:chOff x="768" y="1700"/>
            <a:chExt cx="405" cy="2620"/>
          </a:xfrm>
        </p:grpSpPr>
        <p:sp>
          <p:nvSpPr>
            <p:cNvPr id="1126" name="Rectangle 102"/>
            <p:cNvSpPr>
              <a:spLocks noChangeArrowheads="1"/>
            </p:cNvSpPr>
            <p:nvPr userDrawn="1"/>
          </p:nvSpPr>
          <p:spPr bwMode="gray">
            <a:xfrm>
              <a:off x="768" y="1700"/>
              <a:ext cx="95" cy="2620"/>
            </a:xfrm>
            <a:prstGeom prst="rect">
              <a:avLst/>
            </a:prstGeom>
            <a:solidFill>
              <a:schemeClr val="tx2">
                <a:alpha val="50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27" name="Rectangle 103"/>
            <p:cNvSpPr>
              <a:spLocks noChangeArrowheads="1"/>
            </p:cNvSpPr>
            <p:nvPr userDrawn="1"/>
          </p:nvSpPr>
          <p:spPr bwMode="gray">
            <a:xfrm>
              <a:off x="912" y="1700"/>
              <a:ext cx="261" cy="2620"/>
            </a:xfrm>
            <a:prstGeom prst="rect">
              <a:avLst/>
            </a:prstGeom>
            <a:solidFill>
              <a:schemeClr val="tx2">
                <a:alpha val="50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1128" name="Group 104"/>
          <p:cNvGrpSpPr>
            <a:grpSpLocks/>
          </p:cNvGrpSpPr>
          <p:nvPr/>
        </p:nvGrpSpPr>
        <p:grpSpPr bwMode="auto">
          <a:xfrm rot="37800000">
            <a:off x="283369" y="4331494"/>
            <a:ext cx="550862" cy="1117600"/>
            <a:chOff x="1060" y="0"/>
            <a:chExt cx="394" cy="4320"/>
          </a:xfrm>
        </p:grpSpPr>
        <p:sp>
          <p:nvSpPr>
            <p:cNvPr id="1129" name="Rectangle 105"/>
            <p:cNvSpPr>
              <a:spLocks noChangeArrowheads="1"/>
            </p:cNvSpPr>
            <p:nvPr userDrawn="1"/>
          </p:nvSpPr>
          <p:spPr bwMode="gray">
            <a:xfrm>
              <a:off x="1214" y="0"/>
              <a:ext cx="240" cy="4320"/>
            </a:xfrm>
            <a:prstGeom prst="rect">
              <a:avLst/>
            </a:prstGeom>
            <a:solidFill>
              <a:schemeClr val="tx2">
                <a:alpha val="39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30" name="Rectangle 106"/>
            <p:cNvSpPr>
              <a:spLocks noChangeArrowheads="1"/>
            </p:cNvSpPr>
            <p:nvPr userDrawn="1"/>
          </p:nvSpPr>
          <p:spPr bwMode="gray">
            <a:xfrm>
              <a:off x="1060" y="0"/>
              <a:ext cx="93" cy="4320"/>
            </a:xfrm>
            <a:prstGeom prst="rect">
              <a:avLst/>
            </a:prstGeom>
            <a:solidFill>
              <a:schemeClr val="tx2">
                <a:alpha val="39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1131" name="Group 107"/>
          <p:cNvGrpSpPr>
            <a:grpSpLocks/>
          </p:cNvGrpSpPr>
          <p:nvPr/>
        </p:nvGrpSpPr>
        <p:grpSpPr bwMode="auto">
          <a:xfrm rot="27000000">
            <a:off x="283369" y="5779294"/>
            <a:ext cx="550862" cy="1117600"/>
            <a:chOff x="1060" y="0"/>
            <a:chExt cx="394" cy="4320"/>
          </a:xfrm>
        </p:grpSpPr>
        <p:sp>
          <p:nvSpPr>
            <p:cNvPr id="1132" name="Rectangle 108"/>
            <p:cNvSpPr>
              <a:spLocks noChangeArrowheads="1"/>
            </p:cNvSpPr>
            <p:nvPr userDrawn="1"/>
          </p:nvSpPr>
          <p:spPr bwMode="gray">
            <a:xfrm>
              <a:off x="1214" y="0"/>
              <a:ext cx="240" cy="4320"/>
            </a:xfrm>
            <a:prstGeom prst="rect">
              <a:avLst/>
            </a:prstGeom>
            <a:solidFill>
              <a:schemeClr val="tx2">
                <a:alpha val="39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33" name="Rectangle 109"/>
            <p:cNvSpPr>
              <a:spLocks noChangeArrowheads="1"/>
            </p:cNvSpPr>
            <p:nvPr userDrawn="1"/>
          </p:nvSpPr>
          <p:spPr bwMode="gray">
            <a:xfrm>
              <a:off x="1060" y="0"/>
              <a:ext cx="93" cy="4320"/>
            </a:xfrm>
            <a:prstGeom prst="rect">
              <a:avLst/>
            </a:prstGeom>
            <a:solidFill>
              <a:schemeClr val="tx2">
                <a:alpha val="39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" grpId="0" animBg="1"/>
    </p:bld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rgbClr val="000000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rgbClr val="000000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rgbClr val="000000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rgbClr val="000000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rgbClr val="000000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rgbClr val="000000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rgbClr val="000000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rgbClr val="000000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8.xml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4" Type="http://schemas.openxmlformats.org/officeDocument/2006/relationships/image" Target="../media/image23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4" name="Picture 26" descr="C:\Users\1\Desktop\Новая папка\Untitled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61100" y="5346700"/>
            <a:ext cx="2882900" cy="1511300"/>
          </a:xfrm>
          <a:prstGeom prst="rect">
            <a:avLst/>
          </a:prstGeom>
          <a:noFill/>
        </p:spPr>
      </p:pic>
      <p:pic>
        <p:nvPicPr>
          <p:cNvPr id="2073" name="Picture 25" descr="C:\Users\1\Desktop\Новая папка\логотип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14728" y="5414239"/>
            <a:ext cx="2081808" cy="1471145"/>
          </a:xfrm>
          <a:prstGeom prst="rect">
            <a:avLst/>
          </a:prstGeom>
          <a:noFill/>
        </p:spPr>
      </p:pic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66800" y="2743200"/>
            <a:ext cx="7772400" cy="147002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sz="2800" dirty="0">
                <a:solidFill>
                  <a:schemeClr val="accent2"/>
                </a:solidFill>
                <a:latin typeface="Bookman Old Style" pitchFamily="18" charset="0"/>
              </a:rPr>
              <a:t>Здоровое питание </a:t>
            </a:r>
            <a:r>
              <a:rPr lang="ru-RU" sz="2800" dirty="0" smtClean="0">
                <a:solidFill>
                  <a:schemeClr val="accent2"/>
                </a:solidFill>
                <a:latin typeface="Bookman Old Style" pitchFamily="18" charset="0"/>
              </a:rPr>
              <a:t/>
            </a:r>
            <a:br>
              <a:rPr lang="ru-RU" sz="2800" dirty="0" smtClean="0">
                <a:solidFill>
                  <a:schemeClr val="accent2"/>
                </a:solidFill>
                <a:latin typeface="Bookman Old Style" pitchFamily="18" charset="0"/>
              </a:rPr>
            </a:br>
            <a:r>
              <a:rPr lang="ru-RU" sz="4800" dirty="0" smtClean="0">
                <a:solidFill>
                  <a:schemeClr val="accent2"/>
                </a:solidFill>
                <a:latin typeface="Bookman Old Style" pitchFamily="18" charset="0"/>
              </a:rPr>
              <a:t>Мы </a:t>
            </a:r>
            <a:r>
              <a:rPr lang="ru-RU" sz="4800" dirty="0">
                <a:solidFill>
                  <a:schemeClr val="accent2"/>
                </a:solidFill>
                <a:latin typeface="Bookman Old Style" pitchFamily="18" charset="0"/>
              </a:rPr>
              <a:t>– то,  что мы едим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349552" y="4437112"/>
            <a:ext cx="3398912" cy="1523776"/>
          </a:xfrm>
        </p:spPr>
        <p:txBody>
          <a:bodyPr/>
          <a:lstStyle/>
          <a:p>
            <a:pPr algn="ctr"/>
            <a:r>
              <a:rPr lang="ru-RU" sz="1800" dirty="0" smtClean="0">
                <a:cs typeface="Times New Roman" pitchFamily="18" charset="0"/>
              </a:rPr>
              <a:t>ГАУ «КЦСОН города</a:t>
            </a:r>
          </a:p>
          <a:p>
            <a:pPr algn="ctr"/>
            <a:r>
              <a:rPr lang="ru-RU" sz="1800" dirty="0" smtClean="0">
                <a:cs typeface="Times New Roman" pitchFamily="18" charset="0"/>
              </a:rPr>
              <a:t> Каменска-Уральского» </a:t>
            </a:r>
          </a:p>
          <a:p>
            <a:pPr algn="ctr"/>
            <a:r>
              <a:rPr lang="ru-RU" sz="1800" dirty="0" smtClean="0">
                <a:cs typeface="Times New Roman" pitchFamily="18" charset="0"/>
              </a:rPr>
              <a:t>Социально-реабилитационное отделение</a:t>
            </a:r>
            <a:endParaRPr lang="en-US" sz="1800" dirty="0">
              <a:cs typeface="Times New Roman" pitchFamily="18" charset="0"/>
            </a:endParaRPr>
          </a:p>
        </p:txBody>
      </p:sp>
    </p:spTree>
  </p:cSld>
  <p:clrMapOvr>
    <a:masterClrMapping/>
  </p:clrMapOvr>
  <p:transition spd="med" advClick="0" advTm="6256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>
                <a:latin typeface="Bookman Old Style" pitchFamily="18" charset="0"/>
              </a:rPr>
              <a:t>Овощи и фрукты на нашем столе </a:t>
            </a:r>
          </a:p>
        </p:txBody>
      </p:sp>
      <p:sp>
        <p:nvSpPr>
          <p:cNvPr id="10267" name="Text Box 27"/>
          <p:cNvSpPr txBox="1">
            <a:spLocks noChangeArrowheads="1"/>
          </p:cNvSpPr>
          <p:nvPr/>
        </p:nvSpPr>
        <p:spPr bwMode="gray">
          <a:xfrm>
            <a:off x="5078413" y="1966913"/>
            <a:ext cx="2432050" cy="4270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200" b="1">
                <a:solidFill>
                  <a:srgbClr val="FFFFFF"/>
                </a:solidFill>
                <a:cs typeface="Arial" charset="0"/>
              </a:rPr>
              <a:t>Title in here</a:t>
            </a:r>
          </a:p>
        </p:txBody>
      </p:sp>
      <p:sp>
        <p:nvSpPr>
          <p:cNvPr id="10269" name="Text Box 29"/>
          <p:cNvSpPr txBox="1">
            <a:spLocks noChangeArrowheads="1"/>
          </p:cNvSpPr>
          <p:nvPr/>
        </p:nvSpPr>
        <p:spPr bwMode="gray">
          <a:xfrm>
            <a:off x="5111750" y="4316413"/>
            <a:ext cx="2432050" cy="4270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200" b="1">
                <a:solidFill>
                  <a:srgbClr val="FFFFFF"/>
                </a:solidFill>
                <a:cs typeface="Arial" charset="0"/>
              </a:rPr>
              <a:t>Title in here</a:t>
            </a:r>
          </a:p>
        </p:txBody>
      </p:sp>
      <p:sp>
        <p:nvSpPr>
          <p:cNvPr id="10270" name="Text Box 30"/>
          <p:cNvSpPr txBox="1">
            <a:spLocks noChangeArrowheads="1"/>
          </p:cNvSpPr>
          <p:nvPr/>
        </p:nvSpPr>
        <p:spPr bwMode="gray">
          <a:xfrm>
            <a:off x="5111750" y="5535613"/>
            <a:ext cx="2432050" cy="4270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200" b="1">
                <a:solidFill>
                  <a:srgbClr val="FFFFFF"/>
                </a:solidFill>
                <a:cs typeface="Arial" charset="0"/>
              </a:rPr>
              <a:t>Title in here</a:t>
            </a:r>
          </a:p>
        </p:txBody>
      </p:sp>
      <p:pic>
        <p:nvPicPr>
          <p:cNvPr id="10279" name="Picture 39" descr="C:\Users\1\Desktop\Новая папка\s1200 (1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2132856"/>
            <a:ext cx="3744416" cy="3744416"/>
          </a:xfrm>
          <a:prstGeom prst="rect">
            <a:avLst/>
          </a:prstGeom>
          <a:noFill/>
        </p:spPr>
      </p:pic>
      <p:sp>
        <p:nvSpPr>
          <p:cNvPr id="41" name="Прямоугольник 40"/>
          <p:cNvSpPr/>
          <p:nvPr/>
        </p:nvSpPr>
        <p:spPr>
          <a:xfrm>
            <a:off x="4644008" y="1987172"/>
            <a:ext cx="4248472" cy="41061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latin typeface="Bookman Old Style" pitchFamily="18" charset="0"/>
              </a:rPr>
              <a:t>В бананах и йогурте, </a:t>
            </a:r>
            <a:endParaRPr lang="ru-RU" sz="2800" dirty="0" smtClean="0">
              <a:latin typeface="Bookman Old Style" pitchFamily="18" charset="0"/>
            </a:endParaRPr>
          </a:p>
          <a:p>
            <a:pPr algn="ctr"/>
            <a:r>
              <a:rPr lang="ru-RU" sz="2800" dirty="0" smtClean="0">
                <a:latin typeface="Bookman Old Style" pitchFamily="18" charset="0"/>
              </a:rPr>
              <a:t>в </a:t>
            </a:r>
            <a:r>
              <a:rPr lang="ru-RU" sz="2800" dirty="0">
                <a:latin typeface="Bookman Old Style" pitchFamily="18" charset="0"/>
              </a:rPr>
              <a:t>горстке малины- Повсюду </a:t>
            </a:r>
            <a:r>
              <a:rPr lang="ru-RU" sz="2800" dirty="0" smtClean="0">
                <a:latin typeface="Bookman Old Style" pitchFamily="18" charset="0"/>
              </a:rPr>
              <a:t>чудесные </a:t>
            </a:r>
            <a:r>
              <a:rPr lang="ru-RU" sz="2800" dirty="0">
                <a:latin typeface="Bookman Old Style" pitchFamily="18" charset="0"/>
              </a:rPr>
              <a:t>есть витамины. </a:t>
            </a:r>
            <a:endParaRPr lang="ru-RU" sz="2800" dirty="0" smtClean="0">
              <a:latin typeface="Bookman Old Style" pitchFamily="18" charset="0"/>
            </a:endParaRPr>
          </a:p>
          <a:p>
            <a:pPr algn="ctr"/>
            <a:r>
              <a:rPr lang="ru-RU" sz="2800" dirty="0" smtClean="0">
                <a:latin typeface="Bookman Old Style" pitchFamily="18" charset="0"/>
              </a:rPr>
              <a:t>Они </a:t>
            </a:r>
            <a:r>
              <a:rPr lang="ru-RU" sz="2800" dirty="0">
                <a:latin typeface="Bookman Old Style" pitchFamily="18" charset="0"/>
              </a:rPr>
              <a:t>берегут нас от всяких болезней</a:t>
            </a:r>
            <a:r>
              <a:rPr lang="ru-RU" sz="2800" dirty="0" smtClean="0">
                <a:latin typeface="Bookman Old Style" pitchFamily="18" charset="0"/>
              </a:rPr>
              <a:t>!</a:t>
            </a:r>
          </a:p>
          <a:p>
            <a:pPr algn="ctr"/>
            <a:r>
              <a:rPr lang="ru-RU" sz="2800" dirty="0" smtClean="0">
                <a:latin typeface="Bookman Old Style" pitchFamily="18" charset="0"/>
              </a:rPr>
              <a:t> </a:t>
            </a:r>
            <a:r>
              <a:rPr lang="ru-RU" sz="2800" dirty="0">
                <a:latin typeface="Bookman Old Style" pitchFamily="18" charset="0"/>
              </a:rPr>
              <a:t>Чем больше их в пище</a:t>
            </a:r>
            <a:r>
              <a:rPr lang="ru-RU" sz="2800" dirty="0" smtClean="0">
                <a:latin typeface="Bookman Old Style" pitchFamily="18" charset="0"/>
              </a:rPr>
              <a:t>,</a:t>
            </a:r>
          </a:p>
          <a:p>
            <a:pPr algn="ctr"/>
            <a:r>
              <a:rPr lang="ru-RU" sz="2800" dirty="0" smtClean="0">
                <a:latin typeface="Bookman Old Style" pitchFamily="18" charset="0"/>
              </a:rPr>
              <a:t> </a:t>
            </a:r>
            <a:r>
              <a:rPr lang="ru-RU" sz="2800" dirty="0">
                <a:latin typeface="Bookman Old Style" pitchFamily="18" charset="0"/>
              </a:rPr>
              <a:t>Тем пища </a:t>
            </a:r>
            <a:r>
              <a:rPr lang="ru-RU" sz="2800" dirty="0" smtClean="0">
                <a:latin typeface="Bookman Old Style" pitchFamily="18" charset="0"/>
              </a:rPr>
              <a:t>полезней!</a:t>
            </a:r>
            <a:endParaRPr lang="ru-RU" sz="2800" dirty="0">
              <a:latin typeface="Bookman Old Style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4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i="1" dirty="0">
                <a:solidFill>
                  <a:schemeClr val="tx1"/>
                </a:solidFill>
                <a:latin typeface="Bookman Old Style" pitchFamily="18" charset="0"/>
              </a:rPr>
              <a:t>Правильное питание – залог здоровья</a:t>
            </a:r>
            <a:endParaRPr lang="en-US" sz="32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sp>
        <p:nvSpPr>
          <p:cNvPr id="20483" name="AutoShape 13"/>
          <p:cNvSpPr>
            <a:spLocks noChangeArrowheads="1"/>
          </p:cNvSpPr>
          <p:nvPr/>
        </p:nvSpPr>
        <p:spPr bwMode="gray">
          <a:xfrm>
            <a:off x="1716950" y="5965321"/>
            <a:ext cx="2630686" cy="753639"/>
          </a:xfrm>
          <a:prstGeom prst="roundRect">
            <a:avLst>
              <a:gd name="adj" fmla="val 16667"/>
            </a:avLst>
          </a:prstGeom>
          <a:noFill/>
          <a:ln w="19050" cap="rnd">
            <a:noFill/>
            <a:prstDash val="sysDot"/>
            <a:round/>
            <a:headEnd/>
            <a:tailEnd/>
          </a:ln>
          <a:effectLst>
            <a:outerShdw dist="17961" dir="2700000" algn="ctr" rotWithShape="0">
              <a:srgbClr val="F8F8F8"/>
            </a:outerShdw>
          </a:effectLst>
        </p:spPr>
        <p:txBody>
          <a:bodyPr wrap="none" anchor="ctr"/>
          <a:lstStyle/>
          <a:p>
            <a:pPr algn="ctr"/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</a:rPr>
              <a:t>Полезные продукты</a:t>
            </a:r>
            <a:endParaRPr lang="en-US" sz="2000" b="1" dirty="0">
              <a:solidFill>
                <a:schemeClr val="accent2">
                  <a:lumMod val="75000"/>
                </a:schemeClr>
              </a:solidFill>
              <a:cs typeface="Arial" charset="0"/>
            </a:endParaRPr>
          </a:p>
        </p:txBody>
      </p:sp>
      <p:sp>
        <p:nvSpPr>
          <p:cNvPr id="20484" name="AutoShape 4"/>
          <p:cNvSpPr>
            <a:spLocks noChangeArrowheads="1"/>
          </p:cNvSpPr>
          <p:nvPr/>
        </p:nvSpPr>
        <p:spPr bwMode="ltGray">
          <a:xfrm>
            <a:off x="2794000" y="2057400"/>
            <a:ext cx="2362200" cy="3282950"/>
          </a:xfrm>
          <a:prstGeom prst="upArrow">
            <a:avLst>
              <a:gd name="adj1" fmla="val 56361"/>
              <a:gd name="adj2" fmla="val 78336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56078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ObliqueTopRight">
              <a:rot lat="0" lon="19199999" rev="0"/>
            </a:camera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chemeClr val="folHlink"/>
            </a:extrusionClr>
          </a:sp3d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20485" name="AutoShape 5"/>
          <p:cNvSpPr>
            <a:spLocks noChangeArrowheads="1"/>
          </p:cNvSpPr>
          <p:nvPr/>
        </p:nvSpPr>
        <p:spPr bwMode="ltGray">
          <a:xfrm>
            <a:off x="4799013" y="2192338"/>
            <a:ext cx="2389187" cy="3282950"/>
          </a:xfrm>
          <a:prstGeom prst="downArrow">
            <a:avLst>
              <a:gd name="adj1" fmla="val 65009"/>
              <a:gd name="adj2" fmla="val 57909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ObliqueTopRight">
              <a:rot lat="0" lon="600000" rev="0"/>
            </a:camera>
            <a:lightRig rig="legacyFlat3" dir="t"/>
          </a:scene3d>
          <a:sp3d extrusionH="430200" prstMaterial="legacyPlastic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20486" name="AutoShape 6"/>
          <p:cNvSpPr>
            <a:spLocks noChangeArrowheads="1"/>
          </p:cNvSpPr>
          <p:nvPr/>
        </p:nvSpPr>
        <p:spPr bwMode="gray">
          <a:xfrm>
            <a:off x="2051050" y="2712007"/>
            <a:ext cx="1911350" cy="333821"/>
          </a:xfrm>
          <a:prstGeom prst="roundRect">
            <a:avLst>
              <a:gd name="adj" fmla="val 16667"/>
            </a:avLst>
          </a:prstGeom>
          <a:solidFill>
            <a:srgbClr val="FFFFFF">
              <a:alpha val="89999"/>
            </a:srgbClr>
          </a:solidFill>
          <a:ln w="28575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0487" name="AutoShape 7"/>
          <p:cNvSpPr>
            <a:spLocks noChangeArrowheads="1"/>
          </p:cNvSpPr>
          <p:nvPr/>
        </p:nvSpPr>
        <p:spPr bwMode="gray">
          <a:xfrm>
            <a:off x="2051720" y="3635016"/>
            <a:ext cx="1911350" cy="360040"/>
          </a:xfrm>
          <a:prstGeom prst="roundRect">
            <a:avLst>
              <a:gd name="adj" fmla="val 16667"/>
            </a:avLst>
          </a:prstGeom>
          <a:solidFill>
            <a:srgbClr val="FFFFFF">
              <a:alpha val="89999"/>
            </a:srgbClr>
          </a:solidFill>
          <a:ln w="28575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0488" name="AutoShape 8"/>
          <p:cNvSpPr>
            <a:spLocks noChangeArrowheads="1"/>
          </p:cNvSpPr>
          <p:nvPr/>
        </p:nvSpPr>
        <p:spPr bwMode="gray">
          <a:xfrm>
            <a:off x="2051720" y="4109268"/>
            <a:ext cx="1911350" cy="360040"/>
          </a:xfrm>
          <a:prstGeom prst="roundRect">
            <a:avLst>
              <a:gd name="adj" fmla="val 16667"/>
            </a:avLst>
          </a:prstGeom>
          <a:solidFill>
            <a:srgbClr val="FFFFFF">
              <a:alpha val="89999"/>
            </a:srgbClr>
          </a:solidFill>
          <a:ln w="28575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0489" name="AutoShape 9"/>
          <p:cNvSpPr>
            <a:spLocks noChangeArrowheads="1"/>
          </p:cNvSpPr>
          <p:nvPr/>
        </p:nvSpPr>
        <p:spPr bwMode="gray">
          <a:xfrm>
            <a:off x="5724128" y="2233944"/>
            <a:ext cx="1944216" cy="360040"/>
          </a:xfrm>
          <a:prstGeom prst="roundRect">
            <a:avLst>
              <a:gd name="adj" fmla="val 16667"/>
            </a:avLst>
          </a:prstGeom>
          <a:solidFill>
            <a:srgbClr val="FFFFFF">
              <a:alpha val="89999"/>
            </a:srgbClr>
          </a:solidFill>
          <a:ln w="28575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0490" name="AutoShape 10"/>
          <p:cNvSpPr>
            <a:spLocks noChangeArrowheads="1"/>
          </p:cNvSpPr>
          <p:nvPr/>
        </p:nvSpPr>
        <p:spPr bwMode="gray">
          <a:xfrm>
            <a:off x="5728425" y="3645023"/>
            <a:ext cx="1939919" cy="360041"/>
          </a:xfrm>
          <a:prstGeom prst="roundRect">
            <a:avLst>
              <a:gd name="adj" fmla="val 16667"/>
            </a:avLst>
          </a:prstGeom>
          <a:solidFill>
            <a:srgbClr val="FFFFFF">
              <a:alpha val="89999"/>
            </a:srgbClr>
          </a:solidFill>
          <a:ln w="28575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0492" name="Text Box 38"/>
          <p:cNvSpPr txBox="1">
            <a:spLocks noChangeArrowheads="1"/>
          </p:cNvSpPr>
          <p:nvPr/>
        </p:nvSpPr>
        <p:spPr bwMode="gray">
          <a:xfrm>
            <a:off x="2092325" y="2715570"/>
            <a:ext cx="1812925" cy="341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мясо птицы</a:t>
            </a:r>
          </a:p>
        </p:txBody>
      </p:sp>
      <p:sp>
        <p:nvSpPr>
          <p:cNvPr id="20493" name="Text Box 38"/>
          <p:cNvSpPr txBox="1">
            <a:spLocks noChangeArrowheads="1"/>
          </p:cNvSpPr>
          <p:nvPr/>
        </p:nvSpPr>
        <p:spPr bwMode="gray">
          <a:xfrm>
            <a:off x="2092325" y="3615514"/>
            <a:ext cx="181292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яйца</a:t>
            </a:r>
            <a:endParaRPr lang="en-US" b="1" dirty="0">
              <a:solidFill>
                <a:schemeClr val="accent2">
                  <a:lumMod val="75000"/>
                </a:schemeClr>
              </a:solidFill>
              <a:cs typeface="Arial" charset="0"/>
            </a:endParaRPr>
          </a:p>
        </p:txBody>
      </p:sp>
      <p:sp>
        <p:nvSpPr>
          <p:cNvPr id="20494" name="Text Box 38"/>
          <p:cNvSpPr txBox="1">
            <a:spLocks noChangeArrowheads="1"/>
          </p:cNvSpPr>
          <p:nvPr/>
        </p:nvSpPr>
        <p:spPr bwMode="gray">
          <a:xfrm>
            <a:off x="2092325" y="4116572"/>
            <a:ext cx="181292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овощи</a:t>
            </a:r>
            <a:endParaRPr lang="en-US" b="1" dirty="0">
              <a:solidFill>
                <a:schemeClr val="accent2">
                  <a:lumMod val="75000"/>
                </a:schemeClr>
              </a:solidFill>
              <a:cs typeface="Arial" charset="0"/>
            </a:endParaRPr>
          </a:p>
        </p:txBody>
      </p:sp>
      <p:sp>
        <p:nvSpPr>
          <p:cNvPr id="20495" name="Text Box 38"/>
          <p:cNvSpPr txBox="1">
            <a:spLocks noChangeArrowheads="1"/>
          </p:cNvSpPr>
          <p:nvPr/>
        </p:nvSpPr>
        <p:spPr bwMode="gray">
          <a:xfrm>
            <a:off x="5724128" y="2220601"/>
            <a:ext cx="194421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 dirty="0" smtClean="0">
                <a:solidFill>
                  <a:srgbClr val="C00000"/>
                </a:solidFill>
              </a:rPr>
              <a:t>конфеты</a:t>
            </a:r>
            <a:endParaRPr lang="en-US" b="1" dirty="0">
              <a:solidFill>
                <a:srgbClr val="C00000"/>
              </a:solidFill>
              <a:cs typeface="Arial" charset="0"/>
            </a:endParaRPr>
          </a:p>
        </p:txBody>
      </p:sp>
      <p:sp>
        <p:nvSpPr>
          <p:cNvPr id="20" name="AutoShape 6"/>
          <p:cNvSpPr>
            <a:spLocks noChangeArrowheads="1"/>
          </p:cNvSpPr>
          <p:nvPr/>
        </p:nvSpPr>
        <p:spPr bwMode="gray">
          <a:xfrm>
            <a:off x="2037652" y="2204864"/>
            <a:ext cx="1944216" cy="360040"/>
          </a:xfrm>
          <a:prstGeom prst="roundRect">
            <a:avLst>
              <a:gd name="adj" fmla="val 16667"/>
            </a:avLst>
          </a:prstGeom>
          <a:solidFill>
            <a:srgbClr val="FFFFFF">
              <a:alpha val="89999"/>
            </a:srgbClr>
          </a:solidFill>
          <a:ln w="28575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1" name="Text Box 38"/>
          <p:cNvSpPr txBox="1">
            <a:spLocks noChangeArrowheads="1"/>
          </p:cNvSpPr>
          <p:nvPr/>
        </p:nvSpPr>
        <p:spPr bwMode="gray">
          <a:xfrm>
            <a:off x="2051720" y="2204864"/>
            <a:ext cx="1812925" cy="341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рыба</a:t>
            </a:r>
          </a:p>
        </p:txBody>
      </p:sp>
      <p:sp>
        <p:nvSpPr>
          <p:cNvPr id="22" name="AutoShape 7"/>
          <p:cNvSpPr>
            <a:spLocks noChangeArrowheads="1"/>
          </p:cNvSpPr>
          <p:nvPr/>
        </p:nvSpPr>
        <p:spPr bwMode="gray">
          <a:xfrm>
            <a:off x="2051720" y="3130961"/>
            <a:ext cx="1911350" cy="360040"/>
          </a:xfrm>
          <a:prstGeom prst="roundRect">
            <a:avLst>
              <a:gd name="adj" fmla="val 16667"/>
            </a:avLst>
          </a:prstGeom>
          <a:solidFill>
            <a:srgbClr val="FFFFFF">
              <a:alpha val="89999"/>
            </a:srgbClr>
          </a:solidFill>
          <a:ln w="28575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4" name="Text Box 38"/>
          <p:cNvSpPr txBox="1">
            <a:spLocks noChangeArrowheads="1"/>
          </p:cNvSpPr>
          <p:nvPr/>
        </p:nvSpPr>
        <p:spPr bwMode="gray">
          <a:xfrm>
            <a:off x="2089977" y="3134854"/>
            <a:ext cx="1812925" cy="341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молоко</a:t>
            </a:r>
          </a:p>
        </p:txBody>
      </p:sp>
      <p:sp>
        <p:nvSpPr>
          <p:cNvPr id="25" name="AutoShape 8"/>
          <p:cNvSpPr>
            <a:spLocks noChangeArrowheads="1"/>
          </p:cNvSpPr>
          <p:nvPr/>
        </p:nvSpPr>
        <p:spPr bwMode="gray">
          <a:xfrm>
            <a:off x="2077508" y="4585232"/>
            <a:ext cx="1911350" cy="360040"/>
          </a:xfrm>
          <a:prstGeom prst="roundRect">
            <a:avLst>
              <a:gd name="adj" fmla="val 16667"/>
            </a:avLst>
          </a:prstGeom>
          <a:solidFill>
            <a:srgbClr val="FFFFFF">
              <a:alpha val="89999"/>
            </a:srgbClr>
          </a:solidFill>
          <a:ln w="28575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6" name="Text Box 38"/>
          <p:cNvSpPr txBox="1">
            <a:spLocks noChangeArrowheads="1"/>
          </p:cNvSpPr>
          <p:nvPr/>
        </p:nvSpPr>
        <p:spPr bwMode="gray">
          <a:xfrm>
            <a:off x="2146249" y="4564400"/>
            <a:ext cx="1812925" cy="341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фрукты</a:t>
            </a:r>
          </a:p>
        </p:txBody>
      </p:sp>
      <p:sp>
        <p:nvSpPr>
          <p:cNvPr id="27" name="AutoShape 8"/>
          <p:cNvSpPr>
            <a:spLocks noChangeArrowheads="1"/>
          </p:cNvSpPr>
          <p:nvPr/>
        </p:nvSpPr>
        <p:spPr bwMode="gray">
          <a:xfrm>
            <a:off x="2089228" y="5047128"/>
            <a:ext cx="1911350" cy="360040"/>
          </a:xfrm>
          <a:prstGeom prst="roundRect">
            <a:avLst>
              <a:gd name="adj" fmla="val 16667"/>
            </a:avLst>
          </a:prstGeom>
          <a:solidFill>
            <a:srgbClr val="FFFFFF">
              <a:alpha val="89999"/>
            </a:srgbClr>
          </a:solidFill>
          <a:ln w="28575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8" name="AutoShape 8"/>
          <p:cNvSpPr>
            <a:spLocks noChangeArrowheads="1"/>
          </p:cNvSpPr>
          <p:nvPr/>
        </p:nvSpPr>
        <p:spPr bwMode="gray">
          <a:xfrm>
            <a:off x="2100948" y="5494956"/>
            <a:ext cx="1911350" cy="360040"/>
          </a:xfrm>
          <a:prstGeom prst="roundRect">
            <a:avLst>
              <a:gd name="adj" fmla="val 16667"/>
            </a:avLst>
          </a:prstGeom>
          <a:solidFill>
            <a:srgbClr val="FFFFFF">
              <a:alpha val="89999"/>
            </a:srgbClr>
          </a:solidFill>
          <a:ln w="28575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9" name="Text Box 38"/>
          <p:cNvSpPr txBox="1">
            <a:spLocks noChangeArrowheads="1"/>
          </p:cNvSpPr>
          <p:nvPr/>
        </p:nvSpPr>
        <p:spPr bwMode="gray">
          <a:xfrm>
            <a:off x="2129833" y="5068500"/>
            <a:ext cx="1812925" cy="341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мёд</a:t>
            </a:r>
          </a:p>
        </p:txBody>
      </p:sp>
      <p:sp>
        <p:nvSpPr>
          <p:cNvPr id="30" name="Text Box 38"/>
          <p:cNvSpPr txBox="1">
            <a:spLocks noChangeArrowheads="1"/>
          </p:cNvSpPr>
          <p:nvPr/>
        </p:nvSpPr>
        <p:spPr bwMode="gray">
          <a:xfrm>
            <a:off x="2127485" y="5488192"/>
            <a:ext cx="1812925" cy="341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масло</a:t>
            </a:r>
          </a:p>
        </p:txBody>
      </p:sp>
      <p:sp>
        <p:nvSpPr>
          <p:cNvPr id="31" name="AutoShape 9"/>
          <p:cNvSpPr>
            <a:spLocks noChangeArrowheads="1"/>
          </p:cNvSpPr>
          <p:nvPr/>
        </p:nvSpPr>
        <p:spPr bwMode="gray">
          <a:xfrm>
            <a:off x="5721780" y="2709908"/>
            <a:ext cx="1944216" cy="360040"/>
          </a:xfrm>
          <a:prstGeom prst="roundRect">
            <a:avLst>
              <a:gd name="adj" fmla="val 16667"/>
            </a:avLst>
          </a:prstGeom>
          <a:solidFill>
            <a:srgbClr val="FFFFFF">
              <a:alpha val="89999"/>
            </a:srgbClr>
          </a:solidFill>
          <a:ln w="28575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3" name="Text Box 38"/>
          <p:cNvSpPr txBox="1">
            <a:spLocks noChangeArrowheads="1"/>
          </p:cNvSpPr>
          <p:nvPr/>
        </p:nvSpPr>
        <p:spPr bwMode="gray">
          <a:xfrm>
            <a:off x="5665508" y="2710633"/>
            <a:ext cx="194421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 dirty="0" smtClean="0">
                <a:solidFill>
                  <a:srgbClr val="C00000"/>
                </a:solidFill>
                <a:cs typeface="Arial" charset="0"/>
              </a:rPr>
              <a:t>печенье</a:t>
            </a:r>
            <a:endParaRPr lang="en-US" b="1" dirty="0">
              <a:solidFill>
                <a:srgbClr val="C00000"/>
              </a:solidFill>
              <a:cs typeface="Arial" charset="0"/>
            </a:endParaRPr>
          </a:p>
        </p:txBody>
      </p:sp>
      <p:sp>
        <p:nvSpPr>
          <p:cNvPr id="34" name="AutoShape 10"/>
          <p:cNvSpPr>
            <a:spLocks noChangeArrowheads="1"/>
          </p:cNvSpPr>
          <p:nvPr/>
        </p:nvSpPr>
        <p:spPr bwMode="gray">
          <a:xfrm>
            <a:off x="5724128" y="4139796"/>
            <a:ext cx="1944216" cy="360040"/>
          </a:xfrm>
          <a:prstGeom prst="roundRect">
            <a:avLst>
              <a:gd name="adj" fmla="val 16667"/>
            </a:avLst>
          </a:prstGeom>
          <a:solidFill>
            <a:srgbClr val="FFFFFF">
              <a:alpha val="89999"/>
            </a:srgbClr>
          </a:solidFill>
          <a:ln w="28575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5" name="AutoShape 9"/>
          <p:cNvSpPr>
            <a:spLocks noChangeArrowheads="1"/>
          </p:cNvSpPr>
          <p:nvPr/>
        </p:nvSpPr>
        <p:spPr bwMode="gray">
          <a:xfrm>
            <a:off x="5745220" y="4618460"/>
            <a:ext cx="1944216" cy="360040"/>
          </a:xfrm>
          <a:prstGeom prst="roundRect">
            <a:avLst>
              <a:gd name="adj" fmla="val 16667"/>
            </a:avLst>
          </a:prstGeom>
          <a:solidFill>
            <a:srgbClr val="FFFFFF">
              <a:alpha val="89999"/>
            </a:srgbClr>
          </a:solidFill>
          <a:ln w="28575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0497" name="Text Box 38"/>
          <p:cNvSpPr txBox="1">
            <a:spLocks noChangeArrowheads="1"/>
          </p:cNvSpPr>
          <p:nvPr/>
        </p:nvSpPr>
        <p:spPr bwMode="gray">
          <a:xfrm>
            <a:off x="5768332" y="3646621"/>
            <a:ext cx="18113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 dirty="0" smtClean="0">
                <a:solidFill>
                  <a:srgbClr val="C00000"/>
                </a:solidFill>
                <a:cs typeface="Arial" charset="0"/>
              </a:rPr>
              <a:t>торт</a:t>
            </a:r>
            <a:endParaRPr lang="en-US" b="1" dirty="0">
              <a:solidFill>
                <a:srgbClr val="C00000"/>
              </a:solidFill>
              <a:cs typeface="Arial" charset="0"/>
            </a:endParaRPr>
          </a:p>
        </p:txBody>
      </p:sp>
      <p:sp>
        <p:nvSpPr>
          <p:cNvPr id="20496" name="Text Box 38"/>
          <p:cNvSpPr txBox="1">
            <a:spLocks noChangeArrowheads="1"/>
          </p:cNvSpPr>
          <p:nvPr/>
        </p:nvSpPr>
        <p:spPr bwMode="gray">
          <a:xfrm>
            <a:off x="5791132" y="4604040"/>
            <a:ext cx="1803536" cy="341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ru-RU" b="1" dirty="0" smtClean="0">
                <a:solidFill>
                  <a:srgbClr val="C00000"/>
                </a:solidFill>
              </a:rPr>
              <a:t>колбаса</a:t>
            </a:r>
          </a:p>
        </p:txBody>
      </p:sp>
      <p:sp>
        <p:nvSpPr>
          <p:cNvPr id="32" name="AutoShape 9"/>
          <p:cNvSpPr>
            <a:spLocks noChangeArrowheads="1"/>
          </p:cNvSpPr>
          <p:nvPr/>
        </p:nvSpPr>
        <p:spPr bwMode="gray">
          <a:xfrm>
            <a:off x="5705364" y="3157736"/>
            <a:ext cx="1944216" cy="360040"/>
          </a:xfrm>
          <a:prstGeom prst="roundRect">
            <a:avLst>
              <a:gd name="adj" fmla="val 16667"/>
            </a:avLst>
          </a:prstGeom>
          <a:solidFill>
            <a:srgbClr val="FFFFFF">
              <a:alpha val="89999"/>
            </a:srgbClr>
          </a:solidFill>
          <a:ln w="28575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6" name="AutoShape 9"/>
          <p:cNvSpPr>
            <a:spLocks noChangeArrowheads="1"/>
          </p:cNvSpPr>
          <p:nvPr/>
        </p:nvSpPr>
        <p:spPr bwMode="gray">
          <a:xfrm>
            <a:off x="5773356" y="5068636"/>
            <a:ext cx="1944216" cy="360040"/>
          </a:xfrm>
          <a:prstGeom prst="roundRect">
            <a:avLst>
              <a:gd name="adj" fmla="val 16667"/>
            </a:avLst>
          </a:prstGeom>
          <a:solidFill>
            <a:srgbClr val="FFFFFF">
              <a:alpha val="89999"/>
            </a:srgbClr>
          </a:solidFill>
          <a:ln w="28575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7" name="AutoShape 10"/>
          <p:cNvSpPr>
            <a:spLocks noChangeArrowheads="1"/>
          </p:cNvSpPr>
          <p:nvPr/>
        </p:nvSpPr>
        <p:spPr bwMode="gray">
          <a:xfrm>
            <a:off x="5768281" y="5513719"/>
            <a:ext cx="1939919" cy="360041"/>
          </a:xfrm>
          <a:prstGeom prst="roundRect">
            <a:avLst>
              <a:gd name="adj" fmla="val 16667"/>
            </a:avLst>
          </a:prstGeom>
          <a:solidFill>
            <a:srgbClr val="FFFFFF">
              <a:alpha val="89999"/>
            </a:srgbClr>
          </a:solidFill>
          <a:ln w="28575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8" name="Text Box 38"/>
          <p:cNvSpPr txBox="1">
            <a:spLocks noChangeArrowheads="1"/>
          </p:cNvSpPr>
          <p:nvPr/>
        </p:nvSpPr>
        <p:spPr bwMode="gray">
          <a:xfrm>
            <a:off x="5737848" y="3140968"/>
            <a:ext cx="193049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 dirty="0" smtClean="0">
                <a:solidFill>
                  <a:srgbClr val="C00000"/>
                </a:solidFill>
                <a:cs typeface="Arial" charset="0"/>
              </a:rPr>
              <a:t>мороженное</a:t>
            </a:r>
            <a:endParaRPr lang="en-US" b="1" dirty="0">
              <a:solidFill>
                <a:srgbClr val="C00000"/>
              </a:solidFill>
              <a:cs typeface="Arial" charset="0"/>
            </a:endParaRPr>
          </a:p>
        </p:txBody>
      </p:sp>
      <p:sp>
        <p:nvSpPr>
          <p:cNvPr id="39" name="Text Box 38"/>
          <p:cNvSpPr txBox="1">
            <a:spLocks noChangeArrowheads="1"/>
          </p:cNvSpPr>
          <p:nvPr/>
        </p:nvSpPr>
        <p:spPr bwMode="gray">
          <a:xfrm>
            <a:off x="5819908" y="4134305"/>
            <a:ext cx="181133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 dirty="0" smtClean="0">
                <a:solidFill>
                  <a:srgbClr val="C00000"/>
                </a:solidFill>
              </a:rPr>
              <a:t>чипсы</a:t>
            </a:r>
            <a:endParaRPr lang="en-US" b="1" dirty="0">
              <a:solidFill>
                <a:srgbClr val="C00000"/>
              </a:solidFill>
              <a:cs typeface="Arial" charset="0"/>
            </a:endParaRPr>
          </a:p>
        </p:txBody>
      </p:sp>
      <p:sp>
        <p:nvSpPr>
          <p:cNvPr id="40" name="Text Box 38"/>
          <p:cNvSpPr txBox="1">
            <a:spLocks noChangeArrowheads="1"/>
          </p:cNvSpPr>
          <p:nvPr/>
        </p:nvSpPr>
        <p:spPr bwMode="gray">
          <a:xfrm>
            <a:off x="5733152" y="5085183"/>
            <a:ext cx="2007200" cy="341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ru-RU" b="1" dirty="0" smtClean="0">
                <a:solidFill>
                  <a:srgbClr val="C00000"/>
                </a:solidFill>
              </a:rPr>
              <a:t>пепси-кола</a:t>
            </a:r>
          </a:p>
        </p:txBody>
      </p:sp>
      <p:sp>
        <p:nvSpPr>
          <p:cNvPr id="41" name="Text Box 38"/>
          <p:cNvSpPr txBox="1">
            <a:spLocks noChangeArrowheads="1"/>
          </p:cNvSpPr>
          <p:nvPr/>
        </p:nvSpPr>
        <p:spPr bwMode="gray">
          <a:xfrm>
            <a:off x="5744872" y="5508272"/>
            <a:ext cx="2009548" cy="341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ru-RU" b="1" dirty="0" smtClean="0">
                <a:solidFill>
                  <a:srgbClr val="C00000"/>
                </a:solidFill>
              </a:rPr>
              <a:t>шоколад</a:t>
            </a:r>
          </a:p>
        </p:txBody>
      </p:sp>
      <p:sp>
        <p:nvSpPr>
          <p:cNvPr id="42" name="AutoShape 13"/>
          <p:cNvSpPr>
            <a:spLocks noChangeArrowheads="1"/>
          </p:cNvSpPr>
          <p:nvPr/>
        </p:nvSpPr>
        <p:spPr bwMode="gray">
          <a:xfrm>
            <a:off x="5414486" y="5962973"/>
            <a:ext cx="2630686" cy="753639"/>
          </a:xfrm>
          <a:prstGeom prst="roundRect">
            <a:avLst>
              <a:gd name="adj" fmla="val 16667"/>
            </a:avLst>
          </a:prstGeom>
          <a:noFill/>
          <a:ln w="19050" cap="rnd">
            <a:noFill/>
            <a:prstDash val="sysDot"/>
            <a:round/>
            <a:headEnd/>
            <a:tailEnd/>
          </a:ln>
          <a:effectLst>
            <a:outerShdw dist="17961" dir="2700000" algn="ctr" rotWithShape="0">
              <a:srgbClr val="F8F8F8"/>
            </a:outerShdw>
          </a:effectLst>
        </p:spPr>
        <p:txBody>
          <a:bodyPr wrap="none" anchor="ctr"/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</a:rPr>
              <a:t>Продукты ограниченного </a:t>
            </a:r>
          </a:p>
          <a:p>
            <a:pPr algn="ctr"/>
            <a:r>
              <a:rPr lang="ru-RU" sz="2000" b="1" dirty="0" smtClean="0">
                <a:solidFill>
                  <a:srgbClr val="C00000"/>
                </a:solidFill>
              </a:rPr>
              <a:t>потребления</a:t>
            </a:r>
            <a:endParaRPr lang="en-US" sz="2000" b="1" dirty="0">
              <a:solidFill>
                <a:srgbClr val="C00000"/>
              </a:solidFill>
              <a:cs typeface="Arial" charset="0"/>
            </a:endParaRPr>
          </a:p>
        </p:txBody>
      </p:sp>
    </p:spTree>
    <p:custDataLst>
      <p:tags r:id="rId1"/>
    </p:custDataLst>
  </p:cSld>
  <p:clrMapOvr>
    <a:masterClrMapping/>
  </p:clrMapOvr>
  <p:transition spd="med" advClick="0" advTm="4894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4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04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04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04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204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204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2" grpId="0" build="p"/>
      <p:bldP spid="20493" grpId="0" build="p"/>
      <p:bldP spid="20494" grpId="0" build="p"/>
      <p:bldP spid="20495" grpId="0" build="p"/>
      <p:bldP spid="21" grpId="0" build="p"/>
      <p:bldP spid="24" grpId="0" build="p"/>
      <p:bldP spid="26" grpId="0" build="p"/>
      <p:bldP spid="29" grpId="0" build="p"/>
      <p:bldP spid="30" grpId="0" build="p"/>
      <p:bldP spid="33" grpId="0" build="p"/>
      <p:bldP spid="20497" grpId="0" build="p"/>
      <p:bldP spid="20496" grpId="0" build="p"/>
      <p:bldP spid="38" grpId="0" build="p"/>
      <p:bldP spid="39" grpId="0" build="p"/>
      <p:bldP spid="40" grpId="0" build="p"/>
      <p:bldP spid="41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5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Bookman Old Style" pitchFamily="18" charset="0"/>
              </a:rPr>
              <a:t>Пирамида питания</a:t>
            </a:r>
            <a:endParaRPr lang="en-US" dirty="0">
              <a:latin typeface="Bookman Old Style" pitchFamily="18" charset="0"/>
            </a:endParaRPr>
          </a:p>
        </p:txBody>
      </p:sp>
      <p:pic>
        <p:nvPicPr>
          <p:cNvPr id="7179" name="Picture 11" descr="C:\Users\1\Desktop\Новая папка\Безымянный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1415121"/>
            <a:ext cx="5400675" cy="54006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1746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>
                <a:latin typeface="Bookman Old Style" pitchFamily="18" charset="0"/>
              </a:rPr>
              <a:t>О вредных вкусностях и невкусных полезностях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187624" y="1556793"/>
            <a:ext cx="25922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buFontTx/>
              <a:buNone/>
            </a:pPr>
            <a:r>
              <a:rPr lang="ru-RU" sz="1800" b="1" dirty="0" smtClean="0">
                <a:solidFill>
                  <a:schemeClr val="accent2"/>
                </a:solidFill>
              </a:rPr>
              <a:t>Стой, дружок. остановись!</a:t>
            </a:r>
          </a:p>
          <a:p>
            <a:pPr algn="ctr" eaLnBrk="1" hangingPunct="1">
              <a:buFontTx/>
              <a:buNone/>
            </a:pPr>
            <a:r>
              <a:rPr lang="ru-RU" sz="1800" b="1" dirty="0" smtClean="0">
                <a:solidFill>
                  <a:schemeClr val="accent2"/>
                </a:solidFill>
              </a:rPr>
              <a:t>От пищи вредной воздержись!</a:t>
            </a:r>
          </a:p>
        </p:txBody>
      </p:sp>
      <p:pic>
        <p:nvPicPr>
          <p:cNvPr id="4" name="Picture 8" descr="0001121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2780928"/>
            <a:ext cx="2581275" cy="388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5364088" y="1844825"/>
            <a:ext cx="3384376" cy="646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buFontTx/>
              <a:buNone/>
            </a:pPr>
            <a:r>
              <a:rPr lang="ru-RU" sz="1800" b="1" dirty="0" smtClean="0">
                <a:solidFill>
                  <a:schemeClr val="accent2"/>
                </a:solidFill>
              </a:rPr>
              <a:t>А теперь, дружок, запомни,</a:t>
            </a:r>
          </a:p>
          <a:p>
            <a:pPr algn="ctr" eaLnBrk="1" hangingPunct="1">
              <a:buFontTx/>
              <a:buNone/>
            </a:pPr>
            <a:r>
              <a:rPr lang="ru-RU" sz="1800" b="1" dirty="0" smtClean="0">
                <a:solidFill>
                  <a:schemeClr val="accent2"/>
                </a:solidFill>
              </a:rPr>
              <a:t>От какой еды нам польза!</a:t>
            </a:r>
          </a:p>
        </p:txBody>
      </p:sp>
      <p:pic>
        <p:nvPicPr>
          <p:cNvPr id="6" name="Picture 9" descr="0001320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2120" y="2781572"/>
            <a:ext cx="2754313" cy="388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Click="0" advTm="177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611188" y="1052513"/>
            <a:ext cx="3333750" cy="25908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115616" y="3789040"/>
            <a:ext cx="324036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Богатые магнием продукты обеспечивают ритмичную работу сердечной мышцы, помогают снять депрессию и раздражительность, </a:t>
            </a:r>
          </a:p>
          <a:p>
            <a:r>
              <a:rPr lang="ru-RU" b="1" dirty="0" smtClean="0"/>
              <a:t>поддерживают здоровое</a:t>
            </a:r>
          </a:p>
          <a:p>
            <a:r>
              <a:rPr lang="ru-RU" b="1" dirty="0" smtClean="0"/>
              <a:t>состояние зубов </a:t>
            </a:r>
            <a:endParaRPr lang="ru-RU" b="1" dirty="0"/>
          </a:p>
        </p:txBody>
      </p:sp>
      <p:pic>
        <p:nvPicPr>
          <p:cNvPr id="4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5004048" y="1700808"/>
            <a:ext cx="3333750" cy="260985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860032" y="4365104"/>
            <a:ext cx="36004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Кальций – один из важных</a:t>
            </a:r>
          </a:p>
          <a:p>
            <a:r>
              <a:rPr lang="ru-RU" b="1" dirty="0" smtClean="0"/>
              <a:t> минералов в организме </a:t>
            </a:r>
          </a:p>
          <a:p>
            <a:r>
              <a:rPr lang="ru-RU" b="1" dirty="0" smtClean="0"/>
              <a:t>человека. Наряду с фосфором он обеспечивает прочность зубов и костей, способствует быстрому заживлению ран</a:t>
            </a:r>
            <a:endParaRPr lang="ru-RU" b="1" dirty="0"/>
          </a:p>
        </p:txBody>
      </p:sp>
    </p:spTree>
    <p:custDataLst>
      <p:tags r:id="rId1"/>
    </p:custDataLst>
  </p:cSld>
  <p:clrMapOvr>
    <a:masterClrMapping/>
  </p:clrMapOvr>
  <p:transition spd="slow" advClick="0" advTm="1683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1259632" y="1412776"/>
            <a:ext cx="3352800" cy="2670175"/>
          </a:xfrm>
          <a:prstGeom prst="rect">
            <a:avLst/>
          </a:prstGeom>
          <a:noFill/>
        </p:spPr>
      </p:pic>
      <p:pic>
        <p:nvPicPr>
          <p:cNvPr id="4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5580112" y="1556792"/>
            <a:ext cx="3297238" cy="2535237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115616" y="4437113"/>
            <a:ext cx="38884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Жирорастворимые витамины А, </a:t>
            </a:r>
            <a:r>
              <a:rPr lang="en-US" b="1" dirty="0" smtClean="0"/>
              <a:t>D</a:t>
            </a:r>
            <a:r>
              <a:rPr lang="ru-RU" b="1" dirty="0" smtClean="0"/>
              <a:t>, </a:t>
            </a:r>
            <a:r>
              <a:rPr lang="en-US" b="1" dirty="0" smtClean="0"/>
              <a:t>E</a:t>
            </a:r>
            <a:r>
              <a:rPr lang="ru-RU" b="1" dirty="0" smtClean="0"/>
              <a:t> организм человека получает из сливочного и растительного масла, сала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508104" y="4365104"/>
            <a:ext cx="331236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/>
              <a:t>Мясо, сыры, морепродукты,</a:t>
            </a:r>
          </a:p>
          <a:p>
            <a:pPr algn="ctr"/>
            <a:r>
              <a:rPr lang="ru-RU" sz="1600" b="1" dirty="0" smtClean="0"/>
              <a:t>яйца, молоко содержат в себе </a:t>
            </a:r>
          </a:p>
          <a:p>
            <a:pPr algn="ctr"/>
            <a:r>
              <a:rPr lang="ru-RU" sz="1600" b="1" dirty="0" smtClean="0"/>
              <a:t>витамины группы </a:t>
            </a:r>
            <a:r>
              <a:rPr lang="en-US" sz="1600" b="1" dirty="0" smtClean="0"/>
              <a:t>B</a:t>
            </a:r>
            <a:r>
              <a:rPr lang="ru-RU" sz="1600" b="1" dirty="0" smtClean="0"/>
              <a:t>, которые</a:t>
            </a:r>
          </a:p>
          <a:p>
            <a:pPr algn="ctr"/>
            <a:r>
              <a:rPr lang="ru-RU" sz="1600" b="1" dirty="0" smtClean="0"/>
              <a:t>необходимы для укрепления</a:t>
            </a:r>
          </a:p>
          <a:p>
            <a:pPr algn="ctr"/>
            <a:r>
              <a:rPr lang="ru-RU" sz="1600" b="1" dirty="0" smtClean="0"/>
              <a:t>нервной системы и сохранения</a:t>
            </a:r>
          </a:p>
          <a:p>
            <a:pPr algn="ctr"/>
            <a:r>
              <a:rPr lang="ru-RU" sz="1600" b="1" dirty="0" smtClean="0"/>
              <a:t>физической силы организма</a:t>
            </a:r>
            <a:endParaRPr lang="ru-RU" sz="1600" b="1" dirty="0"/>
          </a:p>
        </p:txBody>
      </p:sp>
    </p:spTree>
    <p:custDataLst>
      <p:tags r:id="rId1"/>
    </p:custDataLst>
  </p:cSld>
  <p:clrMapOvr>
    <a:masterClrMapping/>
  </p:clrMapOvr>
  <p:transition spd="med" advClick="0" advTm="1723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>
                <a:latin typeface="Bookman Old Style" pitchFamily="18" charset="0"/>
              </a:rPr>
              <a:t>Каша – матушка наша</a:t>
            </a:r>
            <a:r>
              <a:rPr lang="ru-RU" sz="3200" dirty="0" smtClean="0">
                <a:latin typeface="Bookman Old Style" pitchFamily="18" charset="0"/>
              </a:rPr>
              <a:t>,</a:t>
            </a:r>
            <a:br>
              <a:rPr lang="ru-RU" sz="3200" dirty="0" smtClean="0">
                <a:latin typeface="Bookman Old Style" pitchFamily="18" charset="0"/>
              </a:rPr>
            </a:br>
            <a:r>
              <a:rPr lang="ru-RU" sz="3200" dirty="0" smtClean="0">
                <a:latin typeface="Bookman Old Style" pitchFamily="18" charset="0"/>
              </a:rPr>
              <a:t> </a:t>
            </a:r>
            <a:r>
              <a:rPr lang="ru-RU" sz="3200" dirty="0">
                <a:latin typeface="Bookman Old Style" pitchFamily="18" charset="0"/>
              </a:rPr>
              <a:t>хлеб – кормилец</a:t>
            </a:r>
          </a:p>
        </p:txBody>
      </p:sp>
      <p:pic>
        <p:nvPicPr>
          <p:cNvPr id="3" name="Picture 9" descr="0001338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852936"/>
            <a:ext cx="273685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1187624" y="1772817"/>
            <a:ext cx="3528392" cy="8402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90000"/>
              </a:lnSpc>
            </a:pPr>
            <a:r>
              <a:rPr lang="ru-RU" b="1" dirty="0" smtClean="0"/>
              <a:t>Хлеб содержит белки, жиры, витамины, минеральные вещества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004048" y="5733256"/>
            <a:ext cx="37444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Каша улучшает пищеварение</a:t>
            </a:r>
            <a:r>
              <a:rPr lang="ru-RU" b="1" dirty="0"/>
              <a:t>, </a:t>
            </a:r>
            <a:r>
              <a:rPr lang="ru-RU" b="1" dirty="0" smtClean="0"/>
              <a:t>работу печени</a:t>
            </a:r>
            <a:endParaRPr lang="ru-RU" dirty="0"/>
          </a:p>
        </p:txBody>
      </p:sp>
      <p:pic>
        <p:nvPicPr>
          <p:cNvPr id="1026" name="Picture 2" descr="C:\Users\1\Desktop\Новая папка\42-2761451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53265" y="2780928"/>
            <a:ext cx="3998005" cy="2664296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med" advClick="0" advTm="932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476672"/>
            <a:ext cx="6496050" cy="762000"/>
          </a:xfrm>
        </p:spPr>
        <p:txBody>
          <a:bodyPr/>
          <a:lstStyle/>
          <a:p>
            <a:r>
              <a:rPr lang="ru-RU" sz="3200" dirty="0" smtClean="0">
                <a:latin typeface="Bookman Old Style" pitchFamily="18" charset="0"/>
              </a:rPr>
              <a:t>Целебный продукт — каждый день!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716016" y="2564904"/>
            <a:ext cx="41044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2"/>
                </a:solidFill>
              </a:rPr>
              <a:t>Витамины группы </a:t>
            </a:r>
            <a:r>
              <a:rPr lang="en-US" sz="2000" b="1" dirty="0" smtClean="0">
                <a:solidFill>
                  <a:schemeClr val="accent2"/>
                </a:solidFill>
              </a:rPr>
              <a:t>B</a:t>
            </a:r>
            <a:r>
              <a:rPr lang="ru-RU" sz="2000" b="1" dirty="0" smtClean="0">
                <a:solidFill>
                  <a:schemeClr val="accent2"/>
                </a:solidFill>
              </a:rPr>
              <a:t> –в молоке и в твороге</a:t>
            </a:r>
            <a:endParaRPr lang="ru-RU" sz="2000" dirty="0"/>
          </a:p>
        </p:txBody>
      </p:sp>
      <p:pic>
        <p:nvPicPr>
          <p:cNvPr id="6" name="Picture 7" descr="0001096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7" y="1844824"/>
            <a:ext cx="2714085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C:\Users\1\Desktop\Новая папка\shutterstock_77398008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3860976"/>
            <a:ext cx="3898945" cy="2600596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med" advClick="0" advTm="95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>
                <a:solidFill>
                  <a:schemeClr val="tx1"/>
                </a:solidFill>
                <a:latin typeface="Bookman Old Style" pitchFamily="18" charset="0"/>
              </a:rPr>
              <a:t>Овощи, ягоды и фрукты – витаминные продукты</a:t>
            </a:r>
          </a:p>
        </p:txBody>
      </p:sp>
      <p:pic>
        <p:nvPicPr>
          <p:cNvPr id="3" name="Picture 9" descr="0001249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1989138"/>
            <a:ext cx="4103688" cy="280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0" descr="0001243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1988840"/>
            <a:ext cx="3673475" cy="286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467544" y="4797153"/>
            <a:ext cx="432048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Фрукты содержат много незаменимых витаминов и минералов, помогающих сохранить иммунитет, поэтому они должны входить в рацион </a:t>
            </a:r>
            <a:r>
              <a:rPr lang="ru-RU" b="1" dirty="0" smtClean="0"/>
              <a:t>питания</a:t>
            </a:r>
            <a:endParaRPr lang="ru-RU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220072" y="4797152"/>
            <a:ext cx="36724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Салаты из зелени с растительными маслами должны быть в рационе</a:t>
            </a:r>
          </a:p>
          <a:p>
            <a:r>
              <a:rPr lang="ru-RU" b="1" dirty="0" smtClean="0"/>
              <a:t>питания ежедневно</a:t>
            </a:r>
            <a:endParaRPr lang="ru-RU" dirty="0"/>
          </a:p>
        </p:txBody>
      </p:sp>
    </p:spTree>
  </p:cSld>
  <p:clrMapOvr>
    <a:masterClrMapping/>
  </p:clrMapOvr>
  <p:transition spd="med" advClick="0" advTm="18159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1\Desktop\Новая папка\download-9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131502"/>
            <a:ext cx="6480720" cy="5726498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28985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AutoShape 2"/>
          <p:cNvSpPr>
            <a:spLocks noChangeArrowheads="1"/>
          </p:cNvSpPr>
          <p:nvPr/>
        </p:nvSpPr>
        <p:spPr bwMode="gray">
          <a:xfrm>
            <a:off x="2089150" y="4251152"/>
            <a:ext cx="5579194" cy="503238"/>
          </a:xfrm>
          <a:prstGeom prst="roundRect">
            <a:avLst>
              <a:gd name="adj" fmla="val 50000"/>
            </a:avLst>
          </a:prstGeom>
          <a:noFill/>
          <a:ln w="28575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6147" name="AutoShape 3"/>
          <p:cNvSpPr>
            <a:spLocks noChangeArrowheads="1"/>
          </p:cNvSpPr>
          <p:nvPr/>
        </p:nvSpPr>
        <p:spPr bwMode="gray">
          <a:xfrm>
            <a:off x="2089150" y="3567700"/>
            <a:ext cx="5579194" cy="503238"/>
          </a:xfrm>
          <a:prstGeom prst="roundRect">
            <a:avLst>
              <a:gd name="adj" fmla="val 50000"/>
            </a:avLst>
          </a:prstGeom>
          <a:noFill/>
          <a:ln w="28575">
            <a:solidFill>
              <a:schemeClr val="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6148" name="AutoShape 4"/>
          <p:cNvSpPr>
            <a:spLocks noChangeArrowheads="1"/>
          </p:cNvSpPr>
          <p:nvPr/>
        </p:nvSpPr>
        <p:spPr bwMode="gray">
          <a:xfrm>
            <a:off x="2089150" y="2842044"/>
            <a:ext cx="5579194" cy="503238"/>
          </a:xfrm>
          <a:prstGeom prst="roundRect">
            <a:avLst>
              <a:gd name="adj" fmla="val 50000"/>
            </a:avLst>
          </a:prstGeom>
          <a:noFill/>
          <a:ln w="28575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6149" name="AutoShape 5"/>
          <p:cNvSpPr>
            <a:spLocks noChangeArrowheads="1"/>
          </p:cNvSpPr>
          <p:nvPr/>
        </p:nvSpPr>
        <p:spPr bwMode="gray">
          <a:xfrm>
            <a:off x="2089150" y="2142937"/>
            <a:ext cx="5507186" cy="503237"/>
          </a:xfrm>
          <a:prstGeom prst="roundRect">
            <a:avLst>
              <a:gd name="adj" fmla="val 50000"/>
            </a:avLst>
          </a:prstGeom>
          <a:noFill/>
          <a:ln w="28575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title"/>
          </p:nvPr>
        </p:nvSpPr>
        <p:spPr>
          <a:xfrm>
            <a:off x="1121602" y="457200"/>
            <a:ext cx="6496050" cy="762000"/>
          </a:xfrm>
        </p:spPr>
        <p:txBody>
          <a:bodyPr/>
          <a:lstStyle/>
          <a:p>
            <a:r>
              <a:rPr lang="ru-RU" sz="32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«Золотые» </a:t>
            </a:r>
            <a:r>
              <a:rPr lang="ru-RU" sz="3200" dirty="0">
                <a:latin typeface="Bookman Old Style" pitchFamily="18" charset="0"/>
              </a:rPr>
              <a:t>правила питания</a:t>
            </a:r>
            <a:endParaRPr lang="en-US" sz="3200" dirty="0">
              <a:latin typeface="Bookman Old Style" pitchFamily="18" charset="0"/>
            </a:endParaRPr>
          </a:p>
        </p:txBody>
      </p:sp>
      <p:grpSp>
        <p:nvGrpSpPr>
          <p:cNvPr id="6151" name="Group 7"/>
          <p:cNvGrpSpPr>
            <a:grpSpLocks/>
          </p:cNvGrpSpPr>
          <p:nvPr/>
        </p:nvGrpSpPr>
        <p:grpSpPr bwMode="auto">
          <a:xfrm>
            <a:off x="2009775" y="2111406"/>
            <a:ext cx="523875" cy="527050"/>
            <a:chOff x="720" y="1488"/>
            <a:chExt cx="806" cy="808"/>
          </a:xfrm>
        </p:grpSpPr>
        <p:sp>
          <p:nvSpPr>
            <p:cNvPr id="6152" name="Oval 8"/>
            <p:cNvSpPr>
              <a:spLocks noChangeArrowheads="1"/>
            </p:cNvSpPr>
            <p:nvPr/>
          </p:nvSpPr>
          <p:spPr bwMode="gray">
            <a:xfrm>
              <a:off x="720" y="1490"/>
              <a:ext cx="806" cy="806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pic>
          <p:nvPicPr>
            <p:cNvPr id="6153" name="Picture 9" descr="drop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gray">
            <a:xfrm>
              <a:off x="721" y="1488"/>
              <a:ext cx="800" cy="800"/>
            </a:xfrm>
            <a:prstGeom prst="rect">
              <a:avLst/>
            </a:prstGeom>
            <a:noFill/>
          </p:spPr>
        </p:pic>
      </p:grpSp>
      <p:sp>
        <p:nvSpPr>
          <p:cNvPr id="6154" name="Text Box 10"/>
          <p:cNvSpPr txBox="1">
            <a:spLocks noChangeArrowheads="1"/>
          </p:cNvSpPr>
          <p:nvPr/>
        </p:nvSpPr>
        <p:spPr bwMode="black">
          <a:xfrm>
            <a:off x="2055813" y="2079656"/>
            <a:ext cx="3270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 i="1" dirty="0">
                <a:solidFill>
                  <a:srgbClr val="FFFFFF"/>
                </a:solidFill>
                <a:cs typeface="Arial" charset="0"/>
              </a:rPr>
              <a:t>1</a:t>
            </a:r>
          </a:p>
        </p:txBody>
      </p:sp>
      <p:grpSp>
        <p:nvGrpSpPr>
          <p:cNvPr id="6155" name="Group 11"/>
          <p:cNvGrpSpPr>
            <a:grpSpLocks/>
          </p:cNvGrpSpPr>
          <p:nvPr/>
        </p:nvGrpSpPr>
        <p:grpSpPr bwMode="auto">
          <a:xfrm>
            <a:off x="2009775" y="2810514"/>
            <a:ext cx="523875" cy="527050"/>
            <a:chOff x="1188" y="1705"/>
            <a:chExt cx="330" cy="332"/>
          </a:xfrm>
        </p:grpSpPr>
        <p:sp>
          <p:nvSpPr>
            <p:cNvPr id="6156" name="Oval 12"/>
            <p:cNvSpPr>
              <a:spLocks noChangeArrowheads="1"/>
            </p:cNvSpPr>
            <p:nvPr/>
          </p:nvSpPr>
          <p:spPr bwMode="gray">
            <a:xfrm>
              <a:off x="1188" y="1706"/>
              <a:ext cx="330" cy="331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pic>
          <p:nvPicPr>
            <p:cNvPr id="6157" name="Picture 13" descr="drop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gray">
            <a:xfrm>
              <a:off x="1190" y="1705"/>
              <a:ext cx="328" cy="329"/>
            </a:xfrm>
            <a:prstGeom prst="rect">
              <a:avLst/>
            </a:prstGeom>
            <a:noFill/>
          </p:spPr>
        </p:pic>
      </p:grpSp>
      <p:sp>
        <p:nvSpPr>
          <p:cNvPr id="6158" name="Text Box 14"/>
          <p:cNvSpPr txBox="1">
            <a:spLocks noChangeArrowheads="1"/>
          </p:cNvSpPr>
          <p:nvPr/>
        </p:nvSpPr>
        <p:spPr bwMode="black">
          <a:xfrm>
            <a:off x="2060575" y="2778764"/>
            <a:ext cx="3460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 i="1">
                <a:solidFill>
                  <a:srgbClr val="FFFFFF"/>
                </a:solidFill>
                <a:cs typeface="Arial" charset="0"/>
              </a:rPr>
              <a:t>2</a:t>
            </a:r>
          </a:p>
        </p:txBody>
      </p:sp>
      <p:grpSp>
        <p:nvGrpSpPr>
          <p:cNvPr id="6159" name="Group 15"/>
          <p:cNvGrpSpPr>
            <a:grpSpLocks/>
          </p:cNvGrpSpPr>
          <p:nvPr/>
        </p:nvGrpSpPr>
        <p:grpSpPr bwMode="auto">
          <a:xfrm>
            <a:off x="2009775" y="3550238"/>
            <a:ext cx="523875" cy="527050"/>
            <a:chOff x="1188" y="2112"/>
            <a:chExt cx="330" cy="332"/>
          </a:xfrm>
        </p:grpSpPr>
        <p:sp>
          <p:nvSpPr>
            <p:cNvPr id="6160" name="Oval 16"/>
            <p:cNvSpPr>
              <a:spLocks noChangeArrowheads="1"/>
            </p:cNvSpPr>
            <p:nvPr/>
          </p:nvSpPr>
          <p:spPr bwMode="ltGray">
            <a:xfrm>
              <a:off x="1188" y="2113"/>
              <a:ext cx="330" cy="331"/>
            </a:xfrm>
            <a:prstGeom prst="ellipse">
              <a:avLst/>
            </a:prstGeom>
            <a:solidFill>
              <a:schemeClr val="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pic>
          <p:nvPicPr>
            <p:cNvPr id="6161" name="Picture 17" descr="drop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ltGray">
            <a:xfrm>
              <a:off x="1190" y="2112"/>
              <a:ext cx="328" cy="329"/>
            </a:xfrm>
            <a:prstGeom prst="rect">
              <a:avLst/>
            </a:prstGeom>
            <a:noFill/>
          </p:spPr>
        </p:pic>
      </p:grpSp>
      <p:sp>
        <p:nvSpPr>
          <p:cNvPr id="6162" name="Text Box 18"/>
          <p:cNvSpPr txBox="1">
            <a:spLocks noChangeArrowheads="1"/>
          </p:cNvSpPr>
          <p:nvPr/>
        </p:nvSpPr>
        <p:spPr bwMode="black">
          <a:xfrm>
            <a:off x="2063750" y="3532556"/>
            <a:ext cx="314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 i="1">
                <a:solidFill>
                  <a:srgbClr val="FFFFFF"/>
                </a:solidFill>
                <a:cs typeface="Arial" charset="0"/>
              </a:rPr>
              <a:t>3</a:t>
            </a:r>
          </a:p>
        </p:txBody>
      </p:sp>
      <p:grpSp>
        <p:nvGrpSpPr>
          <p:cNvPr id="6163" name="Group 19"/>
          <p:cNvGrpSpPr>
            <a:grpSpLocks/>
          </p:cNvGrpSpPr>
          <p:nvPr/>
        </p:nvGrpSpPr>
        <p:grpSpPr bwMode="auto">
          <a:xfrm>
            <a:off x="2009775" y="4233690"/>
            <a:ext cx="523875" cy="527050"/>
            <a:chOff x="1188" y="2532"/>
            <a:chExt cx="330" cy="332"/>
          </a:xfrm>
        </p:grpSpPr>
        <p:sp>
          <p:nvSpPr>
            <p:cNvPr id="6164" name="Oval 20"/>
            <p:cNvSpPr>
              <a:spLocks noChangeArrowheads="1"/>
            </p:cNvSpPr>
            <p:nvPr/>
          </p:nvSpPr>
          <p:spPr bwMode="gray">
            <a:xfrm>
              <a:off x="1188" y="2533"/>
              <a:ext cx="330" cy="331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pic>
          <p:nvPicPr>
            <p:cNvPr id="6165" name="Picture 21" descr="drop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gray">
            <a:xfrm>
              <a:off x="1190" y="2532"/>
              <a:ext cx="328" cy="329"/>
            </a:xfrm>
            <a:prstGeom prst="rect">
              <a:avLst/>
            </a:prstGeom>
            <a:noFill/>
          </p:spPr>
        </p:pic>
      </p:grpSp>
      <p:sp>
        <p:nvSpPr>
          <p:cNvPr id="6166" name="Text Box 22"/>
          <p:cNvSpPr txBox="1">
            <a:spLocks noChangeArrowheads="1"/>
          </p:cNvSpPr>
          <p:nvPr/>
        </p:nvSpPr>
        <p:spPr bwMode="black">
          <a:xfrm>
            <a:off x="2055813" y="4201940"/>
            <a:ext cx="3270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 i="1" dirty="0">
                <a:solidFill>
                  <a:srgbClr val="FFFFFF"/>
                </a:solidFill>
                <a:cs typeface="Arial" charset="0"/>
              </a:rPr>
              <a:t>4</a:t>
            </a:r>
          </a:p>
        </p:txBody>
      </p:sp>
      <p:sp>
        <p:nvSpPr>
          <p:cNvPr id="6167" name="Text Box 23"/>
          <p:cNvSpPr txBox="1">
            <a:spLocks noChangeArrowheads="1"/>
          </p:cNvSpPr>
          <p:nvPr/>
        </p:nvSpPr>
        <p:spPr bwMode="gray">
          <a:xfrm>
            <a:off x="2584450" y="2909178"/>
            <a:ext cx="465184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>
              <a:spcBef>
                <a:spcPct val="50000"/>
              </a:spcBef>
              <a:buClr>
                <a:schemeClr val="tx1"/>
              </a:buClr>
            </a:pPr>
            <a:r>
              <a:rPr lang="ru-RU" sz="2000" b="1" dirty="0" smtClean="0"/>
              <a:t>Фрукты, овощи </a:t>
            </a:r>
            <a:r>
              <a:rPr lang="ru-RU" sz="2000" b="1" dirty="0" smtClean="0"/>
              <a:t>надо хорошо мыть</a:t>
            </a:r>
            <a:endParaRPr lang="en-US" sz="2000" b="1" dirty="0">
              <a:cs typeface="Arial" charset="0"/>
            </a:endParaRPr>
          </a:p>
        </p:txBody>
      </p:sp>
      <p:sp>
        <p:nvSpPr>
          <p:cNvPr id="6168" name="Text Box 24"/>
          <p:cNvSpPr txBox="1">
            <a:spLocks noChangeArrowheads="1"/>
          </p:cNvSpPr>
          <p:nvPr/>
        </p:nvSpPr>
        <p:spPr bwMode="gray">
          <a:xfrm>
            <a:off x="2555776" y="2189128"/>
            <a:ext cx="43688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  <a:buClr>
                <a:schemeClr val="tx1"/>
              </a:buClr>
            </a:pPr>
            <a:r>
              <a:rPr lang="ru-RU" sz="2000" b="1" dirty="0" smtClean="0"/>
              <a:t>Перед едой мойте руки с мылом</a:t>
            </a:r>
            <a:endParaRPr lang="en-US" sz="2000" b="1" dirty="0">
              <a:cs typeface="Arial" charset="0"/>
            </a:endParaRPr>
          </a:p>
        </p:txBody>
      </p:sp>
      <p:sp>
        <p:nvSpPr>
          <p:cNvPr id="6169" name="Text Box 25"/>
          <p:cNvSpPr txBox="1">
            <a:spLocks noChangeArrowheads="1"/>
          </p:cNvSpPr>
          <p:nvPr/>
        </p:nvSpPr>
        <p:spPr bwMode="gray">
          <a:xfrm>
            <a:off x="2584450" y="3602406"/>
            <a:ext cx="43688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  <a:buClr>
                <a:schemeClr val="tx1"/>
              </a:buClr>
            </a:pPr>
            <a:r>
              <a:rPr lang="ru-RU" sz="2000" b="1" dirty="0" smtClean="0"/>
              <a:t>Соблюдай режим питания</a:t>
            </a:r>
            <a:endParaRPr lang="en-US" sz="2000" b="1" dirty="0">
              <a:cs typeface="Arial" charset="0"/>
            </a:endParaRPr>
          </a:p>
        </p:txBody>
      </p:sp>
      <p:sp>
        <p:nvSpPr>
          <p:cNvPr id="6170" name="Text Box 26"/>
          <p:cNvSpPr txBox="1">
            <a:spLocks noChangeArrowheads="1"/>
          </p:cNvSpPr>
          <p:nvPr/>
        </p:nvSpPr>
        <p:spPr bwMode="gray">
          <a:xfrm>
            <a:off x="2584450" y="5581701"/>
            <a:ext cx="529991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>
              <a:spcBef>
                <a:spcPts val="0"/>
              </a:spcBef>
              <a:buClr>
                <a:schemeClr val="tx1"/>
              </a:buClr>
            </a:pPr>
            <a:r>
              <a:rPr lang="ru-RU" sz="1600" b="1" dirty="0" smtClean="0">
                <a:latin typeface="+mn-lt"/>
              </a:rPr>
              <a:t>Не торопись! Ешь маленькими кусочками, </a:t>
            </a:r>
          </a:p>
          <a:p>
            <a:pPr marL="457200" indent="-457200">
              <a:spcBef>
                <a:spcPts val="0"/>
              </a:spcBef>
              <a:buClr>
                <a:schemeClr val="tx1"/>
              </a:buClr>
            </a:pPr>
            <a:r>
              <a:rPr lang="ru-RU" sz="1600" b="1" dirty="0" smtClean="0">
                <a:latin typeface="+mn-lt"/>
              </a:rPr>
              <a:t>тщательно пережёвывай</a:t>
            </a:r>
            <a:r>
              <a:rPr lang="en-US" sz="1600" b="1" dirty="0" smtClean="0">
                <a:latin typeface="+mn-lt"/>
              </a:rPr>
              <a:t> </a:t>
            </a:r>
            <a:r>
              <a:rPr lang="ru-RU" sz="1600" b="1" dirty="0" smtClean="0">
                <a:latin typeface="+mn-lt"/>
              </a:rPr>
              <a:t>пищу</a:t>
            </a:r>
            <a:r>
              <a:rPr lang="ru-RU" sz="1600" b="1" dirty="0">
                <a:latin typeface="+mn-lt"/>
              </a:rPr>
              <a:t> </a:t>
            </a:r>
            <a:r>
              <a:rPr lang="ru-RU" sz="1600" b="1" dirty="0" smtClean="0">
                <a:latin typeface="+mn-lt"/>
              </a:rPr>
              <a:t> с закрытым ртом</a:t>
            </a:r>
            <a:endParaRPr lang="en-US" sz="1600" b="1" dirty="0">
              <a:latin typeface="+mn-lt"/>
              <a:cs typeface="Arial" charset="0"/>
            </a:endParaRPr>
          </a:p>
        </p:txBody>
      </p:sp>
      <p:grpSp>
        <p:nvGrpSpPr>
          <p:cNvPr id="30" name="Group 7"/>
          <p:cNvGrpSpPr>
            <a:grpSpLocks/>
          </p:cNvGrpSpPr>
          <p:nvPr/>
        </p:nvGrpSpPr>
        <p:grpSpPr bwMode="auto">
          <a:xfrm>
            <a:off x="2007427" y="4908590"/>
            <a:ext cx="523875" cy="527050"/>
            <a:chOff x="720" y="1488"/>
            <a:chExt cx="806" cy="808"/>
          </a:xfrm>
        </p:grpSpPr>
        <p:sp>
          <p:nvSpPr>
            <p:cNvPr id="31" name="Oval 8"/>
            <p:cNvSpPr>
              <a:spLocks noChangeArrowheads="1"/>
            </p:cNvSpPr>
            <p:nvPr/>
          </p:nvSpPr>
          <p:spPr bwMode="gray">
            <a:xfrm>
              <a:off x="720" y="1490"/>
              <a:ext cx="806" cy="806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pic>
          <p:nvPicPr>
            <p:cNvPr id="32" name="Picture 9" descr="drop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gray">
            <a:xfrm>
              <a:off x="721" y="1488"/>
              <a:ext cx="800" cy="800"/>
            </a:xfrm>
            <a:prstGeom prst="rect">
              <a:avLst/>
            </a:prstGeom>
            <a:noFill/>
          </p:spPr>
        </p:pic>
      </p:grpSp>
      <p:sp>
        <p:nvSpPr>
          <p:cNvPr id="33" name="AutoShape 5"/>
          <p:cNvSpPr>
            <a:spLocks noChangeArrowheads="1"/>
          </p:cNvSpPr>
          <p:nvPr/>
        </p:nvSpPr>
        <p:spPr bwMode="gray">
          <a:xfrm>
            <a:off x="2086802" y="4926053"/>
            <a:ext cx="5653550" cy="503237"/>
          </a:xfrm>
          <a:prstGeom prst="roundRect">
            <a:avLst>
              <a:gd name="adj" fmla="val 50000"/>
            </a:avLst>
          </a:prstGeom>
          <a:noFill/>
          <a:ln w="28575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4" name="AutoShape 4"/>
          <p:cNvSpPr>
            <a:spLocks noChangeArrowheads="1"/>
          </p:cNvSpPr>
          <p:nvPr/>
        </p:nvSpPr>
        <p:spPr bwMode="gray">
          <a:xfrm>
            <a:off x="2072734" y="5568888"/>
            <a:ext cx="5739626" cy="596416"/>
          </a:xfrm>
          <a:prstGeom prst="roundRect">
            <a:avLst>
              <a:gd name="adj" fmla="val 50000"/>
            </a:avLst>
          </a:prstGeom>
          <a:noFill/>
          <a:ln w="28575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grpSp>
        <p:nvGrpSpPr>
          <p:cNvPr id="35" name="Group 11"/>
          <p:cNvGrpSpPr>
            <a:grpSpLocks/>
          </p:cNvGrpSpPr>
          <p:nvPr/>
        </p:nvGrpSpPr>
        <p:grpSpPr bwMode="auto">
          <a:xfrm>
            <a:off x="2007427" y="5589240"/>
            <a:ext cx="523875" cy="527050"/>
            <a:chOff x="1188" y="1705"/>
            <a:chExt cx="330" cy="332"/>
          </a:xfrm>
        </p:grpSpPr>
        <p:sp>
          <p:nvSpPr>
            <p:cNvPr id="36" name="Oval 12"/>
            <p:cNvSpPr>
              <a:spLocks noChangeArrowheads="1"/>
            </p:cNvSpPr>
            <p:nvPr/>
          </p:nvSpPr>
          <p:spPr bwMode="gray">
            <a:xfrm>
              <a:off x="1188" y="1706"/>
              <a:ext cx="330" cy="331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pic>
          <p:nvPicPr>
            <p:cNvPr id="37" name="Picture 13" descr="drop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gray">
            <a:xfrm>
              <a:off x="1190" y="1705"/>
              <a:ext cx="328" cy="329"/>
            </a:xfrm>
            <a:prstGeom prst="rect">
              <a:avLst/>
            </a:prstGeom>
            <a:noFill/>
          </p:spPr>
        </p:pic>
      </p:grpSp>
      <p:sp>
        <p:nvSpPr>
          <p:cNvPr id="38" name="Text Box 22"/>
          <p:cNvSpPr txBox="1">
            <a:spLocks noChangeArrowheads="1"/>
          </p:cNvSpPr>
          <p:nvPr/>
        </p:nvSpPr>
        <p:spPr bwMode="black">
          <a:xfrm>
            <a:off x="2053465" y="4888924"/>
            <a:ext cx="3270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 b="1" i="1" dirty="0" smtClean="0">
                <a:solidFill>
                  <a:srgbClr val="FFFFFF"/>
                </a:solidFill>
                <a:cs typeface="Arial" charset="0"/>
              </a:rPr>
              <a:t>5</a:t>
            </a:r>
            <a:endParaRPr lang="en-US" sz="3200" b="1" i="1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39" name="Text Box 22"/>
          <p:cNvSpPr txBox="1">
            <a:spLocks noChangeArrowheads="1"/>
          </p:cNvSpPr>
          <p:nvPr/>
        </p:nvSpPr>
        <p:spPr bwMode="black">
          <a:xfrm>
            <a:off x="2065185" y="5585867"/>
            <a:ext cx="3270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 b="1" i="1" dirty="0" smtClean="0">
                <a:solidFill>
                  <a:srgbClr val="FFFFFF"/>
                </a:solidFill>
                <a:cs typeface="Arial" charset="0"/>
              </a:rPr>
              <a:t>6</a:t>
            </a:r>
            <a:endParaRPr lang="en-US" sz="3200" b="1" i="1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40" name="Text Box 25"/>
          <p:cNvSpPr txBox="1">
            <a:spLocks noChangeArrowheads="1"/>
          </p:cNvSpPr>
          <p:nvPr/>
        </p:nvSpPr>
        <p:spPr bwMode="gray">
          <a:xfrm>
            <a:off x="2582102" y="4289390"/>
            <a:ext cx="51582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>
              <a:spcBef>
                <a:spcPct val="50000"/>
              </a:spcBef>
              <a:buClr>
                <a:schemeClr val="tx1"/>
              </a:buClr>
            </a:pPr>
            <a:r>
              <a:rPr lang="ru-RU" b="1" dirty="0" smtClean="0"/>
              <a:t>Во время еды не разговаривай и не читай!</a:t>
            </a:r>
            <a:endParaRPr lang="en-US" b="1" dirty="0">
              <a:cs typeface="Arial" charset="0"/>
            </a:endParaRPr>
          </a:p>
        </p:txBody>
      </p:sp>
      <p:sp>
        <p:nvSpPr>
          <p:cNvPr id="41" name="Text Box 25"/>
          <p:cNvSpPr txBox="1">
            <a:spLocks noChangeArrowheads="1"/>
          </p:cNvSpPr>
          <p:nvPr/>
        </p:nvSpPr>
        <p:spPr bwMode="gray">
          <a:xfrm>
            <a:off x="2579754" y="4990442"/>
            <a:ext cx="515825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>
              <a:spcBef>
                <a:spcPct val="50000"/>
              </a:spcBef>
              <a:buClr>
                <a:schemeClr val="tx1"/>
              </a:buClr>
            </a:pPr>
            <a:r>
              <a:rPr lang="ru-RU" sz="2000" b="1" dirty="0" smtClean="0"/>
              <a:t>Не переедай! Ешь в меру!</a:t>
            </a:r>
            <a:endParaRPr lang="en-US" sz="2000" b="1" dirty="0">
              <a:cs typeface="Arial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Click="0" advTm="305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6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6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0" grpId="0"/>
      <p:bldP spid="6167" grpId="0" build="p"/>
      <p:bldP spid="6168" grpId="0" build="p"/>
      <p:bldP spid="6169" grpId="0" build="p"/>
      <p:bldP spid="6170" grpId="0" build="p"/>
      <p:bldP spid="40" grpId="0" build="p"/>
      <p:bldP spid="41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>
                <a:latin typeface="Bookman Old Style" pitchFamily="18" charset="0"/>
              </a:rPr>
              <a:t>Продукты, богатые витаминами А, В, С, D</a:t>
            </a:r>
          </a:p>
        </p:txBody>
      </p:sp>
      <p:sp>
        <p:nvSpPr>
          <p:cNvPr id="28675" name="AutoShape 3"/>
          <p:cNvSpPr>
            <a:spLocks noChangeArrowheads="1"/>
          </p:cNvSpPr>
          <p:nvPr/>
        </p:nvSpPr>
        <p:spPr bwMode="gray">
          <a:xfrm>
            <a:off x="1187624" y="1556792"/>
            <a:ext cx="7422976" cy="5040560"/>
          </a:xfrm>
          <a:prstGeom prst="roundRect">
            <a:avLst>
              <a:gd name="adj" fmla="val 8097"/>
            </a:avLst>
          </a:prstGeom>
          <a:solidFill>
            <a:srgbClr val="FFFFFF"/>
          </a:solidFill>
          <a:ln w="9525">
            <a:solidFill>
              <a:srgbClr val="333333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8676" name="AutoShape 4"/>
          <p:cNvSpPr>
            <a:spLocks noChangeArrowheads="1"/>
          </p:cNvSpPr>
          <p:nvPr/>
        </p:nvSpPr>
        <p:spPr bwMode="gray">
          <a:xfrm>
            <a:off x="6732241" y="1772816"/>
            <a:ext cx="1512168" cy="4032448"/>
          </a:xfrm>
          <a:prstGeom prst="roundRect">
            <a:avLst>
              <a:gd name="adj" fmla="val 9523"/>
            </a:avLst>
          </a:prstGeom>
          <a:solidFill>
            <a:schemeClr val="hlink">
              <a:alpha val="3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8677" name="AutoShape 5"/>
          <p:cNvSpPr>
            <a:spLocks noChangeArrowheads="1"/>
          </p:cNvSpPr>
          <p:nvPr/>
        </p:nvSpPr>
        <p:spPr bwMode="gray">
          <a:xfrm>
            <a:off x="5076056" y="1772816"/>
            <a:ext cx="1584176" cy="4248472"/>
          </a:xfrm>
          <a:prstGeom prst="roundRect">
            <a:avLst>
              <a:gd name="adj" fmla="val 9523"/>
            </a:avLst>
          </a:prstGeom>
          <a:solidFill>
            <a:schemeClr val="folHlink">
              <a:alpha val="3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8678" name="AutoShape 6"/>
          <p:cNvSpPr>
            <a:spLocks noChangeArrowheads="1"/>
          </p:cNvSpPr>
          <p:nvPr/>
        </p:nvSpPr>
        <p:spPr bwMode="gray">
          <a:xfrm>
            <a:off x="3491881" y="1772816"/>
            <a:ext cx="1512168" cy="4320480"/>
          </a:xfrm>
          <a:prstGeom prst="roundRect">
            <a:avLst>
              <a:gd name="adj" fmla="val 9523"/>
            </a:avLst>
          </a:prstGeom>
          <a:solidFill>
            <a:schemeClr val="accent2">
              <a:alpha val="3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8679" name="AutoShape 7"/>
          <p:cNvSpPr>
            <a:spLocks noChangeArrowheads="1"/>
          </p:cNvSpPr>
          <p:nvPr/>
        </p:nvSpPr>
        <p:spPr bwMode="gray">
          <a:xfrm>
            <a:off x="1835696" y="1772816"/>
            <a:ext cx="1577429" cy="4158288"/>
          </a:xfrm>
          <a:prstGeom prst="roundRect">
            <a:avLst>
              <a:gd name="adj" fmla="val 9523"/>
            </a:avLst>
          </a:prstGeom>
          <a:solidFill>
            <a:schemeClr val="accent1">
              <a:alpha val="3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grpSp>
        <p:nvGrpSpPr>
          <p:cNvPr id="28681" name="Group 9"/>
          <p:cNvGrpSpPr>
            <a:grpSpLocks/>
          </p:cNvGrpSpPr>
          <p:nvPr/>
        </p:nvGrpSpPr>
        <p:grpSpPr bwMode="auto">
          <a:xfrm>
            <a:off x="1843307" y="5555964"/>
            <a:ext cx="1554163" cy="704850"/>
            <a:chOff x="657" y="2893"/>
            <a:chExt cx="1032" cy="590"/>
          </a:xfrm>
        </p:grpSpPr>
        <p:sp>
          <p:nvSpPr>
            <p:cNvPr id="28682" name="AutoShape 10"/>
            <p:cNvSpPr>
              <a:spLocks noChangeArrowheads="1"/>
            </p:cNvSpPr>
            <p:nvPr/>
          </p:nvSpPr>
          <p:spPr bwMode="gray">
            <a:xfrm>
              <a:off x="657" y="2893"/>
              <a:ext cx="1031" cy="590"/>
            </a:xfrm>
            <a:prstGeom prst="roundRect">
              <a:avLst>
                <a:gd name="adj" fmla="val 12736"/>
              </a:avLst>
            </a:prstGeom>
            <a:gradFill rotWithShape="1">
              <a:gsLst>
                <a:gs pos="0">
                  <a:schemeClr val="accent1">
                    <a:gamma/>
                    <a:shade val="85882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>
              <a:outerShdw dist="17961" dir="2700000" algn="ctr" rotWithShape="0">
                <a:srgbClr val="080808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8683" name="AutoShape 11"/>
            <p:cNvSpPr>
              <a:spLocks noChangeArrowheads="1"/>
            </p:cNvSpPr>
            <p:nvPr/>
          </p:nvSpPr>
          <p:spPr bwMode="gray">
            <a:xfrm>
              <a:off x="658" y="2894"/>
              <a:ext cx="1031" cy="236"/>
            </a:xfrm>
            <a:prstGeom prst="roundRect">
              <a:avLst>
                <a:gd name="adj" fmla="val 30769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tint val="69412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28684" name="Group 12"/>
          <p:cNvGrpSpPr>
            <a:grpSpLocks/>
          </p:cNvGrpSpPr>
          <p:nvPr/>
        </p:nvGrpSpPr>
        <p:grpSpPr bwMode="auto">
          <a:xfrm>
            <a:off x="3491880" y="5559436"/>
            <a:ext cx="1554163" cy="704850"/>
            <a:chOff x="657" y="2893"/>
            <a:chExt cx="1032" cy="590"/>
          </a:xfrm>
        </p:grpSpPr>
        <p:sp>
          <p:nvSpPr>
            <p:cNvPr id="28685" name="AutoShape 13"/>
            <p:cNvSpPr>
              <a:spLocks noChangeArrowheads="1"/>
            </p:cNvSpPr>
            <p:nvPr/>
          </p:nvSpPr>
          <p:spPr bwMode="gray">
            <a:xfrm>
              <a:off x="657" y="2893"/>
              <a:ext cx="1031" cy="590"/>
            </a:xfrm>
            <a:prstGeom prst="roundRect">
              <a:avLst>
                <a:gd name="adj" fmla="val 12736"/>
              </a:avLst>
            </a:prstGeom>
            <a:gradFill rotWithShape="1">
              <a:gsLst>
                <a:gs pos="0">
                  <a:schemeClr val="accent2">
                    <a:gamma/>
                    <a:shade val="85882"/>
                    <a:invGamma/>
                  </a:schemeClr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>
              <a:outerShdw dist="17961" dir="2700000" algn="ctr" rotWithShape="0">
                <a:srgbClr val="080808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8686" name="AutoShape 14"/>
            <p:cNvSpPr>
              <a:spLocks noChangeArrowheads="1"/>
            </p:cNvSpPr>
            <p:nvPr/>
          </p:nvSpPr>
          <p:spPr bwMode="gray">
            <a:xfrm>
              <a:off x="658" y="2894"/>
              <a:ext cx="1031" cy="236"/>
            </a:xfrm>
            <a:prstGeom prst="roundRect">
              <a:avLst>
                <a:gd name="adj" fmla="val 30769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tint val="59216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28687" name="Group 15"/>
          <p:cNvGrpSpPr>
            <a:grpSpLocks/>
          </p:cNvGrpSpPr>
          <p:nvPr/>
        </p:nvGrpSpPr>
        <p:grpSpPr bwMode="auto">
          <a:xfrm>
            <a:off x="5094288" y="5555964"/>
            <a:ext cx="1554162" cy="704850"/>
            <a:chOff x="657" y="2893"/>
            <a:chExt cx="1032" cy="590"/>
          </a:xfrm>
        </p:grpSpPr>
        <p:sp>
          <p:nvSpPr>
            <p:cNvPr id="28688" name="AutoShape 16"/>
            <p:cNvSpPr>
              <a:spLocks noChangeArrowheads="1"/>
            </p:cNvSpPr>
            <p:nvPr/>
          </p:nvSpPr>
          <p:spPr bwMode="gray">
            <a:xfrm>
              <a:off x="657" y="2893"/>
              <a:ext cx="1031" cy="590"/>
            </a:xfrm>
            <a:prstGeom prst="roundRect">
              <a:avLst>
                <a:gd name="adj" fmla="val 12736"/>
              </a:avLst>
            </a:prstGeom>
            <a:gradFill rotWithShape="1">
              <a:gsLst>
                <a:gs pos="0">
                  <a:schemeClr val="folHlink">
                    <a:gamma/>
                    <a:shade val="85882"/>
                    <a:invGamma/>
                  </a:schemeClr>
                </a:gs>
                <a:gs pos="100000">
                  <a:schemeClr val="folHlink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>
              <a:outerShdw dist="17961" dir="2700000" algn="ctr" rotWithShape="0">
                <a:srgbClr val="080808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8689" name="AutoShape 17"/>
            <p:cNvSpPr>
              <a:spLocks noChangeArrowheads="1"/>
            </p:cNvSpPr>
            <p:nvPr/>
          </p:nvSpPr>
          <p:spPr bwMode="gray">
            <a:xfrm>
              <a:off x="658" y="2894"/>
              <a:ext cx="1031" cy="236"/>
            </a:xfrm>
            <a:prstGeom prst="roundRect">
              <a:avLst>
                <a:gd name="adj" fmla="val 30769"/>
              </a:avLst>
            </a:pr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tint val="59216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28690" name="Group 18"/>
          <p:cNvGrpSpPr>
            <a:grpSpLocks/>
          </p:cNvGrpSpPr>
          <p:nvPr/>
        </p:nvGrpSpPr>
        <p:grpSpPr bwMode="auto">
          <a:xfrm>
            <a:off x="6710363" y="5555964"/>
            <a:ext cx="1554162" cy="704850"/>
            <a:chOff x="657" y="2893"/>
            <a:chExt cx="1032" cy="590"/>
          </a:xfrm>
        </p:grpSpPr>
        <p:sp>
          <p:nvSpPr>
            <p:cNvPr id="28691" name="AutoShape 19"/>
            <p:cNvSpPr>
              <a:spLocks noChangeArrowheads="1"/>
            </p:cNvSpPr>
            <p:nvPr/>
          </p:nvSpPr>
          <p:spPr bwMode="gray">
            <a:xfrm>
              <a:off x="657" y="2893"/>
              <a:ext cx="1031" cy="590"/>
            </a:xfrm>
            <a:prstGeom prst="roundRect">
              <a:avLst>
                <a:gd name="adj" fmla="val 12736"/>
              </a:avLst>
            </a:prstGeom>
            <a:gradFill rotWithShape="1">
              <a:gsLst>
                <a:gs pos="0">
                  <a:schemeClr val="hlink">
                    <a:gamma/>
                    <a:shade val="85882"/>
                    <a:invGamma/>
                  </a:schemeClr>
                </a:gs>
                <a:gs pos="100000">
                  <a:schemeClr val="hlink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>
              <a:outerShdw dist="17961" dir="2700000" algn="ctr" rotWithShape="0">
                <a:srgbClr val="080808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8692" name="AutoShape 20"/>
            <p:cNvSpPr>
              <a:spLocks noChangeArrowheads="1"/>
            </p:cNvSpPr>
            <p:nvPr/>
          </p:nvSpPr>
          <p:spPr bwMode="gray">
            <a:xfrm>
              <a:off x="658" y="2894"/>
              <a:ext cx="1031" cy="236"/>
            </a:xfrm>
            <a:prstGeom prst="roundRect">
              <a:avLst>
                <a:gd name="adj" fmla="val 30769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tint val="62353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28693" name="Text Box 21"/>
          <p:cNvSpPr txBox="1">
            <a:spLocks noChangeArrowheads="1"/>
          </p:cNvSpPr>
          <p:nvPr/>
        </p:nvSpPr>
        <p:spPr bwMode="gray">
          <a:xfrm>
            <a:off x="1835696" y="1888696"/>
            <a:ext cx="1536154" cy="2492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1200" dirty="0"/>
              <a:t>Больше всего витамина А содержится в печени. Другие ценные </a:t>
            </a:r>
            <a:r>
              <a:rPr lang="ru-RU" sz="1200" dirty="0" err="1"/>
              <a:t>источники-это</a:t>
            </a:r>
            <a:r>
              <a:rPr lang="ru-RU" sz="1200" dirty="0"/>
              <a:t> морковь, листья репы и </a:t>
            </a:r>
            <a:r>
              <a:rPr lang="ru-RU" sz="1200" dirty="0" smtClean="0"/>
              <a:t>шпинат.</a:t>
            </a:r>
          </a:p>
          <a:p>
            <a:pPr>
              <a:buFont typeface="Arial" pitchFamily="34" charset="0"/>
              <a:buChar char="•"/>
            </a:pPr>
            <a:r>
              <a:rPr lang="ru-RU" sz="1200" dirty="0" smtClean="0"/>
              <a:t>Много </a:t>
            </a:r>
            <a:r>
              <a:rPr lang="ru-RU" sz="1200" dirty="0"/>
              <a:t>витамина А можно найти в сливочном масле, сметане, а также в мясе угря.</a:t>
            </a:r>
          </a:p>
        </p:txBody>
      </p:sp>
      <p:sp>
        <p:nvSpPr>
          <p:cNvPr id="28694" name="Text Box 22"/>
          <p:cNvSpPr txBox="1">
            <a:spLocks noChangeArrowheads="1"/>
          </p:cNvSpPr>
          <p:nvPr/>
        </p:nvSpPr>
        <p:spPr bwMode="gray">
          <a:xfrm>
            <a:off x="3491880" y="1874628"/>
            <a:ext cx="1494459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1200" dirty="0"/>
              <a:t>Все виды мяса (включая субпродукты) и молочные продукты содержат много витаминов группы </a:t>
            </a:r>
            <a:r>
              <a:rPr lang="ru-RU" sz="1200" dirty="0" smtClean="0"/>
              <a:t>В.</a:t>
            </a:r>
          </a:p>
          <a:p>
            <a:pPr>
              <a:buFont typeface="Arial" pitchFamily="34" charset="0"/>
              <a:buChar char="•"/>
            </a:pPr>
            <a:r>
              <a:rPr lang="ru-RU" sz="1200" dirty="0" smtClean="0"/>
              <a:t>Другим </a:t>
            </a:r>
            <a:r>
              <a:rPr lang="ru-RU" sz="1200" dirty="0"/>
              <a:t>ценным источником являются бобовые, крупы, сухофрукты и орехи.</a:t>
            </a:r>
          </a:p>
        </p:txBody>
      </p:sp>
      <p:sp>
        <p:nvSpPr>
          <p:cNvPr id="28695" name="Text Box 23"/>
          <p:cNvSpPr txBox="1">
            <a:spLocks noChangeArrowheads="1"/>
          </p:cNvSpPr>
          <p:nvPr/>
        </p:nvSpPr>
        <p:spPr bwMode="gray">
          <a:xfrm>
            <a:off x="5076056" y="1844824"/>
            <a:ext cx="1584176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ru-RU" sz="1200" dirty="0">
                <a:latin typeface="+mn-lt"/>
                <a:cs typeface="Times New Roman" pitchFamily="18" charset="0"/>
              </a:rPr>
              <a:t>Продукты, богатые витамином С - это, прежде всего, фрукты и овощи. Обратите особое внимание на киви, красную смородину и </a:t>
            </a:r>
            <a:r>
              <a:rPr lang="ru-RU" sz="1200" dirty="0" smtClean="0">
                <a:latin typeface="+mn-lt"/>
                <a:cs typeface="Times New Roman" pitchFamily="18" charset="0"/>
              </a:rPr>
              <a:t>цитрусовые.</a:t>
            </a:r>
          </a:p>
          <a:p>
            <a:pPr algn="just">
              <a:buFont typeface="Arial" pitchFamily="34" charset="0"/>
              <a:buChar char="•"/>
            </a:pPr>
            <a:r>
              <a:rPr lang="ru-RU" sz="1200" dirty="0" smtClean="0">
                <a:latin typeface="+mn-lt"/>
                <a:cs typeface="Times New Roman" pitchFamily="18" charset="0"/>
              </a:rPr>
              <a:t>Перец</a:t>
            </a:r>
            <a:r>
              <a:rPr lang="ru-RU" sz="1200" dirty="0">
                <a:latin typeface="+mn-lt"/>
                <a:cs typeface="Times New Roman" pitchFamily="18" charset="0"/>
              </a:rPr>
              <a:t>, брокколи, капуста и шпинат также предоставят большую дозу этого важного </a:t>
            </a:r>
            <a:r>
              <a:rPr lang="ru-RU" sz="1200" dirty="0" smtClean="0">
                <a:latin typeface="+mn-lt"/>
                <a:cs typeface="Times New Roman" pitchFamily="18" charset="0"/>
              </a:rPr>
              <a:t>витамина.</a:t>
            </a:r>
          </a:p>
          <a:p>
            <a:pPr algn="just">
              <a:buFont typeface="Arial" pitchFamily="34" charset="0"/>
              <a:buChar char="•"/>
            </a:pPr>
            <a:r>
              <a:rPr lang="ru-RU" sz="1200" dirty="0" smtClean="0">
                <a:latin typeface="+mn-lt"/>
                <a:cs typeface="Times New Roman" pitchFamily="18" charset="0"/>
              </a:rPr>
              <a:t>Лучшие </a:t>
            </a:r>
            <a:r>
              <a:rPr lang="ru-RU" sz="1200" dirty="0">
                <a:latin typeface="+mn-lt"/>
                <a:cs typeface="Times New Roman" pitchFamily="18" charset="0"/>
              </a:rPr>
              <a:t>животные источники витамина C - это молоко и печень.</a:t>
            </a:r>
          </a:p>
        </p:txBody>
      </p:sp>
      <p:sp>
        <p:nvSpPr>
          <p:cNvPr id="28696" name="Text Box 24"/>
          <p:cNvSpPr txBox="1">
            <a:spLocks noChangeArrowheads="1"/>
          </p:cNvSpPr>
          <p:nvPr/>
        </p:nvSpPr>
        <p:spPr bwMode="gray">
          <a:xfrm>
            <a:off x="6804248" y="1860560"/>
            <a:ext cx="1403127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1200" dirty="0"/>
              <a:t>Рыба, особенно жирная (лосось, сардины, тунец и т. д.). Жир этих рыб, содержит много витамина D. Самая высокая концентрация в жире </a:t>
            </a:r>
            <a:r>
              <a:rPr lang="ru-RU" sz="1200" dirty="0" smtClean="0"/>
              <a:t>трески.</a:t>
            </a:r>
          </a:p>
          <a:p>
            <a:pPr>
              <a:buFont typeface="Arial" pitchFamily="34" charset="0"/>
              <a:buChar char="•"/>
            </a:pPr>
            <a:r>
              <a:rPr lang="ru-RU" sz="1200" dirty="0" smtClean="0"/>
              <a:t>Витамин </a:t>
            </a:r>
            <a:r>
              <a:rPr lang="ru-RU" sz="1200" dirty="0"/>
              <a:t>D также добавляется во многие продукты, такие как молоко и хлопья для завтрака.</a:t>
            </a:r>
          </a:p>
        </p:txBody>
      </p:sp>
      <p:sp>
        <p:nvSpPr>
          <p:cNvPr id="28697" name="Text Box 25"/>
          <p:cNvSpPr txBox="1">
            <a:spLocks noChangeArrowheads="1"/>
          </p:cNvSpPr>
          <p:nvPr/>
        </p:nvSpPr>
        <p:spPr bwMode="gray">
          <a:xfrm>
            <a:off x="1874838" y="5463619"/>
            <a:ext cx="3651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080808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>
                <a:solidFill>
                  <a:srgbClr val="F8F8F8"/>
                </a:solidFill>
                <a:cs typeface="Arial" charset="0"/>
              </a:rPr>
              <a:t>A</a:t>
            </a:r>
          </a:p>
        </p:txBody>
      </p:sp>
      <p:sp>
        <p:nvSpPr>
          <p:cNvPr id="28698" name="Text Box 26"/>
          <p:cNvSpPr txBox="1">
            <a:spLocks noChangeArrowheads="1"/>
          </p:cNvSpPr>
          <p:nvPr/>
        </p:nvSpPr>
        <p:spPr bwMode="gray">
          <a:xfrm>
            <a:off x="3492500" y="5491755"/>
            <a:ext cx="3651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080808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>
                <a:solidFill>
                  <a:srgbClr val="F8F8F8"/>
                </a:solidFill>
                <a:cs typeface="Arial" charset="0"/>
              </a:rPr>
              <a:t>B</a:t>
            </a:r>
          </a:p>
        </p:txBody>
      </p:sp>
      <p:sp>
        <p:nvSpPr>
          <p:cNvPr id="28699" name="Text Box 27"/>
          <p:cNvSpPr txBox="1">
            <a:spLocks noChangeArrowheads="1"/>
          </p:cNvSpPr>
          <p:nvPr/>
        </p:nvSpPr>
        <p:spPr bwMode="gray">
          <a:xfrm>
            <a:off x="5114925" y="5519891"/>
            <a:ext cx="3635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080808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>
                <a:solidFill>
                  <a:srgbClr val="F8F8F8"/>
                </a:solidFill>
                <a:cs typeface="Arial" charset="0"/>
              </a:rPr>
              <a:t>C</a:t>
            </a:r>
          </a:p>
        </p:txBody>
      </p:sp>
      <p:sp>
        <p:nvSpPr>
          <p:cNvPr id="28700" name="Text Box 28"/>
          <p:cNvSpPr txBox="1">
            <a:spLocks noChangeArrowheads="1"/>
          </p:cNvSpPr>
          <p:nvPr/>
        </p:nvSpPr>
        <p:spPr bwMode="gray">
          <a:xfrm>
            <a:off x="6713538" y="5491755"/>
            <a:ext cx="3651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080808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>
                <a:solidFill>
                  <a:srgbClr val="F8F8F8"/>
                </a:solidFill>
                <a:cs typeface="Arial" charset="0"/>
              </a:rPr>
              <a:t>D</a:t>
            </a:r>
          </a:p>
        </p:txBody>
      </p:sp>
    </p:spTree>
    <p:custDataLst>
      <p:tags r:id="rId1"/>
    </p:custDataLst>
  </p:cSld>
  <p:clrMapOvr>
    <a:masterClrMapping/>
  </p:clrMapOvr>
  <p:transition spd="slow" advClick="0" advTm="590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86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86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86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86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86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86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86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86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86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93" grpId="0" build="p"/>
      <p:bldP spid="28694" grpId="0" build="p"/>
      <p:bldP spid="28695" grpId="0" build="p"/>
      <p:bldP spid="28696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Arc 7"/>
          <p:cNvSpPr>
            <a:spLocks/>
          </p:cNvSpPr>
          <p:nvPr/>
        </p:nvSpPr>
        <p:spPr bwMode="gray">
          <a:xfrm rot="18042087" flipH="1">
            <a:off x="5189448" y="2208891"/>
            <a:ext cx="1624534" cy="1739528"/>
          </a:xfrm>
          <a:custGeom>
            <a:avLst/>
            <a:gdLst>
              <a:gd name="G0" fmla="+- 21600 0 0"/>
              <a:gd name="G1" fmla="+- 13841 0 0"/>
              <a:gd name="G2" fmla="+- 21600 0 0"/>
              <a:gd name="T0" fmla="*/ 5023 w 21600"/>
              <a:gd name="T1" fmla="*/ 27689 h 27689"/>
              <a:gd name="T2" fmla="*/ 5017 w 21600"/>
              <a:gd name="T3" fmla="*/ 0 h 27689"/>
              <a:gd name="T4" fmla="*/ 21600 w 21600"/>
              <a:gd name="T5" fmla="*/ 13841 h 276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7689" fill="none" extrusionOk="0">
                <a:moveTo>
                  <a:pt x="5023" y="27688"/>
                </a:moveTo>
                <a:cubicBezTo>
                  <a:pt x="1777" y="23804"/>
                  <a:pt x="0" y="18902"/>
                  <a:pt x="0" y="13841"/>
                </a:cubicBezTo>
                <a:cubicBezTo>
                  <a:pt x="-1" y="8782"/>
                  <a:pt x="1775" y="3883"/>
                  <a:pt x="5017" y="0"/>
                </a:cubicBezTo>
              </a:path>
              <a:path w="21600" h="27689" stroke="0" extrusionOk="0">
                <a:moveTo>
                  <a:pt x="5023" y="27688"/>
                </a:moveTo>
                <a:cubicBezTo>
                  <a:pt x="1777" y="23804"/>
                  <a:pt x="0" y="18902"/>
                  <a:pt x="0" y="13841"/>
                </a:cubicBezTo>
                <a:cubicBezTo>
                  <a:pt x="-1" y="8782"/>
                  <a:pt x="1775" y="3883"/>
                  <a:pt x="5017" y="0"/>
                </a:cubicBezTo>
                <a:lnTo>
                  <a:pt x="21600" y="13841"/>
                </a:lnTo>
                <a:close/>
              </a:path>
            </a:pathLst>
          </a:custGeom>
          <a:noFill/>
          <a:ln w="381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 dirty="0"/>
          </a:p>
        </p:txBody>
      </p:sp>
      <p:sp>
        <p:nvSpPr>
          <p:cNvPr id="30" name="Arc 7"/>
          <p:cNvSpPr>
            <a:spLocks/>
          </p:cNvSpPr>
          <p:nvPr/>
        </p:nvSpPr>
        <p:spPr bwMode="gray">
          <a:xfrm rot="14575451" flipH="1">
            <a:off x="3447218" y="2197555"/>
            <a:ext cx="1600033" cy="1739528"/>
          </a:xfrm>
          <a:custGeom>
            <a:avLst/>
            <a:gdLst>
              <a:gd name="G0" fmla="+- 21600 0 0"/>
              <a:gd name="G1" fmla="+- 13841 0 0"/>
              <a:gd name="G2" fmla="+- 21600 0 0"/>
              <a:gd name="T0" fmla="*/ 5023 w 21600"/>
              <a:gd name="T1" fmla="*/ 27689 h 27689"/>
              <a:gd name="T2" fmla="*/ 5017 w 21600"/>
              <a:gd name="T3" fmla="*/ 0 h 27689"/>
              <a:gd name="T4" fmla="*/ 21600 w 21600"/>
              <a:gd name="T5" fmla="*/ 13841 h 276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7689" fill="none" extrusionOk="0">
                <a:moveTo>
                  <a:pt x="5023" y="27688"/>
                </a:moveTo>
                <a:cubicBezTo>
                  <a:pt x="1777" y="23804"/>
                  <a:pt x="0" y="18902"/>
                  <a:pt x="0" y="13841"/>
                </a:cubicBezTo>
                <a:cubicBezTo>
                  <a:pt x="-1" y="8782"/>
                  <a:pt x="1775" y="3883"/>
                  <a:pt x="5017" y="0"/>
                </a:cubicBezTo>
              </a:path>
              <a:path w="21600" h="27689" stroke="0" extrusionOk="0">
                <a:moveTo>
                  <a:pt x="5023" y="27688"/>
                </a:moveTo>
                <a:cubicBezTo>
                  <a:pt x="1777" y="23804"/>
                  <a:pt x="0" y="18902"/>
                  <a:pt x="0" y="13841"/>
                </a:cubicBezTo>
                <a:cubicBezTo>
                  <a:pt x="-1" y="8782"/>
                  <a:pt x="1775" y="3883"/>
                  <a:pt x="5017" y="0"/>
                </a:cubicBezTo>
                <a:lnTo>
                  <a:pt x="21600" y="13841"/>
                </a:lnTo>
                <a:close/>
              </a:path>
            </a:pathLst>
          </a:custGeom>
          <a:noFill/>
          <a:ln w="381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 dirty="0"/>
          </a:p>
        </p:txBody>
      </p:sp>
      <p:sp>
        <p:nvSpPr>
          <p:cNvPr id="29" name="Arc 7"/>
          <p:cNvSpPr>
            <a:spLocks/>
          </p:cNvSpPr>
          <p:nvPr/>
        </p:nvSpPr>
        <p:spPr bwMode="gray">
          <a:xfrm rot="10800000" flipH="1">
            <a:off x="2843808" y="3429000"/>
            <a:ext cx="1624534" cy="1739528"/>
          </a:xfrm>
          <a:custGeom>
            <a:avLst/>
            <a:gdLst>
              <a:gd name="G0" fmla="+- 21600 0 0"/>
              <a:gd name="G1" fmla="+- 13841 0 0"/>
              <a:gd name="G2" fmla="+- 21600 0 0"/>
              <a:gd name="T0" fmla="*/ 5023 w 21600"/>
              <a:gd name="T1" fmla="*/ 27689 h 27689"/>
              <a:gd name="T2" fmla="*/ 5017 w 21600"/>
              <a:gd name="T3" fmla="*/ 0 h 27689"/>
              <a:gd name="T4" fmla="*/ 21600 w 21600"/>
              <a:gd name="T5" fmla="*/ 13841 h 276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7689" fill="none" extrusionOk="0">
                <a:moveTo>
                  <a:pt x="5023" y="27688"/>
                </a:moveTo>
                <a:cubicBezTo>
                  <a:pt x="1777" y="23804"/>
                  <a:pt x="0" y="18902"/>
                  <a:pt x="0" y="13841"/>
                </a:cubicBezTo>
                <a:cubicBezTo>
                  <a:pt x="-1" y="8782"/>
                  <a:pt x="1775" y="3883"/>
                  <a:pt x="5017" y="0"/>
                </a:cubicBezTo>
              </a:path>
              <a:path w="21600" h="27689" stroke="0" extrusionOk="0">
                <a:moveTo>
                  <a:pt x="5023" y="27688"/>
                </a:moveTo>
                <a:cubicBezTo>
                  <a:pt x="1777" y="23804"/>
                  <a:pt x="0" y="18902"/>
                  <a:pt x="0" y="13841"/>
                </a:cubicBezTo>
                <a:cubicBezTo>
                  <a:pt x="-1" y="8782"/>
                  <a:pt x="1775" y="3883"/>
                  <a:pt x="5017" y="0"/>
                </a:cubicBezTo>
                <a:lnTo>
                  <a:pt x="21600" y="13841"/>
                </a:lnTo>
                <a:close/>
              </a:path>
            </a:pathLst>
          </a:custGeom>
          <a:noFill/>
          <a:ln w="381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8" name="Oval 8"/>
          <p:cNvSpPr>
            <a:spLocks noChangeArrowheads="1"/>
          </p:cNvSpPr>
          <p:nvPr/>
        </p:nvSpPr>
        <p:spPr bwMode="gray">
          <a:xfrm>
            <a:off x="2267744" y="4626668"/>
            <a:ext cx="1440000" cy="1440000"/>
          </a:xfrm>
          <a:prstGeom prst="ellipse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57255"/>
                  <a:invGamma/>
                </a:schemeClr>
              </a:gs>
            </a:gsLst>
            <a:lin ang="2700000" scaled="1"/>
          </a:gradFill>
          <a:ln w="127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7" name="Oval 8"/>
          <p:cNvSpPr>
            <a:spLocks noChangeArrowheads="1"/>
          </p:cNvSpPr>
          <p:nvPr/>
        </p:nvSpPr>
        <p:spPr bwMode="gray">
          <a:xfrm>
            <a:off x="2339752" y="2564904"/>
            <a:ext cx="1440000" cy="1440000"/>
          </a:xfrm>
          <a:prstGeom prst="ellipse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57255"/>
                  <a:invGamma/>
                </a:schemeClr>
              </a:gs>
            </a:gsLst>
            <a:lin ang="2700000" scaled="1"/>
          </a:gradFill>
          <a:ln w="127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1177874" y="457200"/>
            <a:ext cx="6496050" cy="762000"/>
          </a:xfrm>
        </p:spPr>
        <p:txBody>
          <a:bodyPr/>
          <a:lstStyle/>
          <a:p>
            <a:r>
              <a:rPr lang="ru-RU" sz="2400" dirty="0">
                <a:solidFill>
                  <a:schemeClr val="tx1"/>
                </a:solidFill>
                <a:latin typeface="Bookman Old Style" pitchFamily="18" charset="0"/>
              </a:rPr>
              <a:t>Какая должна быть здоровая пища?</a:t>
            </a:r>
            <a:endParaRPr lang="en-US" sz="24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sp>
        <p:nvSpPr>
          <p:cNvPr id="8199" name="Arc 7"/>
          <p:cNvSpPr>
            <a:spLocks/>
          </p:cNvSpPr>
          <p:nvPr/>
        </p:nvSpPr>
        <p:spPr bwMode="gray">
          <a:xfrm flipH="1">
            <a:off x="5940152" y="3429000"/>
            <a:ext cx="1624534" cy="1739528"/>
          </a:xfrm>
          <a:custGeom>
            <a:avLst/>
            <a:gdLst>
              <a:gd name="G0" fmla="+- 21600 0 0"/>
              <a:gd name="G1" fmla="+- 13841 0 0"/>
              <a:gd name="G2" fmla="+- 21600 0 0"/>
              <a:gd name="T0" fmla="*/ 5023 w 21600"/>
              <a:gd name="T1" fmla="*/ 27689 h 27689"/>
              <a:gd name="T2" fmla="*/ 5017 w 21600"/>
              <a:gd name="T3" fmla="*/ 0 h 27689"/>
              <a:gd name="T4" fmla="*/ 21600 w 21600"/>
              <a:gd name="T5" fmla="*/ 13841 h 276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7689" fill="none" extrusionOk="0">
                <a:moveTo>
                  <a:pt x="5023" y="27688"/>
                </a:moveTo>
                <a:cubicBezTo>
                  <a:pt x="1777" y="23804"/>
                  <a:pt x="0" y="18902"/>
                  <a:pt x="0" y="13841"/>
                </a:cubicBezTo>
                <a:cubicBezTo>
                  <a:pt x="-1" y="8782"/>
                  <a:pt x="1775" y="3883"/>
                  <a:pt x="5017" y="0"/>
                </a:cubicBezTo>
              </a:path>
              <a:path w="21600" h="27689" stroke="0" extrusionOk="0">
                <a:moveTo>
                  <a:pt x="5023" y="27688"/>
                </a:moveTo>
                <a:cubicBezTo>
                  <a:pt x="1777" y="23804"/>
                  <a:pt x="0" y="18902"/>
                  <a:pt x="0" y="13841"/>
                </a:cubicBezTo>
                <a:cubicBezTo>
                  <a:pt x="-1" y="8782"/>
                  <a:pt x="1775" y="3883"/>
                  <a:pt x="5017" y="0"/>
                </a:cubicBezTo>
                <a:lnTo>
                  <a:pt x="21600" y="13841"/>
                </a:lnTo>
                <a:close/>
              </a:path>
            </a:pathLst>
          </a:custGeom>
          <a:noFill/>
          <a:ln w="381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8200" name="Oval 8"/>
          <p:cNvSpPr>
            <a:spLocks noChangeArrowheads="1"/>
          </p:cNvSpPr>
          <p:nvPr/>
        </p:nvSpPr>
        <p:spPr bwMode="gray">
          <a:xfrm>
            <a:off x="6516216" y="2535100"/>
            <a:ext cx="1440000" cy="1440000"/>
          </a:xfrm>
          <a:prstGeom prst="ellipse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57255"/>
                  <a:invGamma/>
                </a:schemeClr>
              </a:gs>
            </a:gsLst>
            <a:lin ang="2700000" scaled="1"/>
          </a:gradFill>
          <a:ln w="127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8201" name="Oval 9"/>
          <p:cNvSpPr>
            <a:spLocks noChangeArrowheads="1"/>
          </p:cNvSpPr>
          <p:nvPr/>
        </p:nvSpPr>
        <p:spPr bwMode="gray">
          <a:xfrm>
            <a:off x="6732240" y="4653136"/>
            <a:ext cx="1440000" cy="1440000"/>
          </a:xfrm>
          <a:prstGeom prst="ellipse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57255"/>
                  <a:invGamma/>
                </a:schemeClr>
              </a:gs>
            </a:gsLst>
            <a:lin ang="2700000" scaled="1"/>
          </a:gradFill>
          <a:ln w="127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8202" name="Oval 10"/>
          <p:cNvSpPr>
            <a:spLocks noChangeArrowheads="1"/>
          </p:cNvSpPr>
          <p:nvPr/>
        </p:nvSpPr>
        <p:spPr bwMode="gray">
          <a:xfrm>
            <a:off x="4355976" y="1412776"/>
            <a:ext cx="1440000" cy="1440000"/>
          </a:xfrm>
          <a:prstGeom prst="ellipse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57255"/>
                  <a:invGamma/>
                </a:schemeClr>
              </a:gs>
            </a:gsLst>
            <a:lin ang="2700000" scaled="1"/>
          </a:gradFill>
          <a:ln w="127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8205" name="Rectangle 13"/>
          <p:cNvSpPr>
            <a:spLocks noChangeArrowheads="1"/>
          </p:cNvSpPr>
          <p:nvPr/>
        </p:nvSpPr>
        <p:spPr bwMode="gray">
          <a:xfrm>
            <a:off x="2463561" y="3078602"/>
            <a:ext cx="120738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ru-RU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вкусная</a:t>
            </a:r>
            <a:endParaRPr lang="ru-RU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8206" name="Rectangle 14"/>
          <p:cNvSpPr>
            <a:spLocks noChangeArrowheads="1"/>
          </p:cNvSpPr>
          <p:nvPr/>
        </p:nvSpPr>
        <p:spPr bwMode="gray">
          <a:xfrm>
            <a:off x="6478072" y="3044160"/>
            <a:ext cx="151216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полезная</a:t>
            </a:r>
            <a:endParaRPr lang="en-US" sz="20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</p:txBody>
      </p:sp>
      <p:sp>
        <p:nvSpPr>
          <p:cNvPr id="8208" name="Rectangle 16"/>
          <p:cNvSpPr>
            <a:spLocks noChangeArrowheads="1"/>
          </p:cNvSpPr>
          <p:nvPr/>
        </p:nvSpPr>
        <p:spPr bwMode="gray">
          <a:xfrm>
            <a:off x="6467819" y="5093525"/>
            <a:ext cx="2028869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э</a:t>
            </a:r>
            <a:r>
              <a:rPr lang="ru-RU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кологически чистая</a:t>
            </a:r>
          </a:p>
          <a:p>
            <a:pPr algn="ctr">
              <a:spcBef>
                <a:spcPct val="50000"/>
              </a:spcBef>
            </a:pPr>
            <a:endParaRPr lang="en-US" sz="2000" b="1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209" name="Rectangle 17"/>
          <p:cNvSpPr>
            <a:spLocks noChangeArrowheads="1"/>
          </p:cNvSpPr>
          <p:nvPr/>
        </p:nvSpPr>
        <p:spPr bwMode="gray">
          <a:xfrm>
            <a:off x="4335237" y="1763752"/>
            <a:ext cx="1512167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</a:pPr>
            <a:r>
              <a:rPr lang="ru-RU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Разно-</a:t>
            </a:r>
          </a:p>
          <a:p>
            <a:pPr algn="ctr">
              <a:spcBef>
                <a:spcPts val="0"/>
              </a:spcBef>
            </a:pPr>
            <a:r>
              <a:rPr lang="ru-RU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образная</a:t>
            </a:r>
            <a:endParaRPr lang="en-US" sz="2000" b="1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  <a:cs typeface="Arial" charset="0"/>
            </a:endParaRPr>
          </a:p>
        </p:txBody>
      </p:sp>
      <p:grpSp>
        <p:nvGrpSpPr>
          <p:cNvPr id="8211" name="Group 19"/>
          <p:cNvGrpSpPr>
            <a:grpSpLocks/>
          </p:cNvGrpSpPr>
          <p:nvPr/>
        </p:nvGrpSpPr>
        <p:grpSpPr bwMode="auto">
          <a:xfrm>
            <a:off x="3765550" y="3141663"/>
            <a:ext cx="2720975" cy="2720975"/>
            <a:chOff x="144" y="384"/>
            <a:chExt cx="2080" cy="2081"/>
          </a:xfrm>
        </p:grpSpPr>
        <p:sp>
          <p:nvSpPr>
            <p:cNvPr id="8212" name="Oval 20"/>
            <p:cNvSpPr>
              <a:spLocks noChangeArrowheads="1"/>
            </p:cNvSpPr>
            <p:nvPr/>
          </p:nvSpPr>
          <p:spPr bwMode="gray">
            <a:xfrm>
              <a:off x="144" y="384"/>
              <a:ext cx="2080" cy="2081"/>
            </a:xfrm>
            <a:prstGeom prst="ellipse">
              <a:avLst/>
            </a:prstGeom>
            <a:solidFill>
              <a:srgbClr val="336699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pic>
          <p:nvPicPr>
            <p:cNvPr id="8213" name="Picture 21" descr="Picture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gray">
            <a:xfrm>
              <a:off x="227" y="392"/>
              <a:ext cx="1918" cy="1011"/>
            </a:xfrm>
            <a:prstGeom prst="rect">
              <a:avLst/>
            </a:prstGeom>
            <a:noFill/>
          </p:spPr>
        </p:pic>
        <p:pic>
          <p:nvPicPr>
            <p:cNvPr id="8214" name="Picture 22" descr="Picture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gray">
            <a:xfrm flipV="1">
              <a:off x="228" y="1437"/>
              <a:ext cx="1918" cy="1011"/>
            </a:xfrm>
            <a:prstGeom prst="rect">
              <a:avLst/>
            </a:prstGeom>
            <a:noFill/>
          </p:spPr>
        </p:pic>
      </p:grpSp>
      <p:sp>
        <p:nvSpPr>
          <p:cNvPr id="8216" name="Rectangle 24"/>
          <p:cNvSpPr>
            <a:spLocks noChangeArrowheads="1"/>
          </p:cNvSpPr>
          <p:nvPr/>
        </p:nvSpPr>
        <p:spPr bwMode="gray">
          <a:xfrm>
            <a:off x="3818780" y="3960468"/>
            <a:ext cx="2632075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Здоровая пища</a:t>
            </a:r>
            <a:endParaRPr lang="ru-RU" sz="3200" b="1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8217" name="Rectangle 25"/>
          <p:cNvSpPr>
            <a:spLocks noChangeArrowheads="1"/>
          </p:cNvSpPr>
          <p:nvPr/>
        </p:nvSpPr>
        <p:spPr bwMode="gray">
          <a:xfrm>
            <a:off x="2083192" y="5039644"/>
            <a:ext cx="1800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с</a:t>
            </a:r>
            <a:r>
              <a:rPr lang="ru-RU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одержащая </a:t>
            </a:r>
          </a:p>
          <a:p>
            <a:pPr algn="ctr"/>
            <a:r>
              <a:rPr lang="ru-RU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витамины</a:t>
            </a:r>
          </a:p>
        </p:txBody>
      </p:sp>
    </p:spTree>
    <p:custDataLst>
      <p:tags r:id="rId1"/>
    </p:custDataLst>
  </p:cSld>
  <p:clrMapOvr>
    <a:masterClrMapping/>
  </p:clrMapOvr>
  <p:transition advClick="0" advTm="2536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2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2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2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2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2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82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82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82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5" grpId="0" build="p"/>
      <p:bldP spid="8206" grpId="0" build="p"/>
      <p:bldP spid="8208" grpId="0" build="p"/>
      <p:bldP spid="8209" grpId="0" build="p"/>
      <p:bldP spid="8216" grpId="0" build="p"/>
      <p:bldP spid="8217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72" name="Rectangle 8"/>
          <p:cNvSpPr>
            <a:spLocks noGrp="1" noChangeArrowheads="1"/>
          </p:cNvSpPr>
          <p:nvPr>
            <p:ph type="ctrTitle"/>
          </p:nvPr>
        </p:nvSpPr>
        <p:spPr>
          <a:xfrm>
            <a:off x="1426708" y="2750699"/>
            <a:ext cx="7685856" cy="2849273"/>
          </a:xfrm>
        </p:spPr>
        <p:txBody>
          <a:bodyPr/>
          <a:lstStyle/>
          <a:p>
            <a:r>
              <a:rPr lang="ru-RU" sz="4000" dirty="0" smtClean="0">
                <a:solidFill>
                  <a:schemeClr val="accent2"/>
                </a:solidFill>
                <a:latin typeface="Bookman Old Style" pitchFamily="18" charset="0"/>
              </a:rPr>
              <a:t>Помни всюду и всегда: для твоего здоровья</a:t>
            </a:r>
            <a:br>
              <a:rPr lang="ru-RU" sz="4000" dirty="0" smtClean="0">
                <a:solidFill>
                  <a:schemeClr val="accent2"/>
                </a:solidFill>
                <a:latin typeface="Bookman Old Style" pitchFamily="18" charset="0"/>
              </a:rPr>
            </a:br>
            <a:r>
              <a:rPr lang="ru-RU" sz="4000" dirty="0" smtClean="0">
                <a:solidFill>
                  <a:schemeClr val="accent2"/>
                </a:solidFill>
                <a:latin typeface="Bookman Old Style" pitchFamily="18" charset="0"/>
              </a:rPr>
              <a:t>Полноценная еда – важнейшее </a:t>
            </a:r>
            <a:br>
              <a:rPr lang="ru-RU" sz="4000" dirty="0" smtClean="0">
                <a:solidFill>
                  <a:schemeClr val="accent2"/>
                </a:solidFill>
                <a:latin typeface="Bookman Old Style" pitchFamily="18" charset="0"/>
              </a:rPr>
            </a:br>
            <a:r>
              <a:rPr lang="ru-RU" sz="4000" dirty="0" smtClean="0">
                <a:solidFill>
                  <a:schemeClr val="accent2"/>
                </a:solidFill>
                <a:latin typeface="Bookman Old Style" pitchFamily="18" charset="0"/>
              </a:rPr>
              <a:t>условие</a:t>
            </a:r>
            <a:r>
              <a:rPr lang="en-US" sz="4000" dirty="0" smtClean="0">
                <a:solidFill>
                  <a:schemeClr val="accent2"/>
                </a:solidFill>
                <a:latin typeface="Bookman Old Style" pitchFamily="18" charset="0"/>
              </a:rPr>
              <a:t>!</a:t>
            </a:r>
            <a:endParaRPr lang="en-US" sz="4000" dirty="0">
              <a:latin typeface="Bookman Old Style" pitchFamily="18" charset="0"/>
            </a:endParaRPr>
          </a:p>
        </p:txBody>
      </p:sp>
      <p:pic>
        <p:nvPicPr>
          <p:cNvPr id="36875" name="Picture 11" descr="C:\Users\1\Desktop\Новая папка\Untitled-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20272" y="5744679"/>
            <a:ext cx="2123728" cy="111332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123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6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1.8|2.5|1.9|2.8|2.4|2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|2.2|2|2.5|2.8|2.8|3.1|2.6|3.3|2.6|2.2|3.1|2.5|2.2|2.5|2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2.9|4|2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6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5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3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2.3|3.1|4.1|3|3.5|3.1|2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5.3|4.8|5.8|4.9|5.9|5.8|5.1|7.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3.2|3.1|2.7|2.6|0.8|2.8|2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"/>
</p:tagLst>
</file>

<file path=ppt/theme/theme1.xml><?xml version="1.0" encoding="utf-8"?>
<a:theme xmlns:a="http://schemas.openxmlformats.org/drawingml/2006/main" name="572TGp_fresh_light_ani">
  <a:themeElements>
    <a:clrScheme name="Default Design 1">
      <a:dk1>
        <a:srgbClr val="000000"/>
      </a:dk1>
      <a:lt1>
        <a:srgbClr val="FFFFFF"/>
      </a:lt1>
      <a:dk2>
        <a:srgbClr val="FDD903"/>
      </a:dk2>
      <a:lt2>
        <a:srgbClr val="B2B2B2"/>
      </a:lt2>
      <a:accent1>
        <a:srgbClr val="FF9900"/>
      </a:accent1>
      <a:accent2>
        <a:srgbClr val="76C73F"/>
      </a:accent2>
      <a:accent3>
        <a:srgbClr val="FFFFFF"/>
      </a:accent3>
      <a:accent4>
        <a:srgbClr val="000000"/>
      </a:accent4>
      <a:accent5>
        <a:srgbClr val="FFCAAA"/>
      </a:accent5>
      <a:accent6>
        <a:srgbClr val="6AB438"/>
      </a:accent6>
      <a:hlink>
        <a:srgbClr val="E2507A"/>
      </a:hlink>
      <a:folHlink>
        <a:srgbClr val="5ACAAF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FDD903"/>
        </a:dk2>
        <a:lt2>
          <a:srgbClr val="B2B2B2"/>
        </a:lt2>
        <a:accent1>
          <a:srgbClr val="FF9900"/>
        </a:accent1>
        <a:accent2>
          <a:srgbClr val="76C73F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6AB438"/>
        </a:accent6>
        <a:hlink>
          <a:srgbClr val="E2507A"/>
        </a:hlink>
        <a:folHlink>
          <a:srgbClr val="5ACAA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AFE91F"/>
        </a:dk2>
        <a:lt2>
          <a:srgbClr val="B2B2B2"/>
        </a:lt2>
        <a:accent1>
          <a:srgbClr val="70D34D"/>
        </a:accent1>
        <a:accent2>
          <a:srgbClr val="4192DB"/>
        </a:accent2>
        <a:accent3>
          <a:srgbClr val="FFFFFF"/>
        </a:accent3>
        <a:accent4>
          <a:srgbClr val="000000"/>
        </a:accent4>
        <a:accent5>
          <a:srgbClr val="BBE6B2"/>
        </a:accent5>
        <a:accent6>
          <a:srgbClr val="3A84C6"/>
        </a:accent6>
        <a:hlink>
          <a:srgbClr val="EC7A24"/>
        </a:hlink>
        <a:folHlink>
          <a:srgbClr val="AB6CC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72D3F6"/>
        </a:dk2>
        <a:lt2>
          <a:srgbClr val="B2B2B2"/>
        </a:lt2>
        <a:accent1>
          <a:srgbClr val="51A0E1"/>
        </a:accent1>
        <a:accent2>
          <a:srgbClr val="7FCD53"/>
        </a:accent2>
        <a:accent3>
          <a:srgbClr val="FFFFFF"/>
        </a:accent3>
        <a:accent4>
          <a:srgbClr val="000000"/>
        </a:accent4>
        <a:accent5>
          <a:srgbClr val="B3CDEE"/>
        </a:accent5>
        <a:accent6>
          <a:srgbClr val="72BA4A"/>
        </a:accent6>
        <a:hlink>
          <a:srgbClr val="CB518E"/>
        </a:hlink>
        <a:folHlink>
          <a:srgbClr val="DB862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572TGp_fresh_light_ani</Template>
  <TotalTime>396</TotalTime>
  <Words>494</Words>
  <Application>Microsoft Office PowerPoint</Application>
  <PresentationFormat>Экран (4:3)</PresentationFormat>
  <Paragraphs>107</Paragraphs>
  <Slides>15</Slides>
  <Notes>8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572TGp_fresh_light_ani</vt:lpstr>
      <vt:lpstr>Здоровое питание  Мы – то,  что мы едим</vt:lpstr>
      <vt:lpstr>Овощи и фрукты на нашем столе </vt:lpstr>
      <vt:lpstr>Правильное питание – залог здоровья</vt:lpstr>
      <vt:lpstr>Пирамида питания</vt:lpstr>
      <vt:lpstr>О вредных вкусностях и невкусных полезностях</vt:lpstr>
      <vt:lpstr>Слайд 6</vt:lpstr>
      <vt:lpstr>Слайд 7</vt:lpstr>
      <vt:lpstr>Каша – матушка наша,  хлеб – кормилец</vt:lpstr>
      <vt:lpstr>Целебный продукт — каждый день!</vt:lpstr>
      <vt:lpstr>Овощи, ягоды и фрукты – витаминные продукты</vt:lpstr>
      <vt:lpstr>Слайд 11</vt:lpstr>
      <vt:lpstr>«Золотые» правила питания</vt:lpstr>
      <vt:lpstr>Продукты, богатые витаминами А, В, С, D</vt:lpstr>
      <vt:lpstr>Какая должна быть здоровая пища?</vt:lpstr>
      <vt:lpstr>Помни всюду и всегда: для твоего здоровья Полноценная еда – важнейшее  условие!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Здоровое питание  Мы – то,  что мы едим</dc:title>
  <dc:creator>1</dc:creator>
  <cp:lastModifiedBy>1</cp:lastModifiedBy>
  <cp:revision>47</cp:revision>
  <dcterms:created xsi:type="dcterms:W3CDTF">2020-06-15T12:44:12Z</dcterms:created>
  <dcterms:modified xsi:type="dcterms:W3CDTF">2020-06-16T09:24:16Z</dcterms:modified>
</cp:coreProperties>
</file>