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6/9/2020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344805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Tuli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3400" y="228600"/>
            <a:ext cx="8229600" cy="1815882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4"/>
                </a:solidFill>
              </a:rPr>
              <a:t>Школа пожилого возраста по направлению «Творческая и прикладная деятельность».</a:t>
            </a:r>
            <a:br>
              <a:rPr lang="ru-RU" sz="2800" b="1" dirty="0" smtClean="0">
                <a:solidFill>
                  <a:schemeClr val="accent4"/>
                </a:solidFill>
              </a:rPr>
            </a:br>
            <a:r>
              <a:rPr lang="ru-RU" sz="2800" b="1" dirty="0" smtClean="0">
                <a:solidFill>
                  <a:schemeClr val="accent4"/>
                </a:solidFill>
              </a:rPr>
              <a:t>Тема «Применение старых вещей для украшения сада и огорода»</a:t>
            </a:r>
            <a:endParaRPr lang="ru-RU" sz="2800" b="1" dirty="0">
              <a:solidFill>
                <a:schemeClr val="accent4"/>
              </a:solidFill>
            </a:endParaRPr>
          </a:p>
        </p:txBody>
      </p:sp>
      <p:sp>
        <p:nvSpPr>
          <p:cNvPr id="1028" name="AutoShape 4" descr="C:\Users\planeta_Zemlya\Pictures\scale_1200 (1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planeta_Zemlya\Pictures\scale_1200 (1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971800" y="5105400"/>
            <a:ext cx="5867400" cy="1200329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/>
                </a:solidFill>
              </a:rPr>
              <a:t>Руководитель: Специалист </a:t>
            </a:r>
            <a:r>
              <a:rPr lang="ru-RU" sz="2400" b="1" dirty="0" smtClean="0">
                <a:solidFill>
                  <a:schemeClr val="accent4"/>
                </a:solidFill>
              </a:rPr>
              <a:t>по социальной </a:t>
            </a:r>
            <a:r>
              <a:rPr lang="ru-RU" sz="2400" b="1" dirty="0" smtClean="0">
                <a:solidFill>
                  <a:schemeClr val="accent4"/>
                </a:solidFill>
              </a:rPr>
              <a:t>работе</a:t>
            </a:r>
            <a:endParaRPr lang="ru-RU" sz="2400" b="1" dirty="0" smtClean="0">
              <a:solidFill>
                <a:schemeClr val="accent4"/>
              </a:solidFill>
            </a:endParaRPr>
          </a:p>
          <a:p>
            <a:pPr algn="ctr"/>
            <a:r>
              <a:rPr lang="ru-RU" sz="2400" b="1" dirty="0" err="1" smtClean="0">
                <a:solidFill>
                  <a:schemeClr val="accent4"/>
                </a:solidFill>
              </a:rPr>
              <a:t>Лисицина</a:t>
            </a:r>
            <a:r>
              <a:rPr lang="ru-RU" sz="2400" b="1" dirty="0" smtClean="0">
                <a:solidFill>
                  <a:schemeClr val="accent4"/>
                </a:solidFill>
              </a:rPr>
              <a:t> Анастасия Владимировна </a:t>
            </a:r>
            <a:endParaRPr lang="ru-RU" sz="2400" b="1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«Применение старых вещей для украшения сада и огорода»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 Куда деть ненужные вещи</a:t>
            </a:r>
          </a:p>
          <a:p>
            <a:r>
              <a:rPr lang="ru-RU" dirty="0" smtClean="0"/>
              <a:t>Наконец наступил садово-огородный сезон! Многие ждут этого уже с начала зимы и уже к майским праздникам руки чешутся поковыряться в родной земельке :) А за зиму накопилась куча ненужных вещей, которые обычно и выкинуть жалко и уже оно вроде и не надо, поэтому они лежат , а потом благополучно выбрасываются на помойку. Побродив по просторам интернета, я насобирала кучу отличных идей для сада и огорода. Надеюсь и вам они понравятся, а кому-то возможно и пригодятся.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a3cf0d60bc02980734e9d829e0a5d815--garden-ideas-diy-backyard-ide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1534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3108960"/>
          </a:xfrm>
        </p:spPr>
        <p:txBody>
          <a:bodyPr>
            <a:noAutofit/>
          </a:bodyPr>
          <a:lstStyle/>
          <a:p>
            <a:r>
              <a:rPr lang="ru-RU" sz="2000" u="sng" dirty="0" smtClean="0"/>
              <a:t>Тазы </a:t>
            </a:r>
            <a:r>
              <a:rPr lang="ru-RU" sz="2000" dirty="0" smtClean="0"/>
              <a:t>.</a:t>
            </a:r>
            <a:r>
              <a:rPr lang="ru-RU" sz="2000" b="0" dirty="0" smtClean="0"/>
              <a:t>Давно мечтали о маленьком дачном водоеме? Посмотрите, может у вас завалялся изношенный ржавый таз! Сначала покрасьте его внутри черной краской, чтобы усилить отражательную способность. Затем выкопайте яму, забетонируйте дно таза, а пустоты между ним и почвой заполните глиной. Место для пруда желательно выбирать в тени, чтобы избежать излишнего цветения воды. И не забудьте украсить композицию галькой, ракушками и водными растениями.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1026" name="AutoShape 2" descr="Старые таз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Старые таз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Старые таз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Старые таз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3" name="Picture 9" descr="C:\Users\planeta_Zemlya\Pictures\images_cms-image-0000591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8153400" cy="3428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2956560"/>
          </a:xfrm>
        </p:spPr>
        <p:txBody>
          <a:bodyPr>
            <a:noAutofit/>
          </a:bodyPr>
          <a:lstStyle/>
          <a:p>
            <a:r>
              <a:rPr lang="ru-RU" sz="2000" b="0" dirty="0" smtClean="0"/>
              <a:t>Дать вторую жизнь бочке не так легко, зато результат будет потрясающим. Например, отрезав болгаркой часть бочки и положив на дно подушки, вы можете превратить ее в уютное кресло.</a:t>
            </a:r>
            <a:br>
              <a:rPr lang="ru-RU" sz="2000" b="0" dirty="0" smtClean="0"/>
            </a:br>
            <a:r>
              <a:rPr lang="ru-RU" sz="2000" b="0" dirty="0" smtClean="0"/>
              <a:t>Высший класс – изготовить из бочки мангал-барбекю, разрезав ее пополам и установив на опоры. Для обработки рыбы или мяса стоит изготовить и оригинальную коптильню. Вам понадобятся две бочки и кусок металлической трубы.</a:t>
            </a:r>
            <a:r>
              <a:rPr lang="ru-RU" sz="1400" b="0" dirty="0" smtClean="0"/>
              <a:t/>
            </a:r>
            <a:br>
              <a:rPr lang="ru-RU" sz="1400" b="0" dirty="0" smtClean="0"/>
            </a:br>
            <a:endParaRPr lang="ru-RU" sz="1400" dirty="0"/>
          </a:p>
        </p:txBody>
      </p:sp>
      <p:pic>
        <p:nvPicPr>
          <p:cNvPr id="18434" name="Picture 2" descr="C:\Users\planeta_Zemlya\Pictures\images_cms-image-000059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24200"/>
            <a:ext cx="8153400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2346960"/>
          </a:xfrm>
        </p:spPr>
        <p:txBody>
          <a:bodyPr>
            <a:normAutofit fontScale="90000"/>
          </a:bodyPr>
          <a:lstStyle/>
          <a:p>
            <a:r>
              <a:rPr lang="ru-RU" sz="2000" b="0" dirty="0" smtClean="0"/>
              <a:t>Не спешите относить потертый чемодан на свалку. Его легко приспособить для разных целей на участке или дома. Чаще всего старый чемодан украшают цветами, но можно сделать из него и настенную полку, которая будет удобно закрываться, и даже прикроватную тумбочку. Любите рыбачить? Тогда превратите чемодан в ящик для рыболовных снастей, закрепив в нем несколько пустых коробок.    </a:t>
            </a:r>
            <a:endParaRPr lang="ru-RU" sz="2000" dirty="0"/>
          </a:p>
        </p:txBody>
      </p:sp>
      <p:pic>
        <p:nvPicPr>
          <p:cNvPr id="19458" name="Picture 2" descr="C:\Users\planeta_Zemlya\Pictures\images_cms-image-0000591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43200"/>
            <a:ext cx="8153400" cy="411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737360"/>
          </a:xfrm>
        </p:spPr>
        <p:txBody>
          <a:bodyPr>
            <a:noAutofit/>
          </a:bodyPr>
          <a:lstStyle/>
          <a:p>
            <a:r>
              <a:rPr lang="ru-RU" sz="2000" b="0" dirty="0" smtClean="0"/>
              <a:t>Есть из треснувшей или крошащейся посуды не рекомендуется. Но и выбрасывать любимые тарелки-чашки порой нелегко. Почему бы не украсить ими садовые дорожки? Вкопайте тарелки в землю на одну треть или наполовину, спрятав поврежденные части. Получится красиво и необычно!</a:t>
            </a:r>
            <a:endParaRPr lang="ru-RU" sz="2000" dirty="0"/>
          </a:p>
        </p:txBody>
      </p:sp>
      <p:pic>
        <p:nvPicPr>
          <p:cNvPr id="20482" name="Picture 2" descr="C:\Users\planeta_Zemlya\Pictures\images_cms-image-0000591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81534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57200"/>
            <a:ext cx="8153400" cy="5181600"/>
          </a:xfrm>
        </p:spPr>
        <p:txBody>
          <a:bodyPr>
            <a:normAutofit fontScale="90000"/>
          </a:bodyPr>
          <a:lstStyle/>
          <a:p>
            <a:r>
              <a:rPr lang="ru-RU" sz="2000" b="0" dirty="0" smtClean="0"/>
              <a:t>Пластиковые бутылки дачники используют в основном для декора клумб или создания мини-теплиц. Но мы нашли еще одну интересную идею – конструирование метелки для весенней уборки. Таким нехитрым инструментом удобно сметать листья и мусор, очищать садовые дорожки. Для </a:t>
            </a:r>
            <a:r>
              <a:rPr lang="ru-RU" sz="1800" b="0" dirty="0" smtClean="0"/>
              <a:t>одной</a:t>
            </a:r>
            <a:r>
              <a:rPr lang="ru-RU" sz="2000" b="0" dirty="0" smtClean="0"/>
              <a:t> метелки нужно шесть бутылок. Весь процесс состоит из простых этапов:</a:t>
            </a:r>
            <a:br>
              <a:rPr lang="ru-RU" sz="2000" b="0" dirty="0" smtClean="0"/>
            </a:br>
            <a:r>
              <a:rPr lang="ru-RU" sz="2000" b="0" dirty="0" smtClean="0"/>
              <a:t>вымойте бутылки, снимите этикетки;</a:t>
            </a:r>
            <a:br>
              <a:rPr lang="ru-RU" sz="2000" b="0" dirty="0" smtClean="0"/>
            </a:br>
            <a:r>
              <a:rPr lang="ru-RU" sz="2000" b="0" dirty="0" smtClean="0"/>
              <a:t>отрежьте горлышки и днища у четырех бутылок, разрежьте каждую на полоски по 5 мм, начиная от дна к горлышку;</a:t>
            </a:r>
            <a:br>
              <a:rPr lang="ru-RU" sz="2000" b="0" dirty="0" smtClean="0"/>
            </a:br>
            <a:r>
              <a:rPr lang="ru-RU" sz="2000" b="0" dirty="0" smtClean="0"/>
              <a:t>у пятой бутылки отрежьте дно, а горлышко оставьте, нарежьте на полоски, как в прошлом пункте;</a:t>
            </a:r>
            <a:br>
              <a:rPr lang="ru-RU" sz="2000" b="0" dirty="0" smtClean="0"/>
            </a:br>
            <a:r>
              <a:rPr lang="ru-RU" sz="2000" b="0" dirty="0" smtClean="0"/>
              <a:t>насадите на пятую бутылку подготовленные четыре, должно получиться что-то наподобие пирамидки;</a:t>
            </a:r>
            <a:br>
              <a:rPr lang="ru-RU" sz="2000" b="0" dirty="0" smtClean="0"/>
            </a:br>
            <a:r>
              <a:rPr lang="ru-RU" sz="2000" b="0" dirty="0" smtClean="0"/>
              <a:t>от шестой бутылки отрежьте верхнюю часть и насадите на всю полученную конструкцию;</a:t>
            </a:r>
            <a:br>
              <a:rPr lang="ru-RU" sz="2000" b="0" dirty="0" smtClean="0"/>
            </a:br>
            <a:r>
              <a:rPr lang="ru-RU" sz="2000" b="0" dirty="0" smtClean="0"/>
              <a:t>закрепите все проволокой и установите палку.</a:t>
            </a:r>
            <a:br>
              <a:rPr lang="ru-RU" sz="2000" b="0" dirty="0" smtClean="0"/>
            </a:br>
            <a:endParaRPr lang="ru-RU" sz="2000" dirty="0"/>
          </a:p>
        </p:txBody>
      </p:sp>
      <p:sp>
        <p:nvSpPr>
          <p:cNvPr id="22530" name="AutoShape 2" descr="Метелка из пластиковых бутыл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Метелка из пластиковых бутыл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3" name="Picture 5" descr="C:\Users\planeta_Zemlya\Pictures\images_cms-image-0000591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48200"/>
            <a:ext cx="8153400" cy="2209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20040"/>
            <a:ext cx="8001000" cy="1737360"/>
          </a:xfrm>
        </p:spPr>
        <p:txBody>
          <a:bodyPr>
            <a:normAutofit fontScale="90000"/>
          </a:bodyPr>
          <a:lstStyle/>
          <a:p>
            <a:r>
              <a:rPr lang="ru-RU" sz="2000" b="0" dirty="0" smtClean="0"/>
              <a:t>Разбирали шкаф и нашли целую стопку ненужных поношенных джинсов? Из них можно сшить классный гамак! Если штаны прочные, разрежьте их вдоль и соедините в прочное полотно. Ветхие джинсы лучше сшивать целиком. Готовое изделие подвесьте на шнурах или люверсах на веранде или в саду – и наслаждайтесь!</a:t>
            </a:r>
            <a:endParaRPr lang="ru-RU" sz="2000" dirty="0"/>
          </a:p>
        </p:txBody>
      </p:sp>
      <p:pic>
        <p:nvPicPr>
          <p:cNvPr id="23554" name="Picture 2" descr="C:\Users\planeta_Zemlya\Pictures\images_cms-image-0000591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09800"/>
            <a:ext cx="8153400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584960"/>
          </a:xfrm>
        </p:spPr>
        <p:txBody>
          <a:bodyPr>
            <a:normAutofit fontScale="90000"/>
          </a:bodyPr>
          <a:lstStyle/>
          <a:p>
            <a:r>
              <a:rPr lang="ru-RU" sz="2000" b="0" dirty="0" smtClean="0"/>
              <a:t>Старые телеги и тачки чаще всего используют как оригинальную клумбу. Заполните их почвой и высадите цветы или декоративный кустарник. Или просто поставьте цветочные горшки, а промежутки между ними засыпьте землей. Готовую композицию задекорируйте глиняной посудой, садовыми статуэтками и т.д.</a:t>
            </a:r>
            <a:endParaRPr lang="ru-RU" sz="2000" dirty="0"/>
          </a:p>
        </p:txBody>
      </p:sp>
      <p:pic>
        <p:nvPicPr>
          <p:cNvPr id="24578" name="Picture 2" descr="C:\Users\planeta_Zemlya\Pictures\images_cms-image-0000591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81200"/>
            <a:ext cx="81534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1589710467_13ae50d46e967ded40d2db1efa48ea12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447" r="12447"/>
          <a:stretch>
            <a:fillRect/>
          </a:stretch>
        </p:blipFill>
        <p:spPr/>
      </p:pic>
      <p:pic>
        <p:nvPicPr>
          <p:cNvPr id="25602" name="Picture 2" descr="C:\Users\planeta_Zemlya\Pictures\s1200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533400"/>
            <a:ext cx="3581400" cy="2819400"/>
          </a:xfrm>
          <a:prstGeom prst="rect">
            <a:avLst/>
          </a:prstGeom>
          <a:noFill/>
        </p:spPr>
      </p:pic>
      <p:pic>
        <p:nvPicPr>
          <p:cNvPr id="25603" name="Picture 3" descr="C:\Users\planeta_Zemlya\Pictures\img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3276600"/>
            <a:ext cx="3581400" cy="1981200"/>
          </a:xfrm>
          <a:prstGeom prst="rect">
            <a:avLst/>
          </a:prstGeom>
          <a:noFill/>
        </p:spPr>
      </p:pic>
      <p:pic>
        <p:nvPicPr>
          <p:cNvPr id="1026" name="Picture 2" descr="http://900igr.net/up/datas/64932/03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3124200"/>
            <a:ext cx="3581400" cy="2209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288</TotalTime>
  <Words>484</Words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Слайд 1</vt:lpstr>
      <vt:lpstr>«Применение старых вещей для украшения сада и огорода»</vt:lpstr>
      <vt:lpstr>Слайд 3</vt:lpstr>
      <vt:lpstr>Тазы .Давно мечтали о маленьком дачном водоеме? Посмотрите, может у вас завалялся изношенный ржавый таз! Сначала покрасьте его внутри черной краской, чтобы усилить отражательную способность. Затем выкопайте яму, забетонируйте дно таза, а пустоты между ним и почвой заполните глиной. Место для пруда желательно выбирать в тени, чтобы избежать излишнего цветения воды. И не забудьте украсить композицию галькой, ракушками и водными растениями. </vt:lpstr>
      <vt:lpstr>Дать вторую жизнь бочке не так легко, зато результат будет потрясающим. Например, отрезав болгаркой часть бочки и положив на дно подушки, вы можете превратить ее в уютное кресло. Высший класс – изготовить из бочки мангал-барбекю, разрезав ее пополам и установив на опоры. Для обработки рыбы или мяса стоит изготовить и оригинальную коптильню. Вам понадобятся две бочки и кусок металлической трубы. </vt:lpstr>
      <vt:lpstr>Не спешите относить потертый чемодан на свалку. Его легко приспособить для разных целей на участке или дома. Чаще всего старый чемодан украшают цветами, но можно сделать из него и настенную полку, которая будет удобно закрываться, и даже прикроватную тумбочку. Любите рыбачить? Тогда превратите чемодан в ящик для рыболовных снастей, закрепив в нем несколько пустых коробок.    </vt:lpstr>
      <vt:lpstr>Есть из треснувшей или крошащейся посуды не рекомендуется. Но и выбрасывать любимые тарелки-чашки порой нелегко. Почему бы не украсить ими садовые дорожки? Вкопайте тарелки в землю на одну треть или наполовину, спрятав поврежденные части. Получится красиво и необычно!</vt:lpstr>
      <vt:lpstr>Пластиковые бутылки дачники используют в основном для декора клумб или создания мини-теплиц. Но мы нашли еще одну интересную идею – конструирование метелки для весенней уборки. Таким нехитрым инструментом удобно сметать листья и мусор, очищать садовые дорожки. Для одной метелки нужно шесть бутылок. Весь процесс состоит из простых этапов: вымойте бутылки, снимите этикетки; отрежьте горлышки и днища у четырех бутылок, разрежьте каждую на полоски по 5 мм, начиная от дна к горлышку; у пятой бутылки отрежьте дно, а горлышко оставьте, нарежьте на полоски, как в прошлом пункте; насадите на пятую бутылку подготовленные четыре, должно получиться что-то наподобие пирамидки; от шестой бутылки отрежьте верхнюю часть и насадите на всю полученную конструкцию; закрепите все проволокой и установите палку. </vt:lpstr>
      <vt:lpstr>Разбирали шкаф и нашли целую стопку ненужных поношенных джинсов? Из них можно сшить классный гамак! Если штаны прочные, разрежьте их вдоль и соедините в прочное полотно. Ветхие джинсы лучше сшивать целиком. Готовое изделие подвесьте на шнурах или люверсах на веранде или в саду – и наслаждайтесь!</vt:lpstr>
      <vt:lpstr>Старые телеги и тачки чаще всего используют как оригинальную клумбу. Заполните их почвой и высадите цветы или декоративный кустарник. Или просто поставьте цветочные горшки, а промежутки между ними засыпьте землей. Готовую композицию задекорируйте глиняной посудой, садовыми статуэтками и т.д.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planeta_Zemlya</dc:creator>
  <cp:lastModifiedBy>Shafikova_GA</cp:lastModifiedBy>
  <cp:revision>30</cp:revision>
  <dcterms:created xsi:type="dcterms:W3CDTF">2020-06-05T08:23:43Z</dcterms:created>
  <dcterms:modified xsi:type="dcterms:W3CDTF">2020-06-09T11:31:01Z</dcterms:modified>
</cp:coreProperties>
</file>