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6" r:id="rId5"/>
    <p:sldId id="267" r:id="rId6"/>
    <p:sldId id="268" r:id="rId7"/>
    <p:sldId id="269" r:id="rId8"/>
    <p:sldId id="263" r:id="rId9"/>
    <p:sldId id="258" r:id="rId10"/>
    <p:sldId id="264" r:id="rId11"/>
    <p:sldId id="270" r:id="rId12"/>
    <p:sldId id="271" r:id="rId13"/>
    <p:sldId id="272" r:id="rId14"/>
    <p:sldId id="265" r:id="rId15"/>
    <p:sldId id="259" r:id="rId16"/>
    <p:sldId id="260" r:id="rId17"/>
    <p:sldId id="26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00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-264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432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0287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1610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7726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6114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0652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0385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4165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69273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2971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8215444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07654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987688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46706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31323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3125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D8AB6-7F02-457E-8152-19E86599290C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557DC8F-6333-4483-847B-1B255C2282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7952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0427" y="672662"/>
            <a:ext cx="8915399" cy="1128462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ПОЖИЛОГО ВОЗРАСТА ПО НАПРАВЛЕНИЮ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«Садоводы огородники»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21655" y="1780105"/>
            <a:ext cx="8915399" cy="2033837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«Борьба с вредителями. Подкормка витаминами». 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Попкова А.В.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https://avatars.mds.yandex.net/get-zen_doc/30229/pub_595b711ee86a9e3f7efbbf24_595b713677d0e6f896f7523c/scale_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06869" y="3065075"/>
            <a:ext cx="6516413" cy="37929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466594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8386" y="462456"/>
            <a:ext cx="10089931" cy="3422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Подкормки в саду проводите с интервалом в 15-20 дней: 40-50 г мочевины на 10 л воды, по 2-3 ведра на дерево и 1 ведро на ягодный куст. Выливайте питательный раствор в углубления, канавки в приствольном круге по периметру кроны. Глубина канавки под деревьями 25-30 см, под кустами — 10-12 см.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Вторую подкормку проводите органикой — раствором коровяка (1:10) или птичьего помета (1:20).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69573" y="3837598"/>
            <a:ext cx="5440418" cy="266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6544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12883" y="809296"/>
            <a:ext cx="8933793" cy="3754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Совмещайте подкормки с поливами, особенно в сухую погоду. При недостатке влаги излишне осыпаются завязи, а ягоды мельчают. Сильно страдает от засухи черная смородина — самая влаголюбивая культура в саду. Землянику поливайте после сбора в междурядья, не забрызгивая ягоды. </a:t>
            </a:r>
            <a:endParaRPr lang="ru-RU" sz="3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81352" y="203620"/>
            <a:ext cx="6096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Полив клубники во время созревания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Чтобы получить высокий урожай ягод с каждого кустика, необходимо правильно поливать клубничную грядку в период созревания плодов. При этом учитывают такие факторы: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температуру воздуха;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периодичность дождей;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влажность разных типов грунта.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Песчаная почва требует 70-процентной влажности, суглинистые грунты – до 80%. Исходя из климатических условий, планируют поливку клубничных насаждений, на которых завязались зеленые ягоды. Нельзя допускать, чтобы в междурядьях образовалась сухая корка.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Полив клубники во время цветения и плодоношен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86389" y="1684296"/>
            <a:ext cx="4300812" cy="26880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8911" y="163464"/>
            <a:ext cx="6096000" cy="66171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Смородина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Растение очень любит влагу. За летний сезон ее поливают трижды, совмещая полив с плановыми подкормками. Первый раз в конце мая - начале июня, в период интенсивного роста и образования завязей. Второй - в конце июня, в период налива ягод. Последний - после сбора урожая. В сухую осень в конце сентября - начале октября для усиления роста корней и улучшения условий зимовки дополнительно осуществляют подзимний полив.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Основная масса корней смородины углублена на 40-50 см. Почву при поливе промачивают до глубины 50-60 см. При этом на один взрослый куст расходуют от 25 до 40 литров воды на 1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м, в зависимости от состояния почвы. Чтобы вода не растекалась, вокруг кустов делают кольцевые бороздки, глубиной 10-15 см, или ставят сплошное декоративное ограждение.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полива лучше всего использовать теплую воду (температурой до 60 °C). Тогда в течение года кусты будут меньше подвержены заболеваниям и дадут обильный урожай.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http://sadogolik.ru/sites/default/files/styles/thumbnail/public/82/smorodina.jpg?itok=iY6xDtAj"/>
          <p:cNvPicPr>
            <a:picLocks noChangeAspect="1" noChangeArrowheads="1"/>
          </p:cNvPicPr>
          <p:nvPr/>
        </p:nvPicPr>
        <p:blipFill>
          <a:blip r:embed="rId2"/>
          <a:srcRect l="5657" t="8407" r="5609" b="9620"/>
          <a:stretch>
            <a:fillRect/>
          </a:stretch>
        </p:blipFill>
        <p:spPr bwMode="auto">
          <a:xfrm>
            <a:off x="8430482" y="4141075"/>
            <a:ext cx="3761518" cy="25119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1862" y="603013"/>
            <a:ext cx="6096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Малина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Малина менее требовательна к содержанию влаги в почве. В период цветения, формирования ягод и плодоношения поливать ее необходимо один раз две недели, обильно промачивая почву до глубины 70-80 см. В дождливую погоду полив сокращают. После полного сбора урожая малину обильно поливают с одновременным внесением подкормки. Дальнейшие поливы, при отсутствии дождей, сокращают до 1 раза в месяц, чтобы растение могло активно подготовиться к земле.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Подзимний полив в начале октября потребуется лишь в случае засушливой осени.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http://sadogolik.ru/sites/default/files/styles/thumbnail/public/82/malina_0.jpg?itok=vx1W5873"/>
          <p:cNvPicPr>
            <a:picLocks noChangeAspect="1" noChangeArrowheads="1"/>
          </p:cNvPicPr>
          <p:nvPr/>
        </p:nvPicPr>
        <p:blipFill>
          <a:blip r:embed="rId2"/>
          <a:srcRect l="7901" t="5167" r="8593" b="8586"/>
          <a:stretch>
            <a:fillRect/>
          </a:stretch>
        </p:blipFill>
        <p:spPr bwMode="auto">
          <a:xfrm>
            <a:off x="8011071" y="3531477"/>
            <a:ext cx="4180929" cy="31215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6248" y="329745"/>
            <a:ext cx="6096000" cy="60631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Крыжовник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сравнению с другими ягодными кустарниками крыжовник значительно легче переносит временный недостаток влаги. При засушливой погоде его поливают трижды за сезон. Первые два раза поливают в одно время со смородиной - в период образования завязей и во время формирования ягод. Третий подзимний полив осуществляют в конце сентября.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Почву увлажняют до глубины 30-40 см, расходуя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около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30 литров воды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м.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Крыжовник так же как и смородину поливают теплой водой по канавкам, выкопанным вокруг куста на расстоянии 30-40 см от конца ветвей.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http://sadogolik.ru/sites/default/files/styles/thumbnail/public/82/krizovnik.jpg?itok=u3Yvgz0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03011" y="3226676"/>
            <a:ext cx="4347251" cy="31425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0123" y="252967"/>
            <a:ext cx="6053959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Чтобы сохранить почвенную влагу, замульчируйте приствольные круги компостом, перегноем, скошенной травой. В садах, где почва под </a:t>
            </a:r>
            <a:r>
              <a:rPr lang="ru-RU" sz="2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задернением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скашивайте траву и оставляйте на месте в виде мульчи. Старайтесь не перекармливать растения, особенно азотом. Излишнее применение фосфорно-калийных удобрений может помешать растению усваивать микроэлементы, и оно будет проявлять признаки их недостатка.    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www.nastroy.net/pic/images/202005/805310-15897456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39987" y="3571855"/>
            <a:ext cx="4086365" cy="2839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1144" y="486218"/>
            <a:ext cx="5234153" cy="5508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Ведите неустанную борьбу с вредителями и болезнями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июне на плодовых и ягодных культурах развивается много вредителей и болезней. На яблоне наиболее опасны: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Парша, мучнистая роса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яблонная плодожорка, пилильщик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листовертка , моли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Пилильщика в начале июня еще можно уничтожить инсектицидами (одновременно с гусеницами плодожорки). Затем личинки уйдут в сердцевину плода, и его никакими средствами не достанешь. Останется только собирать поврежденные плоды на дереве или падалицу и уничтожать их.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 descr="https://www.uu.ru/_borba_sadovoda/images/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62648" y="399394"/>
            <a:ext cx="4449264" cy="60238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922970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07780" y="851338"/>
            <a:ext cx="784071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Плодожорка в июне вполне доступна для борьбы с ней химическими или биопрепаратами: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лепидоцид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битоксибациллин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фитоверм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200" dirty="0"/>
          </a:p>
        </p:txBody>
      </p:sp>
      <p:pic>
        <p:nvPicPr>
          <p:cNvPr id="3074" name="Picture 2" descr="https://avatars.mds.yandex.net/get-zen_doc/198938/pub_5d3db63a6c300400ac632812_5d3dbbd2bc228f00c17abdf5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4772" y="2896808"/>
            <a:ext cx="5580993" cy="37299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97572" y="320420"/>
            <a:ext cx="6096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err="1" smtClean="0"/>
              <a:t>Фитоверм</a:t>
            </a:r>
            <a:r>
              <a:rPr lang="ru-RU" sz="2400" b="1" dirty="0" smtClean="0"/>
              <a:t>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Препарат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изготовлен из метаплазмы грибов и относится к контактно-кишечной группе. Однако это преимущественно контактный яд, кишечный в меньшей степени. Поэтому грызущие насекомые перестают питаться уже через 6 часов и сидят без движения 2-3 дня, затем гибнут. Сосущим вредителям нужно для этого больше времени. Они перестают питаться через 12 часов, и погибают на 2 дня позже. Массовая гибель вредителей наступает через 5-7 дней. При этом листья для них остаются смертельными 1-3 недели, если не пройдет дождь. При большом скоплении вредителей требуется не менее 3-4 обработок.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Эффективен в борьбе против пядениц, листоверток, паутинного и красного клеща, плодожорки, колорадского жука,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трипсов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бахчевой тли, щитовок, червецов. Но не оказывает влияние на личинки и куколки вредителей, потому что они не питаются.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6" name="Picture 4" descr="https://plodorodie.ru/images/companies/1/bioprotection-fitoverm.jpg?15337341558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8166" y="2238705"/>
            <a:ext cx="4403834" cy="4403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49506" y="610145"/>
            <a:ext cx="6096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Битоксибациллин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Препарат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создан из продуктов жизнедеятельности бактерий, обитающих в верхних слоях почвы и имеет контактное действие. В воде не растворим, реакцию дает в кишечнике насекомого, вызывая интоксикацию и гибель через 3-5 суток. Личинки и яйца, отложенные вредителями, уничтожаются через неделю. Препарат работает против колорадского жука, различных видов моли, бабочек и гусениц. Наиболее быстро погибают гусеницы, на жуков средство действует несколько медленнее. Превосходно устраняет колонии паутинного и красного клеща,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галлиц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пядениц и пилильщиков. Для препарата характерен специфический запах, который позволяет отпугнуть взрослых чешуекрылых насекомых, тем самым уменьшить количество личинок вредителей. Средство абсолютно безопасно для пчел.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20" name="Picture 4" descr="https://plodorodie.ru/images/companies/1/bioprotection-btb.jpg?15337342196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03779" y="2587624"/>
            <a:ext cx="3949810" cy="39498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86455" y="988846"/>
            <a:ext cx="6096000" cy="458587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Лепидоцид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Препарат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основе бактерий живущих в почве, кишечного действия. Эффективен в борьбе против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листогрызущих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паразитов: все виды гусениц,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белокрылка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щитовки,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трипсы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долгоносики. После обработки вредители перестают двигаться и питаться уже через 4 часа, несколько суток они сидят без движения, затем гибнут. Из-за специфичного запаха имеет отпугивающие свойства. Может использоваться в баковых смесях с любыми биопрепаратами.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https://plodorodie.ru/images/companies/1/bioprotection-lepidocid.jpg?15337343190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87862" y="2524562"/>
            <a:ext cx="3960319" cy="39603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86758" y="397001"/>
            <a:ext cx="8744608" cy="5593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 химических пестицидов разрешены: </a:t>
            </a:r>
            <a:r>
              <a:rPr lang="ru-RU" sz="28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инта-вир</a:t>
            </a:r>
            <a:r>
              <a:rPr 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фуфанон-нова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Применяйте их, строго соблюдая инструкции. Кроме плодожорки эти препараты уничтожают многих других вредителей. Обработку проводят, когда у плодов яблони образуется черешковая ямка (углубление у места прикрепления плодоножки к плоду). Обработки придется повторять через две недели. В сырую, дождливую погоду большой ущерб урожаю может причинить парша. Она же вызовет отмирание и опадение листьев. Защиту от парши на неустойчивых сортах садоводы провели в фазу зеленого конуса (апрель). 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39373" y="1490103"/>
            <a:ext cx="3992732" cy="576262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Больные растения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89213" y="2868612"/>
            <a:ext cx="4343400" cy="2714625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336793" y="1490103"/>
            <a:ext cx="3999001" cy="576262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Здоровые растения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67563" y="2868613"/>
            <a:ext cx="4338637" cy="2714624"/>
          </a:xfrm>
        </p:spPr>
      </p:pic>
    </p:spTree>
    <p:extLst>
      <p:ext uri="{BB962C8B-B14F-4D97-AF65-F5344CB8AC3E}">
        <p14:creationId xmlns:p14="http://schemas.microsoft.com/office/powerpoint/2010/main" xmlns="" val="20820953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43502" y="352602"/>
            <a:ext cx="6420069" cy="571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0749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92468" y="262759"/>
            <a:ext cx="8828689" cy="635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460170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155</TotalTime>
  <Words>949</Words>
  <Application>Microsoft Office PowerPoint</Application>
  <PresentationFormat>Произвольный</PresentationFormat>
  <Paragraphs>40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Легкий дым</vt:lpstr>
      <vt:lpstr>     ШКОЛА ПОЖИЛОГО ВОЗРАСТА ПО НАПРАВЛЕНИЮ: «Садоводы огородники»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НАПРАВЛЕНИЮ:  «Садоводы огородники»</dc:title>
  <dc:creator>111</dc:creator>
  <cp:lastModifiedBy>Shafikova_GA</cp:lastModifiedBy>
  <cp:revision>11</cp:revision>
  <dcterms:created xsi:type="dcterms:W3CDTF">2020-06-11T05:09:15Z</dcterms:created>
  <dcterms:modified xsi:type="dcterms:W3CDTF">2020-06-11T08:07:25Z</dcterms:modified>
</cp:coreProperties>
</file>