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1E2A5FA-09CA-4CEB-8753-D6B0282ABD0D}" type="datetimeFigureOut">
              <a:rPr lang="ru-RU" smtClean="0"/>
              <a:pPr/>
              <a:t>08.06.2020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CBAF5B4-5EAD-4DB7-AB4E-90EBEFEE2A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87216" y="571480"/>
            <a:ext cx="7056784" cy="2000264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школа </a:t>
            </a:r>
            <a:r>
              <a:rPr lang="ru-RU" sz="2800" dirty="0" smtClean="0">
                <a:solidFill>
                  <a:schemeClr val="tx1"/>
                </a:solidFill>
              </a:rPr>
              <a:t>пожилого возраста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 по направлению:</a:t>
            </a:r>
            <a:r>
              <a:rPr lang="ru-RU" sz="3600" dirty="0" smtClean="0">
                <a:solidFill>
                  <a:schemeClr val="tx1"/>
                </a:solidFill>
              </a:rPr>
              <a:t/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 «Садоводы и огородники</a:t>
            </a:r>
            <a:r>
              <a:rPr lang="ru-RU" sz="3600" dirty="0" smtClean="0">
                <a:solidFill>
                  <a:schemeClr val="tx1"/>
                </a:solidFill>
              </a:rPr>
              <a:t>»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Тема: «Особенности выращивания томатов».</a:t>
            </a:r>
            <a:r>
              <a:rPr lang="ru-RU" sz="3600" dirty="0" smtClean="0">
                <a:solidFill>
                  <a:schemeClr val="tx1"/>
                </a:solidFill>
              </a:rPr>
              <a:t/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Руководитель: специалист по социальной работе </a:t>
            </a:r>
            <a:r>
              <a:rPr lang="ru-RU" sz="2000" dirty="0" err="1" smtClean="0">
                <a:solidFill>
                  <a:schemeClr val="tx1"/>
                </a:solidFill>
              </a:rPr>
              <a:t>Паначева</a:t>
            </a:r>
            <a:r>
              <a:rPr lang="ru-RU" sz="2000" dirty="0" smtClean="0">
                <a:solidFill>
                  <a:schemeClr val="tx1"/>
                </a:solidFill>
              </a:rPr>
              <a:t> Г.А.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594742"/>
            <a:ext cx="6172200" cy="1714577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РуРррр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4546" y="2500306"/>
            <a:ext cx="6570244" cy="407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9261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332656"/>
            <a:ext cx="6342856" cy="2376264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</a:rPr>
              <a:t>Тема: «</a:t>
            </a:r>
            <a:r>
              <a:rPr lang="ru-RU" sz="4000" dirty="0" smtClean="0">
                <a:solidFill>
                  <a:schemeClr val="tx1"/>
                </a:solidFill>
              </a:rPr>
              <a:t>Особенности </a:t>
            </a:r>
            <a:r>
              <a:rPr lang="ru-RU" sz="4000" dirty="0">
                <a:solidFill>
                  <a:schemeClr val="tx1"/>
                </a:solidFill>
              </a:rPr>
              <a:t>выращивания томатов в </a:t>
            </a:r>
            <a:r>
              <a:rPr lang="ru-RU" sz="4000" dirty="0" smtClean="0">
                <a:solidFill>
                  <a:schemeClr val="tx1"/>
                </a:solidFill>
              </a:rPr>
              <a:t>теплицах»</a:t>
            </a: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dirty="0">
                <a:solidFill>
                  <a:schemeClr val="accent6">
                    <a:lumMod val="50000"/>
                  </a:schemeClr>
                </a:solidFill>
              </a:rPr>
            </a:br>
            <a:endParaRPr lang="ru-RU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2996952"/>
            <a:ext cx="6118448" cy="337797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6342856" cy="4248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68394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8056" y="613301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Можно </a:t>
            </a:r>
            <a:r>
              <a:rPr lang="ru-RU" dirty="0"/>
              <a:t>ли выращивать помидоры: плюсы и минусы, сложности, особенности Выращивание томатов в теплице при соблюдении определенных правил – процесс достаточно легкий и продуктивный, и имеет множество плюсов. Преимущества перед выращиванием на открытом грунте: Сажать можно начинать уже в апреле, что обеспечивает более ранний урожай. Теплица защищает помидоры от плохих погодных условий. Нет необходимости часто поливать растения. Тепличные условия обеспечивают томатам отличное самочувствие и высокую урожайность. Тепличные помидоры, по сравнению с грунтовыми, хранятся дольше. Конечно, несколько небольших минусов у тепличных томатов имеется – они немного уступают по вкусу помидорам, выращенным в открытом грунте, а также, в связи с необходимым обустройством теплицы, их себестоимость повышается. Какие сорта выбрать? Наиболее популярными на Урале являются сорта: «Бычье сердце» «Бычье сердце» относят к среднеспелым сортам томатов. Растение имеет крепкий стебель и достигает в высоте до 2 метров; необходимо формирование куста в 1-2 стебля. При должном уходе каждый куст способен дать до 10 кг урожая. Плоды достигают веса до </a:t>
            </a:r>
            <a:r>
              <a:rPr lang="ru-RU" u="sng" dirty="0"/>
              <a:t>500 </a:t>
            </a:r>
            <a:r>
              <a:rPr lang="ru-RU" u="sng" dirty="0" smtClean="0"/>
              <a:t>грамм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13885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14330"/>
            <a:ext cx="748883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«</a:t>
            </a:r>
            <a:r>
              <a:rPr lang="ru-RU" dirty="0"/>
              <a:t>Золотая рыбка» относится к среднепоздним </a:t>
            </a:r>
            <a:r>
              <a:rPr lang="ru-RU" dirty="0" err="1"/>
              <a:t>индетерминальным</a:t>
            </a:r>
            <a:r>
              <a:rPr lang="ru-RU" dirty="0"/>
              <a:t> сортам. Кусты очень высокие, от 2 метров и выше; необходимо формирование. Плоды достигают массы 100 г.</a:t>
            </a:r>
          </a:p>
          <a:p>
            <a:pPr algn="just"/>
            <a:r>
              <a:rPr lang="ru-RU" dirty="0"/>
              <a:t>Также выращивают сорта «Белый налив», «Грунтовый </a:t>
            </a:r>
            <a:r>
              <a:rPr lang="ru-RU" dirty="0" err="1"/>
              <a:t>грибовский</a:t>
            </a:r>
            <a:r>
              <a:rPr lang="ru-RU" dirty="0"/>
              <a:t>», «Киевские», «Ля-ля-фа F1», «Сибирский скороспелый», «Перемога», «Розмарин F1» и некоторые другие. Подготовительные меры Выращивание тепличных томатов требует тщательной подготовки и ухода на каждом этапе выращивания. Как подготовить место? Перед пересаживанием рассады теплицу необходимо подготовить: помещение промыть, продезинфицировать и хорошо проветрить. Затем подготавливаются грядки – делаются небольшие лунки для саженцев. Каждую лунку обильно поливают водой. Почва Наиболее благоприятна для томатов смесь дерновой земли, перегноя и торфа; также подойдет смесь огородного грунта и опилок в соотношении 3:2. Каждое ведро почвенной смеси для дополнительной подкормки удобряют золой (0,5 л) и суперфосфатом (3 спичечных коробка) и тщательно перемешивают. Совет. Можно дополнительно обработать почву слабым раствором марганцовки, что гарантирует практически полное уничтожение патогенных микроорганизмов, вызывающих болезни.</a:t>
            </a:r>
          </a:p>
        </p:txBody>
      </p:sp>
    </p:spTree>
    <p:extLst>
      <p:ext uri="{BB962C8B-B14F-4D97-AF65-F5344CB8AC3E}">
        <p14:creationId xmlns:p14="http://schemas.microsoft.com/office/powerpoint/2010/main" xmlns="" val="2054170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239" y="332656"/>
            <a:ext cx="76328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Полив </a:t>
            </a:r>
            <a:r>
              <a:rPr lang="ru-RU" dirty="0"/>
              <a:t>и подкормка Рассада томатов не требует частого и обильного полива – поливать следует только сухую почву. Вода должна быть отстоявшейся и иметь температуру 25-30°С. Подкармливать рассаду первый раз нужно через 1,5-2 недели после пикировки, затем только по необходимости. Можно делать подкормку удобрением «Азофоска» или настой из золы: 1 стакан золы на 10 л воды, поливают рассаду под корень.</a:t>
            </a:r>
          </a:p>
          <a:p>
            <a:pPr algn="just"/>
            <a:r>
              <a:rPr lang="ru-RU" dirty="0"/>
              <a:t>Основные этапы Основные этапы выращивания заключаются в правильном уходе на протяжении всего вегетационного периода: Поливать растения впервые следует через 5-6 дней после пересадки в теплицу теплой водой (20°С). Поливать рекомендуется под корень, утром, каждые 4-5 дней; в период цветения томатов, их можно поливать обильнее. Подкармливать помидоры следует примерно 3-4 раза за лето: первый раз через 1,5-2 недели, через 10 суток; вторая (1 </a:t>
            </a:r>
            <a:r>
              <a:rPr lang="ru-RU" dirty="0" err="1"/>
              <a:t>ч.л</a:t>
            </a:r>
            <a:r>
              <a:rPr lang="ru-RU" dirty="0"/>
              <a:t>. сульфата калия и 1 </a:t>
            </a:r>
            <a:r>
              <a:rPr lang="ru-RU" dirty="0" err="1"/>
              <a:t>ст.л</a:t>
            </a:r>
            <a:r>
              <a:rPr lang="ru-RU" dirty="0"/>
              <a:t>. удобрения, разведенные в воде; расход 5 л/м²); третья подкормка проводится примерно через 2 недели после второй – кусты поливаются раствором золы и суперфосфата(2 </a:t>
            </a:r>
            <a:r>
              <a:rPr lang="ru-RU" dirty="0" err="1"/>
              <a:t>ст.л</a:t>
            </a:r>
            <a:r>
              <a:rPr lang="ru-RU" dirty="0"/>
              <a:t>. и 1 </a:t>
            </a:r>
            <a:r>
              <a:rPr lang="ru-RU" dirty="0" err="1"/>
              <a:t>ч.л</a:t>
            </a:r>
            <a:r>
              <a:rPr lang="ru-RU" dirty="0"/>
              <a:t>. на 10 л воды, расход 7л /м²); четвертая подкормка производится когда томаты начинают обильно плодоносить – 1 </a:t>
            </a:r>
            <a:r>
              <a:rPr lang="ru-RU" dirty="0" err="1"/>
              <a:t>ч.л</a:t>
            </a:r>
            <a:r>
              <a:rPr lang="ru-RU" dirty="0"/>
              <a:t>. </a:t>
            </a:r>
            <a:r>
              <a:rPr lang="ru-RU" dirty="0" err="1"/>
              <a:t>гумата</a:t>
            </a:r>
            <a:r>
              <a:rPr lang="ru-RU" dirty="0"/>
              <a:t> натрия и 2 </a:t>
            </a:r>
            <a:r>
              <a:rPr lang="ru-RU" dirty="0" err="1"/>
              <a:t>ст.л</a:t>
            </a:r>
            <a:r>
              <a:rPr lang="ru-RU" dirty="0"/>
              <a:t> суперфосфата на 10 л воды, расход 5 л/м². Проветривать необходимо через 2 часа после каждого полива.</a:t>
            </a:r>
          </a:p>
        </p:txBody>
      </p:sp>
    </p:spTree>
    <p:extLst>
      <p:ext uri="{BB962C8B-B14F-4D97-AF65-F5344CB8AC3E}">
        <p14:creationId xmlns:p14="http://schemas.microsoft.com/office/powerpoint/2010/main" xmlns="" val="4210016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В </a:t>
            </a:r>
            <a:r>
              <a:rPr lang="ru-RU" dirty="0"/>
              <a:t>жару двери и форточки должны быть постоянно открыты. Опыление приходится выполнять самостоятельно. В солнечный день нужно пройти по рядам и слегка встряхнуть кусты с цветками, затем немного смочить грунт и слегка опрыскать цветки. Необходимые условия Чтобы урожай получился качественный и богатый, необходимо соблюдать некоторые условия в теплице – температуру, влажность, освещение. </a:t>
            </a:r>
            <a:r>
              <a:rPr lang="ru-RU" dirty="0" smtClean="0"/>
              <a:t>Влажность </a:t>
            </a:r>
            <a:r>
              <a:rPr lang="ru-RU" dirty="0"/>
              <a:t>воздуха в теплице должна держаться в пределах 45-65%. Но во время обильного полива при завязке плодов, проветривания может быть недостаточно; в таком случае рекомендуется поливать томаты через пластиковые бутылки. У них срезают дно и устанавливают горлышком вниз около каждого куста. Важно! Температура воздуха теплице не должна превышать +25°С , почвы – +10°С.</a:t>
            </a:r>
          </a:p>
          <a:p>
            <a:r>
              <a:rPr lang="ru-RU" dirty="0"/>
              <a:t> </a:t>
            </a:r>
          </a:p>
        </p:txBody>
      </p:sp>
      <p:pic>
        <p:nvPicPr>
          <p:cNvPr id="3" name="Рисунок 2" descr="https://rusfermer.net/wp-content/uploads/2018/10/Byche_serdce_1_01093318-750x42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3789040"/>
            <a:ext cx="5130452" cy="2679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02493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462" y="188640"/>
            <a:ext cx="777686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err="1" smtClean="0"/>
              <a:t>Пасынкование</a:t>
            </a:r>
            <a:r>
              <a:rPr lang="ru-RU" dirty="0" smtClean="0"/>
              <a:t> -через </a:t>
            </a:r>
            <a:r>
              <a:rPr lang="ru-RU" dirty="0"/>
              <a:t>неделю после высадки на кустах удаляют нижние пасынки; повторяют процедуру раз в 10 дней. При формировании в 2 стебля оставляют 1 пасынок, находящийся под первой цветочной кистью. При 3 стеблях помимо «цветочного» пасынка, оставляют еще один, самый сильный. Освещение Обеспечить естественное освещение можно путем высаживания рядов с севера на юг. Но если натурального освещения недостаточно, придется прибегнуть к помощи искусственного света. На раннем этапе развития растений освещение рекомендуется поддерживать до 20 часов, постепенно снижая его до 12. Важно! Круглосуточное освещение крайне не рекомендуется, оно может погубить растения.</a:t>
            </a:r>
          </a:p>
          <a:p>
            <a:pPr algn="just"/>
            <a:r>
              <a:rPr lang="ru-RU" dirty="0"/>
              <a:t>Урожайность Выращивание помидоров в теплице может дать достаточно богатый урожай даже при суровом уральском климате – до 15 кг/м². Но так как для тепличных томатов необходимы специальные условия и регулярный уход, себестоимость урожая может оказаться достаточно высокой. Снизить себестоимость можно за счет увеличения площади теплицы; затраты останутся прежними, а количество урожая будет выше. Томаты являются самой популярной культурой во всех регионах, и выращивать их в теплицах возможно при любых климатических условиях. Достаточно правильно оборудовать место и обеспечивать должный уход.</a:t>
            </a:r>
          </a:p>
        </p:txBody>
      </p:sp>
    </p:spTree>
    <p:extLst>
      <p:ext uri="{BB962C8B-B14F-4D97-AF65-F5344CB8AC3E}">
        <p14:creationId xmlns:p14="http://schemas.microsoft.com/office/powerpoint/2010/main" xmlns="" val="1295626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188640"/>
            <a:ext cx="6172200" cy="360040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chemeClr val="tx1"/>
                </a:solidFill>
              </a:rPr>
              <a:t>Польза и вред помидоров для организма человека: что содержится в </a:t>
            </a:r>
            <a:r>
              <a:rPr lang="ru-RU" sz="4000" dirty="0" smtClean="0">
                <a:solidFill>
                  <a:schemeClr val="tx1"/>
                </a:solidFill>
              </a:rPr>
              <a:t>помидоре.</a:t>
            </a:r>
            <a:r>
              <a:rPr lang="ru-RU" sz="4000" dirty="0">
                <a:solidFill>
                  <a:schemeClr val="tx1"/>
                </a:solidFill>
              </a:rPr>
              <a:t/>
            </a:r>
            <a:br>
              <a:rPr lang="ru-RU" sz="4000" dirty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356992"/>
            <a:ext cx="6172200" cy="30179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5441" y="3356992"/>
            <a:ext cx="3832331" cy="304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56992"/>
            <a:ext cx="3235885" cy="304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6614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0348" y="260648"/>
            <a:ext cx="777686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	Чем </a:t>
            </a:r>
            <a:r>
              <a:rPr lang="ru-RU" b="1" dirty="0"/>
              <a:t>полезны помидоры для организма? Во-первых, своим составом. Если разобраться. то окажется, что в помидоре содержится сразу несколько важных веществ, оказывающих положительное влияние на наше самочувствие и здоровье: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Свежие томаты — это огромное количество пищевых волокон, которые способствуют быстрому и более комфортному перевариванию пищи желудком;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В красном томате довольно много полезных кислот, которые также хорошо влияют на работу всех систем организма: янтарная, щавелевая, фолиевая, лимонная, яблочная;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Съедая </a:t>
            </a:r>
            <a:r>
              <a:rPr lang="ru-RU" dirty="0" err="1"/>
              <a:t>помидорку</a:t>
            </a:r>
            <a:r>
              <a:rPr lang="ru-RU" dirty="0"/>
              <a:t> на завтрак, вы насыщаете организм витаминами, которые обеспечивают организм человека всем необходимым для нормального функционирования</a:t>
            </a:r>
            <a:r>
              <a:rPr lang="ru-RU" dirty="0" smtClean="0"/>
              <a:t>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 smtClean="0"/>
              <a:t>Наибольшую </a:t>
            </a:r>
            <a:r>
              <a:rPr lang="ru-RU" dirty="0"/>
              <a:t>пользу оказывают: витамин К, калий, магний, бета-каротин, </a:t>
            </a:r>
            <a:r>
              <a:rPr lang="ru-RU" dirty="0" err="1"/>
              <a:t>ретинол</a:t>
            </a:r>
            <a:r>
              <a:rPr lang="ru-RU" dirty="0"/>
              <a:t>, йод, </a:t>
            </a:r>
            <a:r>
              <a:rPr lang="ru-RU" dirty="0" err="1"/>
              <a:t>никель,марганец</a:t>
            </a:r>
            <a:r>
              <a:rPr lang="ru-RU" dirty="0"/>
              <a:t>, железо, натрий, фтор, хлорин, </a:t>
            </a:r>
            <a:r>
              <a:rPr lang="ru-RU" dirty="0" err="1"/>
              <a:t>кобальт,медь</a:t>
            </a:r>
            <a:r>
              <a:rPr lang="ru-RU" dirty="0"/>
              <a:t>, цинк, фосфор, </a:t>
            </a:r>
            <a:r>
              <a:rPr lang="ru-RU" dirty="0" err="1"/>
              <a:t>лютеин</a:t>
            </a:r>
            <a:r>
              <a:rPr lang="ru-RU" dirty="0"/>
              <a:t>, селен, </a:t>
            </a:r>
            <a:r>
              <a:rPr lang="ru-RU" dirty="0" err="1"/>
              <a:t>биоти</a:t>
            </a:r>
            <a:r>
              <a:rPr lang="ru-RU" dirty="0"/>
              <a:t>;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Хорошо на здоровье влияет и </a:t>
            </a:r>
            <a:r>
              <a:rPr lang="ru-RU" dirty="0" err="1"/>
              <a:t>кверцетин</a:t>
            </a:r>
            <a:r>
              <a:rPr lang="ru-RU" dirty="0"/>
              <a:t> – крайне ценный для здоровья </a:t>
            </a:r>
            <a:r>
              <a:rPr lang="ru-RU" dirty="0" err="1"/>
              <a:t>флавоноид</a:t>
            </a:r>
            <a:r>
              <a:rPr lang="ru-RU" dirty="0"/>
              <a:t>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«Помидорная польза» состоит еще и в том, что овощ имеет </a:t>
            </a:r>
            <a:r>
              <a:rPr lang="ru-RU" dirty="0" err="1"/>
              <a:t>ликопин</a:t>
            </a:r>
            <a:r>
              <a:rPr lang="ru-RU" dirty="0"/>
              <a:t> – весьма эффективное вещество, предупреждающее возникновение раковых опухолей.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1566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5846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Также </a:t>
            </a:r>
            <a:r>
              <a:rPr lang="ru-RU" dirty="0" err="1"/>
              <a:t>ликопин</a:t>
            </a:r>
            <a:r>
              <a:rPr lang="ru-RU" dirty="0"/>
              <a:t> относится к антиоксидантам, которые нейтрализуют свободные радикалы и оказывают особый эффект на организм, защищая его от различных окислительных процессов, влияющих на уровень холестерина.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Если говорить про помидоры, польза и вред их будут неоднозначны. А все потому, что эти плоды не способны оказать «здоровую конкуренцию» овощам, насыщенным жирами и белками.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/>
              <a:t>То есть, наибольшая эффективность от кушанья помидоров будет наблюдаться при сочетании этих продуктов с какими-либо другими овощами. Калорийность томата составляет всего 20 </a:t>
            </a:r>
            <a:r>
              <a:rPr lang="ru-RU" dirty="0" err="1"/>
              <a:t>кКал</a:t>
            </a:r>
            <a:r>
              <a:rPr lang="ru-RU" dirty="0"/>
              <a:t> на 100 грамм. По этой причине «томатную диету» рекомендуют худеющим женщинам, ведь овоща на 93.5% состоит из воды.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05064"/>
            <a:ext cx="467669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19085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567" y="241432"/>
            <a:ext cx="7344815" cy="557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5949280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Материал подготовила специалист Паначева </a:t>
            </a:r>
            <a:r>
              <a:rPr lang="ru-RU" sz="2000" b="1" dirty="0" smtClean="0"/>
              <a:t>Г.А.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1707340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</TotalTime>
  <Words>132</Words>
  <Application>Microsoft Office PowerPoint</Application>
  <PresentationFormat>Экран (4:3)</PresentationFormat>
  <Paragraphs>24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  школа пожилого возраста  по направлению:  «Садоводы и огородники» Тема: «Особенности выращивания томатов». Руководитель: специалист по социальной работе Паначева Г.А.</vt:lpstr>
      <vt:lpstr> Тема: «Особенности выращивания томатов в теплицах» </vt:lpstr>
      <vt:lpstr>Слайд 3</vt:lpstr>
      <vt:lpstr>Слайд 4</vt:lpstr>
      <vt:lpstr>Слайд 5</vt:lpstr>
      <vt:lpstr>Слайд 6</vt:lpstr>
      <vt:lpstr>Слайд 7</vt:lpstr>
      <vt:lpstr>Польза и вред помидоров для организма человека: что содержится в помидоре. </vt:lpstr>
      <vt:lpstr>Слайд 9</vt:lpstr>
      <vt:lpstr>Слайд 10</vt:lpstr>
      <vt:lpstr>Слайд 11</vt:lpstr>
    </vt:vector>
  </TitlesOfParts>
  <Company>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 «Садоводы и огородники»</dc:title>
  <dc:creator>Ксения</dc:creator>
  <cp:lastModifiedBy>Shafikova_GA</cp:lastModifiedBy>
  <cp:revision>6</cp:revision>
  <dcterms:created xsi:type="dcterms:W3CDTF">2020-06-08T06:07:56Z</dcterms:created>
  <dcterms:modified xsi:type="dcterms:W3CDTF">2020-06-08T09:36:49Z</dcterms:modified>
</cp:coreProperties>
</file>