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4" r:id="rId3"/>
    <p:sldId id="256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0" r:id="rId15"/>
    <p:sldId id="273" r:id="rId16"/>
    <p:sldId id="276" r:id="rId17"/>
    <p:sldId id="277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C98AC-9C54-4A3B-B493-BA3A73705DE4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CB9E0-28BE-4591-BAFB-88C36FFD24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34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FC201-1BEA-415B-AB12-171D0AC65737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61D02-ECB9-4BB3-AD7D-67A84FD396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15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9C85F-C6F5-4C64-B23C-C2AE821621A2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ED848-D0D0-4C38-8E60-0A14ABF994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58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E7527-E931-41FF-8A61-0D2D37FCEB18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4556A-6C55-49D1-A20C-5A7E6A9EB5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11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8C4E8-183A-4CC8-ABED-EF97A0736E16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1D3AF-7D73-4CFC-AE55-2732E32887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81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A13F2-584F-4127-A3ED-41A37230F60F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9E3CF-5786-447C-9FE9-E483A6ADE6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73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E109C-93B1-4E3F-AF2F-725657EBD0E6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B9D72-2925-47AE-B610-97F3A1215D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25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C6DE2-775C-4C81-94E4-0ECDF50A2FC7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C3685-120D-4731-888D-388656793D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34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0507A-EAF1-4B74-969F-7B0625BE03A6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C3155-E1B5-4DA1-BC67-43ABA399F9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88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94A1F-5AC8-419D-9893-9415864C041C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5D11D-EF64-4E19-B634-438FBEC428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27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2CE3B-D3C7-4429-99DD-CEBB8F31DB22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36B4F-9B04-4E85-AB10-BB86A5FD6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75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EBFCEB-BB1B-4CBA-A02A-6BE192A71C60}" type="datetimeFigureOut">
              <a:rPr lang="ru-RU"/>
              <a:pPr>
                <a:defRPr/>
              </a:pPr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A36CC7-1759-428B-B642-62053283AD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5" r:id="rId2"/>
    <p:sldLayoutId id="2147483684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5" r:id="rId9"/>
    <p:sldLayoutId id="2147483681" r:id="rId10"/>
    <p:sldLayoutId id="214748368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D77C01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D77C01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D77C01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D77C01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D77C01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D77C01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D77C01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D77C01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D77C01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D77C01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Свердловская область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Город Первоуральск</a:t>
            </a:r>
            <a:endParaRPr lang="ru-RU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1988840"/>
            <a:ext cx="6480720" cy="43224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0976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5" t="7990" r="3872" b="4529"/>
          <a:stretch/>
        </p:blipFill>
        <p:spPr bwMode="auto">
          <a:xfrm>
            <a:off x="395536" y="404664"/>
            <a:ext cx="8420669" cy="56911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43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99592" y="764704"/>
            <a:ext cx="8064896" cy="4247317"/>
          </a:xfrm>
          <a:prstGeom prst="rect">
            <a:avLst/>
          </a:prstGeom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ГАУСО СО </a:t>
            </a:r>
            <a:endParaRPr lang="ru-RU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«ЦСПС</a:t>
            </a:r>
            <a:r>
              <a:rPr lang="ru-RU" sz="54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Д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5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Росинка» </a:t>
            </a:r>
            <a:endParaRPr lang="ru-RU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города </a:t>
            </a:r>
            <a:r>
              <a:rPr lang="ru-RU" sz="5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Первоуральска»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1656184" cy="2475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346011"/>
            <a:ext cx="7560840" cy="1200329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Всероссийский 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«Добро в России/Спасибо»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78429" y="2416820"/>
            <a:ext cx="4608512" cy="2308324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Открытки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субъектам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системы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профилактики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73814"/>
            <a:ext cx="2520280" cy="45075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346011"/>
            <a:ext cx="7560840" cy="1200329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Всероссийский 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«Добро в России/Спасибо»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78429" y="2416820"/>
            <a:ext cx="4608512" cy="2308324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Открытки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субъектам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системы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профилактики</a:t>
            </a:r>
          </a:p>
        </p:txBody>
      </p:sp>
      <p:pic>
        <p:nvPicPr>
          <p:cNvPr id="5" name="Picture 4" descr="C:\Users\user\Downloads\IMG_20200610_12063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8" b="16569"/>
          <a:stretch/>
        </p:blipFill>
        <p:spPr bwMode="auto">
          <a:xfrm>
            <a:off x="683568" y="1856095"/>
            <a:ext cx="2952328" cy="45473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346011"/>
            <a:ext cx="7560840" cy="1200329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Всероссийский 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«Добро в России/Спасибо»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78429" y="2416820"/>
            <a:ext cx="4608512" cy="2308324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Открытки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субъектам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системы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профилактики</a:t>
            </a:r>
          </a:p>
        </p:txBody>
      </p:sp>
      <p:pic>
        <p:nvPicPr>
          <p:cNvPr id="6" name="Picture 2" descr="C:\Users\user\Downloads\IMG_20200610_14172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6" b="21721"/>
          <a:stretch/>
        </p:blipFill>
        <p:spPr bwMode="auto">
          <a:xfrm>
            <a:off x="827584" y="1988840"/>
            <a:ext cx="2757797" cy="44755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592233"/>
            <a:ext cx="7560840" cy="707886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ФЛЕШМОБ «ОКНА РОССИИ»</a:t>
            </a:r>
          </a:p>
        </p:txBody>
      </p:sp>
      <p:pic>
        <p:nvPicPr>
          <p:cNvPr id="3074" name="Picture 2" descr="C:\Users\user\Downloads\IMG_20200610_16563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2" r="15774"/>
          <a:stretch/>
        </p:blipFill>
        <p:spPr bwMode="auto">
          <a:xfrm>
            <a:off x="1259694" y="1988840"/>
            <a:ext cx="6840635" cy="3933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592233"/>
            <a:ext cx="7560840" cy="707886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ФЛЕШМОБ «ОКНА РОССИИ»</a:t>
            </a:r>
          </a:p>
        </p:txBody>
      </p:sp>
      <p:pic>
        <p:nvPicPr>
          <p:cNvPr id="4098" name="Picture 2" descr="C:\Users\user\Downloads\IMG_20200610_2143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7" b="16952"/>
          <a:stretch/>
        </p:blipFill>
        <p:spPr bwMode="auto">
          <a:xfrm>
            <a:off x="3131840" y="1628800"/>
            <a:ext cx="2768047" cy="47176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904" y="2132856"/>
            <a:ext cx="5184576" cy="1323439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ФЛЕШМОБ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«ОКНА РОССИИ»</a:t>
            </a:r>
          </a:p>
        </p:txBody>
      </p:sp>
      <p:pic>
        <p:nvPicPr>
          <p:cNvPr id="5122" name="Picture 2" descr="C:\Users\user\Downloads\IMG_20200610_2143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62"/>
          <a:stretch/>
        </p:blipFill>
        <p:spPr bwMode="auto">
          <a:xfrm>
            <a:off x="827584" y="406932"/>
            <a:ext cx="2736304" cy="56587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904" y="2132856"/>
            <a:ext cx="5184576" cy="1323439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ФЛЕШМОБ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«ФЛАГИ РОССИИ»</a:t>
            </a:r>
          </a:p>
        </p:txBody>
      </p:sp>
      <p:pic>
        <p:nvPicPr>
          <p:cNvPr id="6146" name="Picture 2" descr="C:\Users\user\Downloads\IMG_20200610_17102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b="7641"/>
          <a:stretch/>
        </p:blipFill>
        <p:spPr bwMode="auto">
          <a:xfrm>
            <a:off x="755576" y="620688"/>
            <a:ext cx="2669281" cy="51179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904" y="2132856"/>
            <a:ext cx="5184576" cy="1323439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ФЛЕШМОБ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«ФЛАГИ РОССИИ»</a:t>
            </a:r>
          </a:p>
        </p:txBody>
      </p:sp>
      <p:pic>
        <p:nvPicPr>
          <p:cNvPr id="6147" name="Picture 3" descr="C:\Users\user\Downloads\IMG_20200610_17150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46" b="890"/>
          <a:stretch/>
        </p:blipFill>
        <p:spPr bwMode="auto">
          <a:xfrm>
            <a:off x="755714" y="622277"/>
            <a:ext cx="2973376" cy="51179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904" y="2132856"/>
            <a:ext cx="5184576" cy="1323439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ФЛЕШМОБ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«ФЛАГИ РОССИИ»</a:t>
            </a:r>
          </a:p>
        </p:txBody>
      </p:sp>
      <p:pic>
        <p:nvPicPr>
          <p:cNvPr id="7170" name="Picture 2" descr="C:\Users\user\Downloads\IMG_20200610_17155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37"/>
          <a:stretch/>
        </p:blipFill>
        <p:spPr bwMode="auto">
          <a:xfrm>
            <a:off x="755576" y="612719"/>
            <a:ext cx="2952328" cy="5616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user\Downloads\IMG-20200611-WA0008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19"/>
          <a:stretch/>
        </p:blipFill>
        <p:spPr bwMode="auto">
          <a:xfrm>
            <a:off x="323528" y="404664"/>
            <a:ext cx="2520280" cy="36104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37"/>
          <a:stretch/>
        </p:blipFill>
        <p:spPr bwMode="auto">
          <a:xfrm>
            <a:off x="2297133" y="2770903"/>
            <a:ext cx="2225146" cy="36104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26" r="11747" b="3198"/>
          <a:stretch/>
        </p:blipFill>
        <p:spPr bwMode="auto">
          <a:xfrm>
            <a:off x="4732128" y="3481005"/>
            <a:ext cx="3977877" cy="2190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756017"/>
            <a:ext cx="5181600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567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31120" y="4474568"/>
            <a:ext cx="4161360" cy="1077218"/>
          </a:xfrm>
          <a:prstGeom prst="rect">
            <a:avLst/>
          </a:prstGeom>
        </p:spPr>
        <p:txBody>
          <a:bodyPr wrap="square"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НЕДЕЛЯ </a:t>
            </a:r>
            <a:endParaRPr lang="ru-RU" sz="32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«ПОЗНАЙ РОССИЮ»</a:t>
            </a:r>
            <a:endParaRPr lang="ru-RU" sz="32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  <a:cs typeface="+mn-cs"/>
            </a:endParaRPr>
          </a:p>
        </p:txBody>
      </p:sp>
      <p:pic>
        <p:nvPicPr>
          <p:cNvPr id="15362" name="Picture 2" descr="C:\Users\user\Downloads\IMG-20200610-WA00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45" y="332656"/>
            <a:ext cx="3993343" cy="29950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user\Downloads\IMG-20200610-WA00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32656"/>
            <a:ext cx="3993343" cy="29950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user\Downloads\IMG-20200610-WA00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45" y="3573016"/>
            <a:ext cx="3993343" cy="29950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17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851920" y="240904"/>
            <a:ext cx="5184576" cy="1938992"/>
          </a:xfrm>
          <a:prstGeom prst="rect">
            <a:avLst/>
          </a:prstGeom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ФЛЕШМОБ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«Сердечная благодарность»</a:t>
            </a:r>
            <a:endParaRPr lang="ru-RU" sz="40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  <a:cs typeface="+mn-cs"/>
            </a:endParaRPr>
          </a:p>
        </p:txBody>
      </p:sp>
      <p:pic>
        <p:nvPicPr>
          <p:cNvPr id="18436" name="Picture 4" descr="C:\Users\user\Downloads\IMG-20200611-WA00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4312"/>
            <a:ext cx="2754111" cy="20655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C:\Users\user\Downloads\IMG-20200611-WA0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92" y="2397820"/>
            <a:ext cx="2376264" cy="4224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 descr="C:\Users\user\Downloads\IMG-20200611-WA00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2397820"/>
            <a:ext cx="2376265" cy="4224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1" name="Picture 9" descr="C:\Users\user\Downloads\IMG-20200611-WA001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7" t="8215"/>
          <a:stretch/>
        </p:blipFill>
        <p:spPr bwMode="auto">
          <a:xfrm>
            <a:off x="6444208" y="2374076"/>
            <a:ext cx="2160240" cy="42278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82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55576" y="524154"/>
            <a:ext cx="7848872" cy="1323439"/>
          </a:xfrm>
          <a:prstGeom prst="rect">
            <a:avLst/>
          </a:prstGeom>
        </p:spPr>
        <p:txBody>
          <a:bodyPr wrap="square"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ФЛЕШМОБ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«</a:t>
            </a:r>
            <a:r>
              <a:rPr lang="ru-RU" sz="4000" b="1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ДомТамГдеБереза</a:t>
            </a:r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»</a:t>
            </a:r>
            <a:endParaRPr lang="ru-RU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  <a:cs typeface="+mn-cs"/>
            </a:endParaRPr>
          </a:p>
        </p:txBody>
      </p:sp>
      <p:pic>
        <p:nvPicPr>
          <p:cNvPr id="20482" name="Picture 2" descr="C:\Users\user\Downloads\IMG-20200611-WA00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60848"/>
            <a:ext cx="3240360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C:\Users\user\Downloads\IMG-20200611-WA00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060848"/>
            <a:ext cx="3240360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C:\Users\user\Downloads\IMG-20200611-WA00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924944"/>
            <a:ext cx="1458162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8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610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384</TotalTime>
  <Words>94</Words>
  <Application>Microsoft Office PowerPoint</Application>
  <PresentationFormat>Экран (4:3)</PresentationFormat>
  <Paragraphs>40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2020-06-11T03:00:05Z</dcterms:created>
  <dcterms:modified xsi:type="dcterms:W3CDTF">2020-06-11T10:46:23Z</dcterms:modified>
</cp:coreProperties>
</file>