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2" r:id="rId6"/>
    <p:sldId id="260" r:id="rId7"/>
    <p:sldId id="273" r:id="rId8"/>
    <p:sldId id="275" r:id="rId9"/>
    <p:sldId id="261" r:id="rId10"/>
    <p:sldId id="274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8" r:id="rId31"/>
    <p:sldId id="286" r:id="rId32"/>
    <p:sldId id="287" r:id="rId33"/>
    <p:sldId id="284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94660"/>
  </p:normalViewPr>
  <p:slideViewPr>
    <p:cSldViewPr>
      <p:cViewPr varScale="1">
        <p:scale>
          <a:sx n="87" d="100"/>
          <a:sy n="87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916416" cy="2664296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Волчанска»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 Дню социального работника 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 июня 2020 года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Итоги 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полугодия 2020 года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03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Январь 2020 г. «День снега»</a:t>
            </a:r>
            <a:endParaRPr lang="ru-RU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3672408" cy="41764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88840"/>
            <a:ext cx="3744416" cy="4176464"/>
          </a:xfrm>
        </p:spPr>
      </p:pic>
    </p:spTree>
    <p:extLst>
      <p:ext uri="{BB962C8B-B14F-4D97-AF65-F5344CB8AC3E}">
        <p14:creationId xmlns:p14="http://schemas.microsoft.com/office/powerpoint/2010/main" val="65355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Февраль 2020 г. «Лыжня России»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492896"/>
            <a:ext cx="3822700" cy="360039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92896"/>
            <a:ext cx="3240359" cy="3633267"/>
          </a:xfrm>
        </p:spPr>
      </p:pic>
    </p:spTree>
    <p:extLst>
      <p:ext uri="{BB962C8B-B14F-4D97-AF65-F5344CB8AC3E}">
        <p14:creationId xmlns:p14="http://schemas.microsoft.com/office/powerpoint/2010/main" val="193785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Февраль 2020 г.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916832"/>
            <a:ext cx="3822192" cy="63976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День памяти воинов - интернационалистов</a:t>
            </a:r>
            <a:endParaRPr lang="ru-RU" b="1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924945"/>
            <a:ext cx="3819525" cy="352839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844825"/>
            <a:ext cx="3822192" cy="864096"/>
          </a:xfrm>
        </p:spPr>
        <p:txBody>
          <a:bodyPr>
            <a:noAutofit/>
          </a:bodyPr>
          <a:lstStyle/>
          <a:p>
            <a:r>
              <a:rPr lang="ru-RU" sz="2200" b="1" dirty="0"/>
              <a:t>29 февраля Подвигу десантников 6-й роты исполнилось 20 лет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629" y="2924174"/>
            <a:ext cx="2888779" cy="3457153"/>
          </a:xfrm>
        </p:spPr>
      </p:pic>
    </p:spTree>
    <p:extLst>
      <p:ext uri="{BB962C8B-B14F-4D97-AF65-F5344CB8AC3E}">
        <p14:creationId xmlns:p14="http://schemas.microsoft.com/office/powerpoint/2010/main" val="112770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CCO\Desktop\к 8 июня\74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410445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CCO\Desktop\к 8 июня\1114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410445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1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Февраль 2020 года. Творческая прикладная.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4"/>
            <a:ext cx="3822700" cy="31683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9" y="2492896"/>
            <a:ext cx="3024336" cy="3744416"/>
          </a:xfrm>
        </p:spPr>
      </p:pic>
    </p:spTree>
    <p:extLst>
      <p:ext uri="{BB962C8B-B14F-4D97-AF65-F5344CB8AC3E}">
        <p14:creationId xmlns:p14="http://schemas.microsoft.com/office/powerpoint/2010/main" val="28338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CCO\Desktop\к 8 июня\22к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7"/>
            <a:ext cx="3456384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CCO\Desktop\к 8 июня\ююю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1682"/>
            <a:ext cx="3930774" cy="346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OCCO\Desktop\к 8 июня\ююююю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939" y="2924944"/>
            <a:ext cx="403244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Февраль 2020 г. Сотрудники центра принимают участие в городском физкультурно –спортивном конкурсе, между предприятиями города.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OCCO\Desktop\к 8 июня\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3264024" cy="309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OCCO\Desktop\к 8 июня\ююююююююююююююю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457971"/>
            <a:ext cx="3198997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OCCO\Desktop\к 8 июня\ээээээ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06" y="3249043"/>
            <a:ext cx="3735210" cy="337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1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Март 2020 год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772816"/>
            <a:ext cx="3822192" cy="855786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Леди Совершенство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2708920"/>
            <a:ext cx="3488656" cy="352839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1844824"/>
            <a:ext cx="3822192" cy="783778"/>
          </a:xfrm>
        </p:spPr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Фурсанова Людмила Николаевна Победительница</a:t>
            </a:r>
            <a:endParaRPr lang="ru-RU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80928"/>
            <a:ext cx="3774174" cy="3456384"/>
          </a:xfrm>
        </p:spPr>
      </p:pic>
    </p:spTree>
    <p:extLst>
      <p:ext uri="{BB962C8B-B14F-4D97-AF65-F5344CB8AC3E}">
        <p14:creationId xmlns:p14="http://schemas.microsoft.com/office/powerpoint/2010/main" val="28998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CCO\Desktop\к 8 июня\878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3528392" cy="35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CCO\Desktop\к 8 июня\33333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8680"/>
            <a:ext cx="3512675" cy="318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CCO\Desktop\к 8 июня\36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586" y="2582652"/>
            <a:ext cx="313671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51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31 годовщина вывода войск из Афганистана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4" y="1628800"/>
            <a:ext cx="7712149" cy="4896543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 flipH="1" flipV="1">
            <a:off x="4716016" y="6335608"/>
            <a:ext cx="223224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88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370592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Апрель 2020 года.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Семья года Номинация «Золотая семья» Победители (дистанционного)окружного этапа семья Якимовых</a:t>
            </a:r>
            <a:r>
              <a:rPr lang="ru-RU" b="1" i="1" dirty="0" smtClean="0">
                <a:solidFill>
                  <a:srgbClr val="C00000"/>
                </a:solidFill>
              </a:rPr>
              <a:t>. 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361108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708920"/>
            <a:ext cx="38227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4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938544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Май 2020 г. Победительница окружного (дистанционного)  этапа Компьютерного многоборья. Начинающий пользователь  Фурсанова Людмила Николаевна.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35695" y="2679192"/>
            <a:ext cx="2663151" cy="34472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636912"/>
            <a:ext cx="4032448" cy="3600400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403244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89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Благотворительный пошив масок сотрудниками Центра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76872"/>
            <a:ext cx="3456383" cy="384929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76872"/>
            <a:ext cx="3384376" cy="3878511"/>
          </a:xfrm>
        </p:spPr>
      </p:pic>
    </p:spTree>
    <p:extLst>
      <p:ext uri="{BB962C8B-B14F-4D97-AF65-F5344CB8AC3E}">
        <p14:creationId xmlns:p14="http://schemas.microsoft.com/office/powerpoint/2010/main" val="429388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Конкурс детского рисунка онлайн «Дети рисуют добро»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3252490" cy="36004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628800"/>
            <a:ext cx="3024336" cy="3705275"/>
          </a:xfrm>
        </p:spPr>
      </p:pic>
      <p:pic>
        <p:nvPicPr>
          <p:cNvPr id="1026" name="Picture 2" descr="C:\Users\OCCO\Desktop\к 8 июня\ю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18726"/>
            <a:ext cx="266429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CCO\Desktop\к 8 июня\н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93096"/>
            <a:ext cx="3456384" cy="247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CCO\Desktop\к 8 июня\х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77072"/>
            <a:ext cx="3672408" cy="266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08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Весенняя неделя добра. Посадка рассады для клумб Центра.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3816423" cy="392129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204864"/>
            <a:ext cx="3816423" cy="3921299"/>
          </a:xfrm>
        </p:spPr>
      </p:pic>
    </p:spTree>
    <p:extLst>
      <p:ext uri="{BB962C8B-B14F-4D97-AF65-F5344CB8AC3E}">
        <p14:creationId xmlns:p14="http://schemas.microsoft.com/office/powerpoint/2010/main" val="368708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Акция «Письмо ветерану»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60848"/>
            <a:ext cx="3384376" cy="406531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132856"/>
            <a:ext cx="3822700" cy="3960440"/>
          </a:xfrm>
        </p:spPr>
      </p:pic>
    </p:spTree>
    <p:extLst>
      <p:ext uri="{BB962C8B-B14F-4D97-AF65-F5344CB8AC3E}">
        <p14:creationId xmlns:p14="http://schemas.microsoft.com/office/powerpoint/2010/main" val="3633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i="1" dirty="0" smtClean="0">
                <a:solidFill>
                  <a:srgbClr val="FF0000"/>
                </a:solidFill>
              </a:rPr>
              <a:t>#</a:t>
            </a:r>
            <a:r>
              <a:rPr lang="ru-RU" sz="6000" b="1" i="1" dirty="0" smtClean="0">
                <a:solidFill>
                  <a:srgbClr val="FF0000"/>
                </a:solidFill>
              </a:rPr>
              <a:t>СИДИМДОМА</a:t>
            </a:r>
            <a:r>
              <a:rPr lang="en-US" sz="6000" b="1" i="1" dirty="0" smtClean="0">
                <a:solidFill>
                  <a:srgbClr val="FF0000"/>
                </a:solidFill>
              </a:rPr>
              <a:t>#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8064896" cy="5328592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 flipH="1">
            <a:off x="4599433" y="6080760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8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Конкурс «Окна Победы» 09 мая 2020 года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3528392" cy="468052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28800"/>
            <a:ext cx="3600400" cy="4641379"/>
          </a:xfrm>
        </p:spPr>
      </p:pic>
    </p:spTree>
    <p:extLst>
      <p:ext uri="{BB962C8B-B14F-4D97-AF65-F5344CB8AC3E}">
        <p14:creationId xmlns:p14="http://schemas.microsoft.com/office/powerpoint/2010/main" val="21258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«Окна Победы» ОВП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233414" cy="468052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28800"/>
            <a:ext cx="3096344" cy="4608512"/>
          </a:xfrm>
        </p:spPr>
      </p:pic>
    </p:spTree>
    <p:extLst>
      <p:ext uri="{BB962C8B-B14F-4D97-AF65-F5344CB8AC3E}">
        <p14:creationId xmlns:p14="http://schemas.microsoft.com/office/powerpoint/2010/main" val="220694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«Окна Победы» ОВП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32856"/>
            <a:ext cx="4175447" cy="410445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2132856"/>
            <a:ext cx="4247455" cy="4104456"/>
          </a:xfrm>
        </p:spPr>
      </p:pic>
    </p:spTree>
    <p:extLst>
      <p:ext uri="{BB962C8B-B14F-4D97-AF65-F5344CB8AC3E}">
        <p14:creationId xmlns:p14="http://schemas.microsoft.com/office/powerpoint/2010/main" val="40478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«Окна Победы» 09 мая 2020 года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2679700"/>
            <a:ext cx="3672408" cy="34464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708920"/>
            <a:ext cx="3822700" cy="3456384"/>
          </a:xfrm>
        </p:spPr>
      </p:pic>
    </p:spTree>
    <p:extLst>
      <p:ext uri="{BB962C8B-B14F-4D97-AF65-F5344CB8AC3E}">
        <p14:creationId xmlns:p14="http://schemas.microsoft.com/office/powerpoint/2010/main" val="64599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«Компьютерное многоборье»  Заключительный этап. Онлайн.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32856"/>
            <a:ext cx="3528391" cy="3993307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2132856"/>
            <a:ext cx="3600399" cy="3993307"/>
          </a:xfrm>
        </p:spPr>
      </p:pic>
    </p:spTree>
    <p:extLst>
      <p:ext uri="{BB962C8B-B14F-4D97-AF65-F5344CB8AC3E}">
        <p14:creationId xmlns:p14="http://schemas.microsoft.com/office/powerpoint/2010/main" val="359683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Благотворительный пошив игрушек жителями города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708920"/>
            <a:ext cx="4103439" cy="345638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2708920"/>
            <a:ext cx="4175447" cy="3456384"/>
          </a:xfrm>
        </p:spPr>
      </p:pic>
    </p:spTree>
    <p:extLst>
      <p:ext uri="{BB962C8B-B14F-4D97-AF65-F5344CB8AC3E}">
        <p14:creationId xmlns:p14="http://schemas.microsoft.com/office/powerpoint/2010/main" val="77344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9452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Вручение благотворительных наборов малоимущим пенсионерам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36912"/>
            <a:ext cx="3312367" cy="396044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708920"/>
            <a:ext cx="2980457" cy="3921299"/>
          </a:xfrm>
        </p:spPr>
      </p:pic>
      <p:pic>
        <p:nvPicPr>
          <p:cNvPr id="4098" name="Picture 2" descr="C:\Users\OCCO\Desktop\к 8 июня\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88840"/>
            <a:ext cx="269180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8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Доставка льготных медикаментов 65+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988840"/>
            <a:ext cx="3340496" cy="41764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51" y="2348880"/>
            <a:ext cx="2980457" cy="3777283"/>
          </a:xfrm>
        </p:spPr>
      </p:pic>
    </p:spTree>
    <p:extLst>
      <p:ext uri="{BB962C8B-B14F-4D97-AF65-F5344CB8AC3E}">
        <p14:creationId xmlns:p14="http://schemas.microsoft.com/office/powerpoint/2010/main" val="226759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86653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Поздравление с </a:t>
            </a:r>
            <a:r>
              <a:rPr lang="ru-RU" b="1" i="1" dirty="0">
                <a:solidFill>
                  <a:srgbClr val="FF0000"/>
                </a:solidFill>
              </a:rPr>
              <a:t>Д</a:t>
            </a:r>
            <a:r>
              <a:rPr lang="ru-RU" b="1" i="1" dirty="0" smtClean="0">
                <a:solidFill>
                  <a:srgbClr val="FF0000"/>
                </a:solidFill>
              </a:rPr>
              <a:t>нем Победы труженика тыла Алексеевой Н.В., проживающей в ОВП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92896"/>
            <a:ext cx="3268488" cy="381642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492896"/>
            <a:ext cx="3204790" cy="3816424"/>
          </a:xfrm>
        </p:spPr>
      </p:pic>
    </p:spTree>
    <p:extLst>
      <p:ext uri="{BB962C8B-B14F-4D97-AF65-F5344CB8AC3E}">
        <p14:creationId xmlns:p14="http://schemas.microsoft.com/office/powerpoint/2010/main" val="356684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«На самоизоляции» Клиенты Отделения временного проживания не скучают.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607313" cy="34472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88024" y="2679192"/>
            <a:ext cx="3312368" cy="34472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26" y="2276872"/>
            <a:ext cx="380595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3816424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61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370592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Раздача благотворительных наборов малоимущим и </a:t>
            </a:r>
            <a:r>
              <a:rPr lang="ru-RU" sz="3600" b="1" i="1" dirty="0" err="1" smtClean="0">
                <a:solidFill>
                  <a:srgbClr val="FF0000"/>
                </a:solidFill>
              </a:rPr>
              <a:t>одинокопроживающим</a:t>
            </a:r>
            <a:r>
              <a:rPr lang="ru-RU" sz="3600" b="1" i="1" dirty="0" smtClean="0">
                <a:solidFill>
                  <a:srgbClr val="FF0000"/>
                </a:solidFill>
              </a:rPr>
              <a:t> пенсионерам поселка Вьюжный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47" y="2679700"/>
            <a:ext cx="3811756" cy="34464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213" y="2679700"/>
            <a:ext cx="3042324" cy="3446463"/>
          </a:xfrm>
        </p:spPr>
      </p:pic>
    </p:spTree>
    <p:extLst>
      <p:ext uri="{BB962C8B-B14F-4D97-AF65-F5344CB8AC3E}">
        <p14:creationId xmlns:p14="http://schemas.microsoft.com/office/powerpoint/2010/main" val="162847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CCO\Desktop\20200526_1359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2592288" cy="324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CCO\Desktop\20200526_1406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47273"/>
            <a:ext cx="2727987" cy="394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CCO\Desktop\20200526_1417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88840"/>
            <a:ext cx="2790950" cy="38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Благотворительные наборы семьям группы риска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76872"/>
            <a:ext cx="2658185" cy="384929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76872"/>
            <a:ext cx="2594487" cy="3849291"/>
          </a:xfrm>
        </p:spPr>
      </p:pic>
    </p:spTree>
    <p:extLst>
      <p:ext uri="{BB962C8B-B14F-4D97-AF65-F5344CB8AC3E}">
        <p14:creationId xmlns:p14="http://schemas.microsoft.com/office/powerpoint/2010/main" val="20426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8256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Обработка территории Отделения временного проживания от клещей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564904"/>
            <a:ext cx="2952328" cy="396044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92896"/>
            <a:ext cx="2594487" cy="3888432"/>
          </a:xfrm>
        </p:spPr>
      </p:pic>
    </p:spTree>
    <p:extLst>
      <p:ext uri="{BB962C8B-B14F-4D97-AF65-F5344CB8AC3E}">
        <p14:creationId xmlns:p14="http://schemas.microsoft.com/office/powerpoint/2010/main" val="461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115008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Спасибо за просмотр!</a:t>
            </a:r>
            <a:b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Примите наши поздравления с профессиональным праздником Днем социального работника!</a:t>
            </a:r>
            <a:br>
              <a:rPr lang="ru-RU" sz="2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1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С </a:t>
            </a: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Днём социального работника,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С днём сердец больших-больших!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Теплотою</a:t>
            </a: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 пусть наполнится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Ваша доблестная жизнь.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/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Пусть терпение не закончится,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Чтоб в награду за участие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Вам всегда светило солнышко,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  <a:t>Добавляя только счастья!</a:t>
            </a:r>
            <a:br>
              <a:rPr lang="ru-RU" sz="31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09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/>
      </p:transition>
    </mc:Choice>
    <mc:Fallback xmlns=""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428</TotalTime>
  <Words>238</Words>
  <Application>Microsoft Office PowerPoint</Application>
  <PresentationFormat>Экран (4:3)</PresentationFormat>
  <Paragraphs>36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Волна</vt:lpstr>
      <vt:lpstr>  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Волчанска»</vt:lpstr>
      <vt:lpstr>Январь 2020 г. «День снега»</vt:lpstr>
      <vt:lpstr>Февраль 2020 г. «Лыжня России»</vt:lpstr>
      <vt:lpstr>Февраль 2020 г. </vt:lpstr>
      <vt:lpstr>Презентация PowerPoint</vt:lpstr>
      <vt:lpstr>Февраль 2020 года. Творческая прикладная.</vt:lpstr>
      <vt:lpstr>Презентация PowerPoint</vt:lpstr>
      <vt:lpstr>Февраль 2020 г. Сотрудники центра принимают участие в городском физкультурно –спортивном конкурсе, между предприятиями города.</vt:lpstr>
      <vt:lpstr>Март 2020 год</vt:lpstr>
      <vt:lpstr>Презентация PowerPoint</vt:lpstr>
      <vt:lpstr>31 годовщина вывода войск из Афганистана</vt:lpstr>
      <vt:lpstr>Апрель 2020 года. Семья года Номинация «Золотая семья» Победители (дистанционного)окружного этапа семья Якимовых. </vt:lpstr>
      <vt:lpstr>Май 2020 г. Победительница окружного (дистанционного)  этапа Компьютерного многоборья. Начинающий пользователь  Фурсанова Людмила Николаевна.</vt:lpstr>
      <vt:lpstr>Благотворительный пошив масок сотрудниками Центра</vt:lpstr>
      <vt:lpstr>Конкурс детского рисунка онлайн «Дети рисуют добро»</vt:lpstr>
      <vt:lpstr>Весенняя неделя добра. Посадка рассады для клумб Центра.</vt:lpstr>
      <vt:lpstr>Акция «Письмо ветерану»</vt:lpstr>
      <vt:lpstr>#СИДИМДОМА#</vt:lpstr>
      <vt:lpstr>Конкурс «Окна Победы» 09 мая 2020 года</vt:lpstr>
      <vt:lpstr>«Окна Победы» ОВП</vt:lpstr>
      <vt:lpstr>«Окна Победы» ОВП</vt:lpstr>
      <vt:lpstr>«Окна Победы» 09 мая 2020 года</vt:lpstr>
      <vt:lpstr>«Компьютерное многоборье»  Заключительный этап. Онлайн.</vt:lpstr>
      <vt:lpstr>Благотворительный пошив игрушек жителями города</vt:lpstr>
      <vt:lpstr>Вручение благотворительных наборов малоимущим пенсионерам</vt:lpstr>
      <vt:lpstr>Доставка льготных медикаментов 65+</vt:lpstr>
      <vt:lpstr>Поздравление с Днем Победы труженика тыла Алексеевой Н.В., проживающей в ОВП</vt:lpstr>
      <vt:lpstr>«На самоизоляции» Клиенты Отделения временного проживания не скучают.</vt:lpstr>
      <vt:lpstr>Раздача благотворительных наборов малоимущим и одинокопроживающим пенсионерам поселка Вьюжный</vt:lpstr>
      <vt:lpstr>Презентация PowerPoint</vt:lpstr>
      <vt:lpstr>Благотворительные наборы семьям группы риска</vt:lpstr>
      <vt:lpstr>Обработка территории Отделения временного проживания от клещей</vt:lpstr>
      <vt:lpstr> Спасибо за просмотр!  Примите наши поздравления с профессиональным праздником Днем социального работника!  С Днём социального работника, С днём сердец больших-больших! Теплотою пусть наполнится Ваша доблестная жизнь.  Пусть терпение не закончится, Чтоб в награду за участие Вам всегда светило солнышко, Добавляя только счастья!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Волчанска»</dc:title>
  <dc:creator>OCCO</dc:creator>
  <cp:lastModifiedBy>OCCO</cp:lastModifiedBy>
  <cp:revision>25</cp:revision>
  <dcterms:created xsi:type="dcterms:W3CDTF">2020-05-19T06:13:33Z</dcterms:created>
  <dcterms:modified xsi:type="dcterms:W3CDTF">2020-05-27T09:59:02Z</dcterms:modified>
</cp:coreProperties>
</file>