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67" r:id="rId3"/>
    <p:sldId id="262" r:id="rId4"/>
    <p:sldId id="261" r:id="rId5"/>
    <p:sldId id="268" r:id="rId6"/>
    <p:sldId id="260" r:id="rId7"/>
    <p:sldId id="263" r:id="rId8"/>
    <p:sldId id="266" r:id="rId9"/>
    <p:sldId id="265" r:id="rId10"/>
  </p:sldIdLst>
  <p:sldSz cx="9144000" cy="5143500" type="screen16x9"/>
  <p:notesSz cx="7102475" cy="102330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13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45" d="100"/>
          <a:sy n="145" d="100"/>
        </p:scale>
        <p:origin x="624" y="14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00AA9C5-2F15-4ACA-8ABF-D8DFA689F0FA}" type="doc">
      <dgm:prSet loTypeId="urn:microsoft.com/office/officeart/2005/8/layout/radial4" loCatId="relationship" qsTypeId="urn:microsoft.com/office/officeart/2005/8/quickstyle/simple5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E7043A20-E793-47D7-B74E-1974CC6BB511}">
      <dgm:prSet phldrT="[Текст]" custT="1"/>
      <dgm:spPr/>
      <dgm:t>
        <a:bodyPr lIns="0" tIns="0" rIns="0" bIns="0"/>
        <a:lstStyle/>
        <a:p>
          <a:r>
            <a:rPr lang="ru-RU" sz="1600" dirty="0" smtClean="0">
              <a:latin typeface="Arial Black" pitchFamily="34" charset="0"/>
            </a:rPr>
            <a:t>Личный кабинет гражданина</a:t>
          </a:r>
          <a:endParaRPr lang="ru-RU" sz="1600" dirty="0">
            <a:latin typeface="Arial Black" pitchFamily="34" charset="0"/>
          </a:endParaRPr>
        </a:p>
      </dgm:t>
    </dgm:pt>
    <dgm:pt modelId="{C5CDD271-D84D-4331-AC99-2F5E3C7DEA58}" type="parTrans" cxnId="{0ACDDB64-E99F-4D0E-9490-DE3878FD71D2}">
      <dgm:prSet/>
      <dgm:spPr/>
      <dgm:t>
        <a:bodyPr/>
        <a:lstStyle/>
        <a:p>
          <a:endParaRPr lang="ru-RU"/>
        </a:p>
      </dgm:t>
    </dgm:pt>
    <dgm:pt modelId="{5550A92C-18B0-4C3B-88B7-738836AA350F}" type="sibTrans" cxnId="{0ACDDB64-E99F-4D0E-9490-DE3878FD71D2}">
      <dgm:prSet/>
      <dgm:spPr/>
      <dgm:t>
        <a:bodyPr/>
        <a:lstStyle/>
        <a:p>
          <a:endParaRPr lang="ru-RU"/>
        </a:p>
      </dgm:t>
    </dgm:pt>
    <dgm:pt modelId="{605A62EF-D0E3-4676-9F2E-3ACFAF5E77A5}">
      <dgm:prSet phldrT="[Текст]"/>
      <dgm:spPr/>
      <dgm:t>
        <a:bodyPr/>
        <a:lstStyle/>
        <a:p>
          <a:r>
            <a:rPr lang="ru-RU" b="1" dirty="0" smtClean="0"/>
            <a:t>ФОРМИРОВАНИЕ ПЕНСИОННЫХ ПРАВ ЗАСТРАХОВАННЫХ ЛИЦ</a:t>
          </a:r>
          <a:endParaRPr lang="ru-RU" dirty="0"/>
        </a:p>
      </dgm:t>
    </dgm:pt>
    <dgm:pt modelId="{249AC838-5F70-491E-B0AA-8402E30BCA14}" type="parTrans" cxnId="{8276D2A9-A2D5-4E72-A528-E9EAFF8520F8}">
      <dgm:prSet/>
      <dgm:spPr/>
      <dgm:t>
        <a:bodyPr/>
        <a:lstStyle/>
        <a:p>
          <a:endParaRPr lang="ru-RU"/>
        </a:p>
      </dgm:t>
    </dgm:pt>
    <dgm:pt modelId="{D6B6BC41-D510-4811-87E1-82C1CF6799C1}" type="sibTrans" cxnId="{8276D2A9-A2D5-4E72-A528-E9EAFF8520F8}">
      <dgm:prSet/>
      <dgm:spPr/>
      <dgm:t>
        <a:bodyPr/>
        <a:lstStyle/>
        <a:p>
          <a:endParaRPr lang="ru-RU"/>
        </a:p>
      </dgm:t>
    </dgm:pt>
    <dgm:pt modelId="{B492F5CB-EB48-4076-9037-3C6311EE8353}">
      <dgm:prSet phldrT="[Текст]"/>
      <dgm:spPr/>
      <dgm:t>
        <a:bodyPr/>
        <a:lstStyle/>
        <a:p>
          <a:r>
            <a:rPr lang="ru-RU" b="1" dirty="0" smtClean="0"/>
            <a:t>ПЕНСИИ И  СОЦИАЛЬНЫЕ ВЫПЛАТЫ </a:t>
          </a:r>
          <a:endParaRPr lang="ru-RU" dirty="0"/>
        </a:p>
      </dgm:t>
    </dgm:pt>
    <dgm:pt modelId="{056C9A8D-54DD-4F6E-B85B-B7347BE26F6A}" type="parTrans" cxnId="{32196C60-99FD-44A1-A9BF-3813662CA474}">
      <dgm:prSet/>
      <dgm:spPr/>
      <dgm:t>
        <a:bodyPr/>
        <a:lstStyle/>
        <a:p>
          <a:endParaRPr lang="ru-RU"/>
        </a:p>
      </dgm:t>
    </dgm:pt>
    <dgm:pt modelId="{D7C05C12-479C-4DD5-9CA3-3AB5C39A37BA}" type="sibTrans" cxnId="{32196C60-99FD-44A1-A9BF-3813662CA474}">
      <dgm:prSet/>
      <dgm:spPr/>
      <dgm:t>
        <a:bodyPr/>
        <a:lstStyle/>
        <a:p>
          <a:endParaRPr lang="ru-RU"/>
        </a:p>
      </dgm:t>
    </dgm:pt>
    <dgm:pt modelId="{A3A28564-77F5-45E2-BF37-4DE2E47E8721}">
      <dgm:prSet phldrT="[Текст]"/>
      <dgm:spPr/>
      <dgm:t>
        <a:bodyPr/>
        <a:lstStyle/>
        <a:p>
          <a:r>
            <a:rPr lang="ru-RU" b="1" dirty="0" smtClean="0"/>
            <a:t>УСЛУГИ ПО МАТЕРИНСКОМУ СЕМЕЙНОМУ КАПИТАЛУ</a:t>
          </a:r>
          <a:endParaRPr lang="ru-RU" dirty="0"/>
        </a:p>
      </dgm:t>
    </dgm:pt>
    <dgm:pt modelId="{8018B13D-FD39-4B0C-BB3D-D89893C3F997}" type="parTrans" cxnId="{134C66C2-205D-481B-B6DC-453CEF052A48}">
      <dgm:prSet/>
      <dgm:spPr/>
      <dgm:t>
        <a:bodyPr/>
        <a:lstStyle/>
        <a:p>
          <a:endParaRPr lang="ru-RU"/>
        </a:p>
      </dgm:t>
    </dgm:pt>
    <dgm:pt modelId="{A7AF46AE-B371-4329-A6E6-8FFA4F985566}" type="sibTrans" cxnId="{134C66C2-205D-481B-B6DC-453CEF052A48}">
      <dgm:prSet/>
      <dgm:spPr/>
      <dgm:t>
        <a:bodyPr/>
        <a:lstStyle/>
        <a:p>
          <a:endParaRPr lang="ru-RU"/>
        </a:p>
      </dgm:t>
    </dgm:pt>
    <dgm:pt modelId="{E2FE2B83-3F93-42FC-8B8A-122BE6AACDFC}">
      <dgm:prSet phldrT="[Текст]"/>
      <dgm:spPr/>
      <dgm:t>
        <a:bodyPr/>
        <a:lstStyle/>
        <a:p>
          <a:r>
            <a:rPr lang="ru-RU" b="1" dirty="0" smtClean="0"/>
            <a:t>ЭЛЕКТРОННЫЕ СЕРВИСЫ ДОСТУПНЫЕ БЕЗ РЕГИСТРАЦИИ</a:t>
          </a:r>
          <a:endParaRPr lang="ru-RU" dirty="0"/>
        </a:p>
      </dgm:t>
    </dgm:pt>
    <dgm:pt modelId="{58A8B101-7737-462A-94C3-E75E4F35D66F}" type="parTrans" cxnId="{F84EBE8B-5BF2-4E0B-9E32-ED63DB5458C3}">
      <dgm:prSet/>
      <dgm:spPr/>
      <dgm:t>
        <a:bodyPr/>
        <a:lstStyle/>
        <a:p>
          <a:endParaRPr lang="ru-RU"/>
        </a:p>
      </dgm:t>
    </dgm:pt>
    <dgm:pt modelId="{34F7582B-8813-4762-987A-3D5A41A970C9}" type="sibTrans" cxnId="{F84EBE8B-5BF2-4E0B-9E32-ED63DB5458C3}">
      <dgm:prSet/>
      <dgm:spPr/>
      <dgm:t>
        <a:bodyPr/>
        <a:lstStyle/>
        <a:p>
          <a:endParaRPr lang="ru-RU"/>
        </a:p>
      </dgm:t>
    </dgm:pt>
    <dgm:pt modelId="{1011E042-D2D8-4166-AEB3-CCC9C5CA1213}" type="pres">
      <dgm:prSet presAssocID="{F00AA9C5-2F15-4ACA-8ABF-D8DFA689F0FA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FE45A17-9009-4944-86D9-53B9C7321C61}" type="pres">
      <dgm:prSet presAssocID="{E7043A20-E793-47D7-B74E-1974CC6BB511}" presName="centerShape" presStyleLbl="node0" presStyleIdx="0" presStyleCnt="1" custScaleX="122010" custScaleY="108666" custLinFactNeighborX="-1747" custLinFactNeighborY="-25570"/>
      <dgm:spPr/>
      <dgm:t>
        <a:bodyPr/>
        <a:lstStyle/>
        <a:p>
          <a:endParaRPr lang="ru-RU"/>
        </a:p>
      </dgm:t>
    </dgm:pt>
    <dgm:pt modelId="{5CB2E45A-A7F1-4878-B4DF-F513B99FCCC7}" type="pres">
      <dgm:prSet presAssocID="{249AC838-5F70-491E-B0AA-8402E30BCA14}" presName="parTrans" presStyleLbl="bgSibTrans2D1" presStyleIdx="0" presStyleCnt="4" custLinFactNeighborX="11742" custLinFactNeighborY="-10537"/>
      <dgm:spPr/>
      <dgm:t>
        <a:bodyPr/>
        <a:lstStyle/>
        <a:p>
          <a:endParaRPr lang="ru-RU"/>
        </a:p>
      </dgm:t>
    </dgm:pt>
    <dgm:pt modelId="{444BA78C-1CE9-4886-BDD3-EF3ABEE42F5C}" type="pres">
      <dgm:prSet presAssocID="{605A62EF-D0E3-4676-9F2E-3ACFAF5E77A5}" presName="node" presStyleLbl="node1" presStyleIdx="0" presStyleCnt="4" custScaleX="120813" custScaleY="76485" custRadScaleRad="105161" custRadScaleInc="-510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A8D1AB-E80C-4291-99E2-B5C4A3F24FE4}" type="pres">
      <dgm:prSet presAssocID="{056C9A8D-54DD-4F6E-B85B-B7347BE26F6A}" presName="parTrans" presStyleLbl="bgSibTrans2D1" presStyleIdx="1" presStyleCnt="4" custLinFactNeighborX="5710" custLinFactNeighborY="5141"/>
      <dgm:spPr/>
      <dgm:t>
        <a:bodyPr/>
        <a:lstStyle/>
        <a:p>
          <a:endParaRPr lang="ru-RU"/>
        </a:p>
      </dgm:t>
    </dgm:pt>
    <dgm:pt modelId="{1340A68B-0E6B-4D84-BF17-C0E8FA338668}" type="pres">
      <dgm:prSet presAssocID="{B492F5CB-EB48-4076-9037-3C6311EE8353}" presName="node" presStyleLbl="node1" presStyleIdx="1" presStyleCnt="4" custScaleX="98975" custScaleY="75759" custRadScaleRad="150904" custRadScaleInc="-478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D79305-167E-410D-B49F-E2ED6EB0DF1D}" type="pres">
      <dgm:prSet presAssocID="{8018B13D-FD39-4B0C-BB3D-D89893C3F997}" presName="parTrans" presStyleLbl="bgSibTrans2D1" presStyleIdx="2" presStyleCnt="4" custLinFactNeighborX="-11858" custLinFactNeighborY="-4571" custRadScaleRad="425075"/>
      <dgm:spPr/>
      <dgm:t>
        <a:bodyPr/>
        <a:lstStyle/>
        <a:p>
          <a:endParaRPr lang="ru-RU"/>
        </a:p>
      </dgm:t>
    </dgm:pt>
    <dgm:pt modelId="{92EED9B1-58DE-44FC-BED2-8B68D3A2A061}" type="pres">
      <dgm:prSet presAssocID="{A3A28564-77F5-45E2-BF37-4DE2E47E8721}" presName="node" presStyleLbl="node1" presStyleIdx="2" presStyleCnt="4" custScaleX="103223" custScaleY="83748" custRadScaleRad="143552" custRadScaleInc="478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76BE15-4E40-442E-AB1F-79F057B2BAD9}" type="pres">
      <dgm:prSet presAssocID="{58A8B101-7737-462A-94C3-E75E4F35D66F}" presName="parTrans" presStyleLbl="bgSibTrans2D1" presStyleIdx="3" presStyleCnt="4" custLinFactNeighborX="-8528" custLinFactNeighborY="-9983"/>
      <dgm:spPr/>
      <dgm:t>
        <a:bodyPr/>
        <a:lstStyle/>
        <a:p>
          <a:endParaRPr lang="ru-RU"/>
        </a:p>
      </dgm:t>
    </dgm:pt>
    <dgm:pt modelId="{7527474D-8079-4ACF-B92C-CC997AFFA2C3}" type="pres">
      <dgm:prSet presAssocID="{E2FE2B83-3F93-42FC-8B8A-122BE6AACDFC}" presName="node" presStyleLbl="node1" presStyleIdx="3" presStyleCnt="4" custScaleX="100476" custScaleY="89423" custRadScaleRad="101698" custRadScaleInc="530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21E43BF-FE03-4D0F-A4D0-7C9D61D188A6}" type="presOf" srcId="{F00AA9C5-2F15-4ACA-8ABF-D8DFA689F0FA}" destId="{1011E042-D2D8-4166-AEB3-CCC9C5CA1213}" srcOrd="0" destOrd="0" presId="urn:microsoft.com/office/officeart/2005/8/layout/radial4"/>
    <dgm:cxn modelId="{134C66C2-205D-481B-B6DC-453CEF052A48}" srcId="{E7043A20-E793-47D7-B74E-1974CC6BB511}" destId="{A3A28564-77F5-45E2-BF37-4DE2E47E8721}" srcOrd="2" destOrd="0" parTransId="{8018B13D-FD39-4B0C-BB3D-D89893C3F997}" sibTransId="{A7AF46AE-B371-4329-A6E6-8FFA4F985566}"/>
    <dgm:cxn modelId="{87A5F414-3118-47C0-B474-FB8EA9FD7D24}" type="presOf" srcId="{249AC838-5F70-491E-B0AA-8402E30BCA14}" destId="{5CB2E45A-A7F1-4878-B4DF-F513B99FCCC7}" srcOrd="0" destOrd="0" presId="urn:microsoft.com/office/officeart/2005/8/layout/radial4"/>
    <dgm:cxn modelId="{97E8E731-4578-4CAB-86EE-699C62C4A50B}" type="presOf" srcId="{A3A28564-77F5-45E2-BF37-4DE2E47E8721}" destId="{92EED9B1-58DE-44FC-BED2-8B68D3A2A061}" srcOrd="0" destOrd="0" presId="urn:microsoft.com/office/officeart/2005/8/layout/radial4"/>
    <dgm:cxn modelId="{35304BC7-88EF-4240-A966-33F78C5B954A}" type="presOf" srcId="{E2FE2B83-3F93-42FC-8B8A-122BE6AACDFC}" destId="{7527474D-8079-4ACF-B92C-CC997AFFA2C3}" srcOrd="0" destOrd="0" presId="urn:microsoft.com/office/officeart/2005/8/layout/radial4"/>
    <dgm:cxn modelId="{F84EBE8B-5BF2-4E0B-9E32-ED63DB5458C3}" srcId="{E7043A20-E793-47D7-B74E-1974CC6BB511}" destId="{E2FE2B83-3F93-42FC-8B8A-122BE6AACDFC}" srcOrd="3" destOrd="0" parTransId="{58A8B101-7737-462A-94C3-E75E4F35D66F}" sibTransId="{34F7582B-8813-4762-987A-3D5A41A970C9}"/>
    <dgm:cxn modelId="{5BE7F061-E99D-45FF-B472-7C249DE89FD1}" type="presOf" srcId="{8018B13D-FD39-4B0C-BB3D-D89893C3F997}" destId="{32D79305-167E-410D-B49F-E2ED6EB0DF1D}" srcOrd="0" destOrd="0" presId="urn:microsoft.com/office/officeart/2005/8/layout/radial4"/>
    <dgm:cxn modelId="{0ACDDB64-E99F-4D0E-9490-DE3878FD71D2}" srcId="{F00AA9C5-2F15-4ACA-8ABF-D8DFA689F0FA}" destId="{E7043A20-E793-47D7-B74E-1974CC6BB511}" srcOrd="0" destOrd="0" parTransId="{C5CDD271-D84D-4331-AC99-2F5E3C7DEA58}" sibTransId="{5550A92C-18B0-4C3B-88B7-738836AA350F}"/>
    <dgm:cxn modelId="{FF5A895B-EE19-40CF-9042-DB3D57209DE2}" type="presOf" srcId="{056C9A8D-54DD-4F6E-B85B-B7347BE26F6A}" destId="{3FA8D1AB-E80C-4291-99E2-B5C4A3F24FE4}" srcOrd="0" destOrd="0" presId="urn:microsoft.com/office/officeart/2005/8/layout/radial4"/>
    <dgm:cxn modelId="{8276D2A9-A2D5-4E72-A528-E9EAFF8520F8}" srcId="{E7043A20-E793-47D7-B74E-1974CC6BB511}" destId="{605A62EF-D0E3-4676-9F2E-3ACFAF5E77A5}" srcOrd="0" destOrd="0" parTransId="{249AC838-5F70-491E-B0AA-8402E30BCA14}" sibTransId="{D6B6BC41-D510-4811-87E1-82C1CF6799C1}"/>
    <dgm:cxn modelId="{BA996972-B989-4786-B16A-6324B2287843}" type="presOf" srcId="{B492F5CB-EB48-4076-9037-3C6311EE8353}" destId="{1340A68B-0E6B-4D84-BF17-C0E8FA338668}" srcOrd="0" destOrd="0" presId="urn:microsoft.com/office/officeart/2005/8/layout/radial4"/>
    <dgm:cxn modelId="{126925A9-9003-4260-A8ED-0BC4CCDD6F42}" type="presOf" srcId="{605A62EF-D0E3-4676-9F2E-3ACFAF5E77A5}" destId="{444BA78C-1CE9-4886-BDD3-EF3ABEE42F5C}" srcOrd="0" destOrd="0" presId="urn:microsoft.com/office/officeart/2005/8/layout/radial4"/>
    <dgm:cxn modelId="{AC26C03E-29B1-48FC-9547-875166C088EE}" type="presOf" srcId="{58A8B101-7737-462A-94C3-E75E4F35D66F}" destId="{0C76BE15-4E40-442E-AB1F-79F057B2BAD9}" srcOrd="0" destOrd="0" presId="urn:microsoft.com/office/officeart/2005/8/layout/radial4"/>
    <dgm:cxn modelId="{846F833D-C658-40F2-A7EC-0878D15644F2}" type="presOf" srcId="{E7043A20-E793-47D7-B74E-1974CC6BB511}" destId="{BFE45A17-9009-4944-86D9-53B9C7321C61}" srcOrd="0" destOrd="0" presId="urn:microsoft.com/office/officeart/2005/8/layout/radial4"/>
    <dgm:cxn modelId="{32196C60-99FD-44A1-A9BF-3813662CA474}" srcId="{E7043A20-E793-47D7-B74E-1974CC6BB511}" destId="{B492F5CB-EB48-4076-9037-3C6311EE8353}" srcOrd="1" destOrd="0" parTransId="{056C9A8D-54DD-4F6E-B85B-B7347BE26F6A}" sibTransId="{D7C05C12-479C-4DD5-9CA3-3AB5C39A37BA}"/>
    <dgm:cxn modelId="{F3951E34-8EE1-4176-BCF6-C8B077B77012}" type="presParOf" srcId="{1011E042-D2D8-4166-AEB3-CCC9C5CA1213}" destId="{BFE45A17-9009-4944-86D9-53B9C7321C61}" srcOrd="0" destOrd="0" presId="urn:microsoft.com/office/officeart/2005/8/layout/radial4"/>
    <dgm:cxn modelId="{A3BC99B8-5915-48A0-9397-5DFC1993DAA9}" type="presParOf" srcId="{1011E042-D2D8-4166-AEB3-CCC9C5CA1213}" destId="{5CB2E45A-A7F1-4878-B4DF-F513B99FCCC7}" srcOrd="1" destOrd="0" presId="urn:microsoft.com/office/officeart/2005/8/layout/radial4"/>
    <dgm:cxn modelId="{3531E5B8-56A5-4E12-B6B2-8F5B68EBE816}" type="presParOf" srcId="{1011E042-D2D8-4166-AEB3-CCC9C5CA1213}" destId="{444BA78C-1CE9-4886-BDD3-EF3ABEE42F5C}" srcOrd="2" destOrd="0" presId="urn:microsoft.com/office/officeart/2005/8/layout/radial4"/>
    <dgm:cxn modelId="{15527182-33F9-4530-BC9A-D828A8F5FA95}" type="presParOf" srcId="{1011E042-D2D8-4166-AEB3-CCC9C5CA1213}" destId="{3FA8D1AB-E80C-4291-99E2-B5C4A3F24FE4}" srcOrd="3" destOrd="0" presId="urn:microsoft.com/office/officeart/2005/8/layout/radial4"/>
    <dgm:cxn modelId="{032E7329-B52E-45B4-9955-5F60DFCF8EB1}" type="presParOf" srcId="{1011E042-D2D8-4166-AEB3-CCC9C5CA1213}" destId="{1340A68B-0E6B-4D84-BF17-C0E8FA338668}" srcOrd="4" destOrd="0" presId="urn:microsoft.com/office/officeart/2005/8/layout/radial4"/>
    <dgm:cxn modelId="{077024E4-52EF-4F1F-8614-AB6F65CA7D45}" type="presParOf" srcId="{1011E042-D2D8-4166-AEB3-CCC9C5CA1213}" destId="{32D79305-167E-410D-B49F-E2ED6EB0DF1D}" srcOrd="5" destOrd="0" presId="urn:microsoft.com/office/officeart/2005/8/layout/radial4"/>
    <dgm:cxn modelId="{A940F9F7-6D98-4F37-8F63-75FB2786C995}" type="presParOf" srcId="{1011E042-D2D8-4166-AEB3-CCC9C5CA1213}" destId="{92EED9B1-58DE-44FC-BED2-8B68D3A2A061}" srcOrd="6" destOrd="0" presId="urn:microsoft.com/office/officeart/2005/8/layout/radial4"/>
    <dgm:cxn modelId="{38836E66-1D92-403D-9A08-838A65DC8E65}" type="presParOf" srcId="{1011E042-D2D8-4166-AEB3-CCC9C5CA1213}" destId="{0C76BE15-4E40-442E-AB1F-79F057B2BAD9}" srcOrd="7" destOrd="0" presId="urn:microsoft.com/office/officeart/2005/8/layout/radial4"/>
    <dgm:cxn modelId="{82DF4808-4A21-4017-9384-7D0179330CEC}" type="presParOf" srcId="{1011E042-D2D8-4166-AEB3-CCC9C5CA1213}" destId="{7527474D-8079-4ACF-B92C-CC997AFFA2C3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87BB3D5-2CBE-430B-9BC6-CF35212AF866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1F53E388-1E39-42C9-86BF-7CBD6AD83713}">
      <dgm:prSet phldrT="[Текст]" custT="1"/>
      <dgm:spPr/>
      <dgm:t>
        <a:bodyPr/>
        <a:lstStyle/>
        <a:p>
          <a:pPr marL="0" indent="0" algn="l">
            <a:lnSpc>
              <a:spcPct val="100000"/>
            </a:lnSpc>
            <a:spcAft>
              <a:spcPts val="0"/>
            </a:spcAft>
          </a:pPr>
          <a:r>
            <a:rPr lang="ru-RU" sz="1400" b="1" dirty="0" smtClean="0"/>
            <a:t>Подать заявление о назначении и доставке пенсии, Ежемесячной денежной выплаты</a:t>
          </a:r>
          <a:endParaRPr lang="ru-RU" sz="1400" b="1" dirty="0"/>
        </a:p>
      </dgm:t>
    </dgm:pt>
    <dgm:pt modelId="{BF1149B9-BDC6-4CB3-84CC-5B5025C9BBC5}" type="parTrans" cxnId="{477A13F2-AD7C-4CC2-8950-775ECA1ADABB}">
      <dgm:prSet/>
      <dgm:spPr/>
      <dgm:t>
        <a:bodyPr/>
        <a:lstStyle/>
        <a:p>
          <a:endParaRPr lang="ru-RU" sz="2000" b="1"/>
        </a:p>
      </dgm:t>
    </dgm:pt>
    <dgm:pt modelId="{B47A52A3-9976-4BEF-B2BC-A2EF317B5D48}" type="sibTrans" cxnId="{477A13F2-AD7C-4CC2-8950-775ECA1ADABB}">
      <dgm:prSet/>
      <dgm:spPr/>
      <dgm:t>
        <a:bodyPr/>
        <a:lstStyle/>
        <a:p>
          <a:endParaRPr lang="ru-RU" sz="2000" b="1"/>
        </a:p>
      </dgm:t>
    </dgm:pt>
    <dgm:pt modelId="{E87FCF34-0FBF-4E59-B0ED-8D56CA4AD16F}">
      <dgm:prSet phldrT="[Текст]" custT="1"/>
      <dgm:spPr/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ru-RU" sz="1400" b="1" dirty="0" smtClean="0"/>
            <a:t>Изменить способ доставки пенсий</a:t>
          </a:r>
          <a:endParaRPr lang="ru-RU" sz="1400" b="1" dirty="0"/>
        </a:p>
      </dgm:t>
    </dgm:pt>
    <dgm:pt modelId="{D2D4B047-1B5E-4A62-9C9E-5AE00EBAA3A4}" type="parTrans" cxnId="{9D49E8A3-7084-44A2-A176-AA1F1FAB545F}">
      <dgm:prSet/>
      <dgm:spPr/>
      <dgm:t>
        <a:bodyPr/>
        <a:lstStyle/>
        <a:p>
          <a:endParaRPr lang="ru-RU" sz="2000" b="1"/>
        </a:p>
      </dgm:t>
    </dgm:pt>
    <dgm:pt modelId="{FB31E6F7-1CB4-4172-BBE1-779090447E3F}" type="sibTrans" cxnId="{9D49E8A3-7084-44A2-A176-AA1F1FAB545F}">
      <dgm:prSet/>
      <dgm:spPr/>
      <dgm:t>
        <a:bodyPr/>
        <a:lstStyle/>
        <a:p>
          <a:endParaRPr lang="ru-RU" sz="2000" b="1"/>
        </a:p>
      </dgm:t>
    </dgm:pt>
    <dgm:pt modelId="{7B733D38-9E67-4C7C-B575-726016CE4B11}">
      <dgm:prSet phldrT="[Текст]" custT="1"/>
      <dgm:spPr/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400" b="1" dirty="0" smtClean="0"/>
            <a:t>Получить справку о назначенных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400" b="1" dirty="0" smtClean="0"/>
            <a:t> пенсиях и социальных выплатах</a:t>
          </a:r>
        </a:p>
      </dgm:t>
    </dgm:pt>
    <dgm:pt modelId="{B853B9B1-384A-4257-B0F1-06AD68A0C9F2}" type="parTrans" cxnId="{415666CB-E3FA-41CB-8D7B-DEAE9D0FAEA4}">
      <dgm:prSet/>
      <dgm:spPr/>
      <dgm:t>
        <a:bodyPr/>
        <a:lstStyle/>
        <a:p>
          <a:endParaRPr lang="ru-RU" sz="2000" b="1"/>
        </a:p>
      </dgm:t>
    </dgm:pt>
    <dgm:pt modelId="{0DF98805-855B-44E3-9CE9-171F3ABCA048}" type="sibTrans" cxnId="{415666CB-E3FA-41CB-8D7B-DEAE9D0FAEA4}">
      <dgm:prSet/>
      <dgm:spPr/>
      <dgm:t>
        <a:bodyPr/>
        <a:lstStyle/>
        <a:p>
          <a:endParaRPr lang="ru-RU" sz="2000" b="1"/>
        </a:p>
      </dgm:t>
    </dgm:pt>
    <dgm:pt modelId="{BF663B49-79BC-4E50-8F30-422578981371}">
      <dgm:prSet phldrT="[Текст]" custT="1"/>
      <dgm:spPr/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400" b="1" dirty="0" smtClean="0"/>
            <a:t>Проверить, какие назначены пенсии и социальные выплаты</a:t>
          </a:r>
        </a:p>
      </dgm:t>
    </dgm:pt>
    <dgm:pt modelId="{5212C0BC-2582-4899-BBB2-0B62E9F56B59}" type="parTrans" cxnId="{EB201A21-63D7-4339-8306-7FD5294331CD}">
      <dgm:prSet/>
      <dgm:spPr/>
      <dgm:t>
        <a:bodyPr/>
        <a:lstStyle/>
        <a:p>
          <a:endParaRPr lang="ru-RU" sz="2000" b="1"/>
        </a:p>
      </dgm:t>
    </dgm:pt>
    <dgm:pt modelId="{79B9FDA8-09B2-436B-B42C-ADF937271B12}" type="sibTrans" cxnId="{EB201A21-63D7-4339-8306-7FD5294331CD}">
      <dgm:prSet/>
      <dgm:spPr/>
      <dgm:t>
        <a:bodyPr/>
        <a:lstStyle/>
        <a:p>
          <a:endParaRPr lang="ru-RU" sz="2000" b="1"/>
        </a:p>
      </dgm:t>
    </dgm:pt>
    <dgm:pt modelId="{34B2F65B-4216-455D-BB1C-3BF406BF08FF}">
      <dgm:prSet phldrT="[Текст]" custT="1"/>
      <dgm:spPr/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300" b="1" dirty="0" smtClean="0"/>
            <a:t>Заказать выписку из Федерального регистра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300" b="1" dirty="0" smtClean="0"/>
            <a:t>лиц, имеющих право на получение социальной помощи</a:t>
          </a:r>
        </a:p>
      </dgm:t>
    </dgm:pt>
    <dgm:pt modelId="{D6E73536-C3A8-48D0-9FC4-C37190E7F67A}" type="parTrans" cxnId="{DE55C342-A5CE-46DE-9962-9D897D569197}">
      <dgm:prSet/>
      <dgm:spPr/>
      <dgm:t>
        <a:bodyPr/>
        <a:lstStyle/>
        <a:p>
          <a:endParaRPr lang="ru-RU" sz="2000" b="1"/>
        </a:p>
      </dgm:t>
    </dgm:pt>
    <dgm:pt modelId="{FE83F1D8-A680-4871-87AF-CBF5FE99896F}" type="sibTrans" cxnId="{DE55C342-A5CE-46DE-9962-9D897D569197}">
      <dgm:prSet/>
      <dgm:spPr/>
      <dgm:t>
        <a:bodyPr/>
        <a:lstStyle/>
        <a:p>
          <a:endParaRPr lang="ru-RU" sz="2000" b="1"/>
        </a:p>
      </dgm:t>
    </dgm:pt>
    <dgm:pt modelId="{27266F57-01AD-484A-A6BA-42E793126A9B}" type="pres">
      <dgm:prSet presAssocID="{087BB3D5-2CBE-430B-9BC6-CF35212AF86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437044E9-E9DA-4555-992E-8D908E67C11D}" type="pres">
      <dgm:prSet presAssocID="{087BB3D5-2CBE-430B-9BC6-CF35212AF866}" presName="Name1" presStyleCnt="0"/>
      <dgm:spPr/>
      <dgm:t>
        <a:bodyPr/>
        <a:lstStyle/>
        <a:p>
          <a:endParaRPr lang="ru-RU"/>
        </a:p>
      </dgm:t>
    </dgm:pt>
    <dgm:pt modelId="{BE266E36-B390-40EF-913E-57633A4639F2}" type="pres">
      <dgm:prSet presAssocID="{087BB3D5-2CBE-430B-9BC6-CF35212AF866}" presName="cycle" presStyleCnt="0"/>
      <dgm:spPr/>
      <dgm:t>
        <a:bodyPr/>
        <a:lstStyle/>
        <a:p>
          <a:endParaRPr lang="ru-RU"/>
        </a:p>
      </dgm:t>
    </dgm:pt>
    <dgm:pt modelId="{A50CDA1E-2F96-4CED-8686-6D53CD16F1C3}" type="pres">
      <dgm:prSet presAssocID="{087BB3D5-2CBE-430B-9BC6-CF35212AF866}" presName="srcNode" presStyleLbl="node1" presStyleIdx="0" presStyleCnt="5"/>
      <dgm:spPr/>
      <dgm:t>
        <a:bodyPr/>
        <a:lstStyle/>
        <a:p>
          <a:endParaRPr lang="ru-RU"/>
        </a:p>
      </dgm:t>
    </dgm:pt>
    <dgm:pt modelId="{245457DF-91FD-435B-82C0-DF6D6A4FF9B0}" type="pres">
      <dgm:prSet presAssocID="{087BB3D5-2CBE-430B-9BC6-CF35212AF866}" presName="conn" presStyleLbl="parChTrans1D2" presStyleIdx="0" presStyleCnt="1"/>
      <dgm:spPr/>
      <dgm:t>
        <a:bodyPr/>
        <a:lstStyle/>
        <a:p>
          <a:endParaRPr lang="ru-RU"/>
        </a:p>
      </dgm:t>
    </dgm:pt>
    <dgm:pt modelId="{5128B356-4FE7-4F7C-99BC-618931D81F7E}" type="pres">
      <dgm:prSet presAssocID="{087BB3D5-2CBE-430B-9BC6-CF35212AF866}" presName="extraNode" presStyleLbl="node1" presStyleIdx="0" presStyleCnt="5"/>
      <dgm:spPr/>
      <dgm:t>
        <a:bodyPr/>
        <a:lstStyle/>
        <a:p>
          <a:endParaRPr lang="ru-RU"/>
        </a:p>
      </dgm:t>
    </dgm:pt>
    <dgm:pt modelId="{3D370488-52B8-4714-8349-AA9713309EBF}" type="pres">
      <dgm:prSet presAssocID="{087BB3D5-2CBE-430B-9BC6-CF35212AF866}" presName="dstNode" presStyleLbl="node1" presStyleIdx="0" presStyleCnt="5"/>
      <dgm:spPr/>
      <dgm:t>
        <a:bodyPr/>
        <a:lstStyle/>
        <a:p>
          <a:endParaRPr lang="ru-RU"/>
        </a:p>
      </dgm:t>
    </dgm:pt>
    <dgm:pt modelId="{DDF54D5B-6338-458E-849C-DDB03E4CBBC3}" type="pres">
      <dgm:prSet presAssocID="{1F53E388-1E39-42C9-86BF-7CBD6AD83713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928334-01CE-4613-9BFF-8F71F1ED67E3}" type="pres">
      <dgm:prSet presAssocID="{1F53E388-1E39-42C9-86BF-7CBD6AD83713}" presName="accent_1" presStyleCnt="0"/>
      <dgm:spPr/>
      <dgm:t>
        <a:bodyPr/>
        <a:lstStyle/>
        <a:p>
          <a:endParaRPr lang="ru-RU"/>
        </a:p>
      </dgm:t>
    </dgm:pt>
    <dgm:pt modelId="{01A48181-1F75-4F0D-8070-E64FD4F9BE1D}" type="pres">
      <dgm:prSet presAssocID="{1F53E388-1E39-42C9-86BF-7CBD6AD83713}" presName="accentRepeatNode" presStyleLbl="solidFgAcc1" presStyleIdx="0" presStyleCnt="5" custLinFactNeighborX="-3303" custLinFactNeighborY="1213"/>
      <dgm:spPr/>
      <dgm:t>
        <a:bodyPr/>
        <a:lstStyle/>
        <a:p>
          <a:endParaRPr lang="ru-RU"/>
        </a:p>
      </dgm:t>
    </dgm:pt>
    <dgm:pt modelId="{2C14C9FC-C506-438A-8B10-410991A99A2B}" type="pres">
      <dgm:prSet presAssocID="{E87FCF34-0FBF-4E59-B0ED-8D56CA4AD16F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2A85B4-3F8D-47BA-85B9-F87B2EF4CC06}" type="pres">
      <dgm:prSet presAssocID="{E87FCF34-0FBF-4E59-B0ED-8D56CA4AD16F}" presName="accent_2" presStyleCnt="0"/>
      <dgm:spPr/>
      <dgm:t>
        <a:bodyPr/>
        <a:lstStyle/>
        <a:p>
          <a:endParaRPr lang="ru-RU"/>
        </a:p>
      </dgm:t>
    </dgm:pt>
    <dgm:pt modelId="{537BE929-98CF-4EA2-9488-4851EAC1727B}" type="pres">
      <dgm:prSet presAssocID="{E87FCF34-0FBF-4E59-B0ED-8D56CA4AD16F}" presName="accentRepeatNode" presStyleLbl="solidFgAcc1" presStyleIdx="1" presStyleCnt="5"/>
      <dgm:spPr/>
      <dgm:t>
        <a:bodyPr/>
        <a:lstStyle/>
        <a:p>
          <a:endParaRPr lang="ru-RU"/>
        </a:p>
      </dgm:t>
    </dgm:pt>
    <dgm:pt modelId="{FD5D4023-A6A4-424C-BACD-BF02E6E99796}" type="pres">
      <dgm:prSet presAssocID="{7B733D38-9E67-4C7C-B575-726016CE4B11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5561F4-26CC-4B8C-B179-C9E4D2F7F684}" type="pres">
      <dgm:prSet presAssocID="{7B733D38-9E67-4C7C-B575-726016CE4B11}" presName="accent_3" presStyleCnt="0"/>
      <dgm:spPr/>
      <dgm:t>
        <a:bodyPr/>
        <a:lstStyle/>
        <a:p>
          <a:endParaRPr lang="ru-RU"/>
        </a:p>
      </dgm:t>
    </dgm:pt>
    <dgm:pt modelId="{6B244798-A7BC-4A26-B7CB-454ED21661C4}" type="pres">
      <dgm:prSet presAssocID="{7B733D38-9E67-4C7C-B575-726016CE4B11}" presName="accentRepeatNode" presStyleLbl="solidFgAcc1" presStyleIdx="2" presStyleCnt="5"/>
      <dgm:spPr/>
      <dgm:t>
        <a:bodyPr/>
        <a:lstStyle/>
        <a:p>
          <a:endParaRPr lang="ru-RU"/>
        </a:p>
      </dgm:t>
    </dgm:pt>
    <dgm:pt modelId="{61878C2E-EA78-4E2D-B4E2-AF068F81BF88}" type="pres">
      <dgm:prSet presAssocID="{BF663B49-79BC-4E50-8F30-422578981371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111B73-2E2C-4A4D-96A3-02F8B14DADBA}" type="pres">
      <dgm:prSet presAssocID="{BF663B49-79BC-4E50-8F30-422578981371}" presName="accent_4" presStyleCnt="0"/>
      <dgm:spPr/>
      <dgm:t>
        <a:bodyPr/>
        <a:lstStyle/>
        <a:p>
          <a:endParaRPr lang="ru-RU"/>
        </a:p>
      </dgm:t>
    </dgm:pt>
    <dgm:pt modelId="{1C6A0A45-002D-4B41-A6FE-8382C375CD74}" type="pres">
      <dgm:prSet presAssocID="{BF663B49-79BC-4E50-8F30-422578981371}" presName="accentRepeatNode" presStyleLbl="solidFgAcc1" presStyleIdx="3" presStyleCnt="5"/>
      <dgm:spPr/>
      <dgm:t>
        <a:bodyPr/>
        <a:lstStyle/>
        <a:p>
          <a:endParaRPr lang="ru-RU"/>
        </a:p>
      </dgm:t>
    </dgm:pt>
    <dgm:pt modelId="{1D4FC313-5375-4399-B3E3-0B4D703CEA45}" type="pres">
      <dgm:prSet presAssocID="{34B2F65B-4216-455D-BB1C-3BF406BF08FF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7B6F84-DC3C-47D8-9826-7F5964CD4569}" type="pres">
      <dgm:prSet presAssocID="{34B2F65B-4216-455D-BB1C-3BF406BF08FF}" presName="accent_5" presStyleCnt="0"/>
      <dgm:spPr/>
      <dgm:t>
        <a:bodyPr/>
        <a:lstStyle/>
        <a:p>
          <a:endParaRPr lang="ru-RU"/>
        </a:p>
      </dgm:t>
    </dgm:pt>
    <dgm:pt modelId="{CBF8E2C1-36B1-46D0-9FA7-7D6DCB903944}" type="pres">
      <dgm:prSet presAssocID="{34B2F65B-4216-455D-BB1C-3BF406BF08FF}" presName="accentRepeatNode" presStyleLbl="solidFgAcc1" presStyleIdx="4" presStyleCnt="5"/>
      <dgm:spPr/>
      <dgm:t>
        <a:bodyPr/>
        <a:lstStyle/>
        <a:p>
          <a:endParaRPr lang="ru-RU"/>
        </a:p>
      </dgm:t>
    </dgm:pt>
  </dgm:ptLst>
  <dgm:cxnLst>
    <dgm:cxn modelId="{2785A0B4-C876-4CBA-96CC-6AA4FC184139}" type="presOf" srcId="{E87FCF34-0FBF-4E59-B0ED-8D56CA4AD16F}" destId="{2C14C9FC-C506-438A-8B10-410991A99A2B}" srcOrd="0" destOrd="0" presId="urn:microsoft.com/office/officeart/2008/layout/VerticalCurvedList"/>
    <dgm:cxn modelId="{477A13F2-AD7C-4CC2-8950-775ECA1ADABB}" srcId="{087BB3D5-2CBE-430B-9BC6-CF35212AF866}" destId="{1F53E388-1E39-42C9-86BF-7CBD6AD83713}" srcOrd="0" destOrd="0" parTransId="{BF1149B9-BDC6-4CB3-84CC-5B5025C9BBC5}" sibTransId="{B47A52A3-9976-4BEF-B2BC-A2EF317B5D48}"/>
    <dgm:cxn modelId="{EB9E0677-1DCC-4342-A9B7-9C4BA65E2BA5}" type="presOf" srcId="{B47A52A3-9976-4BEF-B2BC-A2EF317B5D48}" destId="{245457DF-91FD-435B-82C0-DF6D6A4FF9B0}" srcOrd="0" destOrd="0" presId="urn:microsoft.com/office/officeart/2008/layout/VerticalCurvedList"/>
    <dgm:cxn modelId="{DE55C342-A5CE-46DE-9962-9D897D569197}" srcId="{087BB3D5-2CBE-430B-9BC6-CF35212AF866}" destId="{34B2F65B-4216-455D-BB1C-3BF406BF08FF}" srcOrd="4" destOrd="0" parTransId="{D6E73536-C3A8-48D0-9FC4-C37190E7F67A}" sibTransId="{FE83F1D8-A680-4871-87AF-CBF5FE99896F}"/>
    <dgm:cxn modelId="{6319F8AD-E408-425F-80FC-4D43B5672C3C}" type="presOf" srcId="{BF663B49-79BC-4E50-8F30-422578981371}" destId="{61878C2E-EA78-4E2D-B4E2-AF068F81BF88}" srcOrd="0" destOrd="0" presId="urn:microsoft.com/office/officeart/2008/layout/VerticalCurvedList"/>
    <dgm:cxn modelId="{892AD98F-36C2-41BA-841E-50D3A57085E8}" type="presOf" srcId="{087BB3D5-2CBE-430B-9BC6-CF35212AF866}" destId="{27266F57-01AD-484A-A6BA-42E793126A9B}" srcOrd="0" destOrd="0" presId="urn:microsoft.com/office/officeart/2008/layout/VerticalCurvedList"/>
    <dgm:cxn modelId="{2CE60186-23F4-4C45-BF4F-76AE5D16A43A}" type="presOf" srcId="{34B2F65B-4216-455D-BB1C-3BF406BF08FF}" destId="{1D4FC313-5375-4399-B3E3-0B4D703CEA45}" srcOrd="0" destOrd="0" presId="urn:microsoft.com/office/officeart/2008/layout/VerticalCurvedList"/>
    <dgm:cxn modelId="{50CF2C3E-65B2-417C-8EA1-8F5C292C22AF}" type="presOf" srcId="{7B733D38-9E67-4C7C-B575-726016CE4B11}" destId="{FD5D4023-A6A4-424C-BACD-BF02E6E99796}" srcOrd="0" destOrd="0" presId="urn:microsoft.com/office/officeart/2008/layout/VerticalCurvedList"/>
    <dgm:cxn modelId="{EB201A21-63D7-4339-8306-7FD5294331CD}" srcId="{087BB3D5-2CBE-430B-9BC6-CF35212AF866}" destId="{BF663B49-79BC-4E50-8F30-422578981371}" srcOrd="3" destOrd="0" parTransId="{5212C0BC-2582-4899-BBB2-0B62E9F56B59}" sibTransId="{79B9FDA8-09B2-436B-B42C-ADF937271B12}"/>
    <dgm:cxn modelId="{9D49E8A3-7084-44A2-A176-AA1F1FAB545F}" srcId="{087BB3D5-2CBE-430B-9BC6-CF35212AF866}" destId="{E87FCF34-0FBF-4E59-B0ED-8D56CA4AD16F}" srcOrd="1" destOrd="0" parTransId="{D2D4B047-1B5E-4A62-9C9E-5AE00EBAA3A4}" sibTransId="{FB31E6F7-1CB4-4172-BBE1-779090447E3F}"/>
    <dgm:cxn modelId="{355A3F6A-F06A-4C99-95CF-CB1CE192E619}" type="presOf" srcId="{1F53E388-1E39-42C9-86BF-7CBD6AD83713}" destId="{DDF54D5B-6338-458E-849C-DDB03E4CBBC3}" srcOrd="0" destOrd="0" presId="urn:microsoft.com/office/officeart/2008/layout/VerticalCurvedList"/>
    <dgm:cxn modelId="{415666CB-E3FA-41CB-8D7B-DEAE9D0FAEA4}" srcId="{087BB3D5-2CBE-430B-9BC6-CF35212AF866}" destId="{7B733D38-9E67-4C7C-B575-726016CE4B11}" srcOrd="2" destOrd="0" parTransId="{B853B9B1-384A-4257-B0F1-06AD68A0C9F2}" sibTransId="{0DF98805-855B-44E3-9CE9-171F3ABCA048}"/>
    <dgm:cxn modelId="{B5FF7668-B319-47F2-B86F-ABE60781AC3F}" type="presParOf" srcId="{27266F57-01AD-484A-A6BA-42E793126A9B}" destId="{437044E9-E9DA-4555-992E-8D908E67C11D}" srcOrd="0" destOrd="0" presId="urn:microsoft.com/office/officeart/2008/layout/VerticalCurvedList"/>
    <dgm:cxn modelId="{A99C2315-1241-4D2D-A9C9-612E912AF8DE}" type="presParOf" srcId="{437044E9-E9DA-4555-992E-8D908E67C11D}" destId="{BE266E36-B390-40EF-913E-57633A4639F2}" srcOrd="0" destOrd="0" presId="urn:microsoft.com/office/officeart/2008/layout/VerticalCurvedList"/>
    <dgm:cxn modelId="{DB4E454F-A69D-4558-93B2-D40B20EEB2C2}" type="presParOf" srcId="{BE266E36-B390-40EF-913E-57633A4639F2}" destId="{A50CDA1E-2F96-4CED-8686-6D53CD16F1C3}" srcOrd="0" destOrd="0" presId="urn:microsoft.com/office/officeart/2008/layout/VerticalCurvedList"/>
    <dgm:cxn modelId="{BC600D6E-C251-404C-806B-7D80D9A1CFF3}" type="presParOf" srcId="{BE266E36-B390-40EF-913E-57633A4639F2}" destId="{245457DF-91FD-435B-82C0-DF6D6A4FF9B0}" srcOrd="1" destOrd="0" presId="urn:microsoft.com/office/officeart/2008/layout/VerticalCurvedList"/>
    <dgm:cxn modelId="{51BE5097-BDE0-4F51-AEEC-CC7AC0615E5B}" type="presParOf" srcId="{BE266E36-B390-40EF-913E-57633A4639F2}" destId="{5128B356-4FE7-4F7C-99BC-618931D81F7E}" srcOrd="2" destOrd="0" presId="urn:microsoft.com/office/officeart/2008/layout/VerticalCurvedList"/>
    <dgm:cxn modelId="{F6D992BA-4CEB-4E9E-A36F-9BFB7633167F}" type="presParOf" srcId="{BE266E36-B390-40EF-913E-57633A4639F2}" destId="{3D370488-52B8-4714-8349-AA9713309EBF}" srcOrd="3" destOrd="0" presId="urn:microsoft.com/office/officeart/2008/layout/VerticalCurvedList"/>
    <dgm:cxn modelId="{848FFBE1-959E-4BEB-9F78-5E8EE8381385}" type="presParOf" srcId="{437044E9-E9DA-4555-992E-8D908E67C11D}" destId="{DDF54D5B-6338-458E-849C-DDB03E4CBBC3}" srcOrd="1" destOrd="0" presId="urn:microsoft.com/office/officeart/2008/layout/VerticalCurvedList"/>
    <dgm:cxn modelId="{EE01D3E4-76C7-4349-9476-F99B39D2ABE8}" type="presParOf" srcId="{437044E9-E9DA-4555-992E-8D908E67C11D}" destId="{71928334-01CE-4613-9BFF-8F71F1ED67E3}" srcOrd="2" destOrd="0" presId="urn:microsoft.com/office/officeart/2008/layout/VerticalCurvedList"/>
    <dgm:cxn modelId="{343C7567-4219-41A4-AC59-C9672ACA554F}" type="presParOf" srcId="{71928334-01CE-4613-9BFF-8F71F1ED67E3}" destId="{01A48181-1F75-4F0D-8070-E64FD4F9BE1D}" srcOrd="0" destOrd="0" presId="urn:microsoft.com/office/officeart/2008/layout/VerticalCurvedList"/>
    <dgm:cxn modelId="{040FC284-51AE-4D61-B61A-43CE191C607D}" type="presParOf" srcId="{437044E9-E9DA-4555-992E-8D908E67C11D}" destId="{2C14C9FC-C506-438A-8B10-410991A99A2B}" srcOrd="3" destOrd="0" presId="urn:microsoft.com/office/officeart/2008/layout/VerticalCurvedList"/>
    <dgm:cxn modelId="{9F980085-39F3-4D71-921B-B0FC0C2993D0}" type="presParOf" srcId="{437044E9-E9DA-4555-992E-8D908E67C11D}" destId="{632A85B4-3F8D-47BA-85B9-F87B2EF4CC06}" srcOrd="4" destOrd="0" presId="urn:microsoft.com/office/officeart/2008/layout/VerticalCurvedList"/>
    <dgm:cxn modelId="{4ABB71D4-0D75-4940-8A66-BE7D20A5AB21}" type="presParOf" srcId="{632A85B4-3F8D-47BA-85B9-F87B2EF4CC06}" destId="{537BE929-98CF-4EA2-9488-4851EAC1727B}" srcOrd="0" destOrd="0" presId="urn:microsoft.com/office/officeart/2008/layout/VerticalCurvedList"/>
    <dgm:cxn modelId="{4A196E38-9EAA-4DF3-BE7E-20406956D2DE}" type="presParOf" srcId="{437044E9-E9DA-4555-992E-8D908E67C11D}" destId="{FD5D4023-A6A4-424C-BACD-BF02E6E99796}" srcOrd="5" destOrd="0" presId="urn:microsoft.com/office/officeart/2008/layout/VerticalCurvedList"/>
    <dgm:cxn modelId="{B9981CC7-A236-422F-BE36-58232ECB1130}" type="presParOf" srcId="{437044E9-E9DA-4555-992E-8D908E67C11D}" destId="{985561F4-26CC-4B8C-B179-C9E4D2F7F684}" srcOrd="6" destOrd="0" presId="urn:microsoft.com/office/officeart/2008/layout/VerticalCurvedList"/>
    <dgm:cxn modelId="{A2863BF5-CF81-4497-85F0-1FD42F565CC8}" type="presParOf" srcId="{985561F4-26CC-4B8C-B179-C9E4D2F7F684}" destId="{6B244798-A7BC-4A26-B7CB-454ED21661C4}" srcOrd="0" destOrd="0" presId="urn:microsoft.com/office/officeart/2008/layout/VerticalCurvedList"/>
    <dgm:cxn modelId="{A7E04525-D7C5-4D96-AEFB-950021562002}" type="presParOf" srcId="{437044E9-E9DA-4555-992E-8D908E67C11D}" destId="{61878C2E-EA78-4E2D-B4E2-AF068F81BF88}" srcOrd="7" destOrd="0" presId="urn:microsoft.com/office/officeart/2008/layout/VerticalCurvedList"/>
    <dgm:cxn modelId="{7B52835F-C5A4-4114-9991-6DB1ECBA442E}" type="presParOf" srcId="{437044E9-E9DA-4555-992E-8D908E67C11D}" destId="{C6111B73-2E2C-4A4D-96A3-02F8B14DADBA}" srcOrd="8" destOrd="0" presId="urn:microsoft.com/office/officeart/2008/layout/VerticalCurvedList"/>
    <dgm:cxn modelId="{371E1ACC-8E2D-4D41-92FD-6042CDBF9979}" type="presParOf" srcId="{C6111B73-2E2C-4A4D-96A3-02F8B14DADBA}" destId="{1C6A0A45-002D-4B41-A6FE-8382C375CD74}" srcOrd="0" destOrd="0" presId="urn:microsoft.com/office/officeart/2008/layout/VerticalCurvedList"/>
    <dgm:cxn modelId="{1EE1ACE6-B956-475F-97B2-1B5CF2BD95F7}" type="presParOf" srcId="{437044E9-E9DA-4555-992E-8D908E67C11D}" destId="{1D4FC313-5375-4399-B3E3-0B4D703CEA45}" srcOrd="9" destOrd="0" presId="urn:microsoft.com/office/officeart/2008/layout/VerticalCurvedList"/>
    <dgm:cxn modelId="{A23ADF05-6D3F-45C8-AE6A-2284571FDE18}" type="presParOf" srcId="{437044E9-E9DA-4555-992E-8D908E67C11D}" destId="{217B6F84-DC3C-47D8-9826-7F5964CD4569}" srcOrd="10" destOrd="0" presId="urn:microsoft.com/office/officeart/2008/layout/VerticalCurvedList"/>
    <dgm:cxn modelId="{B9FC019F-6665-4E73-AEBF-B312E3AD65E2}" type="presParOf" srcId="{217B6F84-DC3C-47D8-9826-7F5964CD4569}" destId="{CBF8E2C1-36B1-46D0-9FA7-7D6DCB903944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87BB3D5-2CBE-430B-9BC6-CF35212AF866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1F53E388-1E39-42C9-86BF-7CBD6AD83713}">
      <dgm:prSet phldrT="[Текст]"/>
      <dgm:spPr/>
      <dgm:t>
        <a:bodyPr/>
        <a:lstStyle/>
        <a:p>
          <a:pPr marL="0" indent="0" algn="l">
            <a:lnSpc>
              <a:spcPct val="100000"/>
            </a:lnSpc>
            <a:spcAft>
              <a:spcPts val="0"/>
            </a:spcAft>
          </a:pPr>
          <a:r>
            <a:rPr lang="ru-RU" b="1" dirty="0" smtClean="0"/>
            <a:t>Заявление о выдаче государственного сертификата на МСК*</a:t>
          </a:r>
          <a:endParaRPr lang="ru-RU" b="1" dirty="0"/>
        </a:p>
      </dgm:t>
    </dgm:pt>
    <dgm:pt modelId="{BF1149B9-BDC6-4CB3-84CC-5B5025C9BBC5}" type="parTrans" cxnId="{477A13F2-AD7C-4CC2-8950-775ECA1ADABB}">
      <dgm:prSet/>
      <dgm:spPr/>
      <dgm:t>
        <a:bodyPr/>
        <a:lstStyle/>
        <a:p>
          <a:endParaRPr lang="ru-RU" b="1"/>
        </a:p>
      </dgm:t>
    </dgm:pt>
    <dgm:pt modelId="{B47A52A3-9976-4BEF-B2BC-A2EF317B5D48}" type="sibTrans" cxnId="{477A13F2-AD7C-4CC2-8950-775ECA1ADABB}">
      <dgm:prSet/>
      <dgm:spPr/>
      <dgm:t>
        <a:bodyPr/>
        <a:lstStyle/>
        <a:p>
          <a:endParaRPr lang="ru-RU" b="1"/>
        </a:p>
      </dgm:t>
    </dgm:pt>
    <dgm:pt modelId="{E87FCF34-0FBF-4E59-B0ED-8D56CA4AD16F}">
      <dgm:prSet phldrT="[Текст]"/>
      <dgm:spPr/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ru-RU" b="1" dirty="0" smtClean="0"/>
            <a:t>Заявление о распоряжении средствами МСК</a:t>
          </a:r>
          <a:endParaRPr lang="ru-RU" b="1" dirty="0"/>
        </a:p>
      </dgm:t>
    </dgm:pt>
    <dgm:pt modelId="{D2D4B047-1B5E-4A62-9C9E-5AE00EBAA3A4}" type="parTrans" cxnId="{9D49E8A3-7084-44A2-A176-AA1F1FAB545F}">
      <dgm:prSet/>
      <dgm:spPr/>
      <dgm:t>
        <a:bodyPr/>
        <a:lstStyle/>
        <a:p>
          <a:endParaRPr lang="ru-RU" b="1"/>
        </a:p>
      </dgm:t>
    </dgm:pt>
    <dgm:pt modelId="{FB31E6F7-1CB4-4172-BBE1-779090447E3F}" type="sibTrans" cxnId="{9D49E8A3-7084-44A2-A176-AA1F1FAB545F}">
      <dgm:prSet/>
      <dgm:spPr/>
      <dgm:t>
        <a:bodyPr/>
        <a:lstStyle/>
        <a:p>
          <a:endParaRPr lang="ru-RU" b="1"/>
        </a:p>
      </dgm:t>
    </dgm:pt>
    <dgm:pt modelId="{7B733D38-9E67-4C7C-B575-726016CE4B11}">
      <dgm:prSet phldrT="[Текст]"/>
      <dgm:spPr/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ru-RU" b="1" dirty="0" smtClean="0"/>
            <a:t>Заявление о единовременной выплате из средств МСК</a:t>
          </a:r>
        </a:p>
      </dgm:t>
    </dgm:pt>
    <dgm:pt modelId="{B853B9B1-384A-4257-B0F1-06AD68A0C9F2}" type="parTrans" cxnId="{415666CB-E3FA-41CB-8D7B-DEAE9D0FAEA4}">
      <dgm:prSet/>
      <dgm:spPr/>
      <dgm:t>
        <a:bodyPr/>
        <a:lstStyle/>
        <a:p>
          <a:endParaRPr lang="ru-RU" b="1"/>
        </a:p>
      </dgm:t>
    </dgm:pt>
    <dgm:pt modelId="{0DF98805-855B-44E3-9CE9-171F3ABCA048}" type="sibTrans" cxnId="{415666CB-E3FA-41CB-8D7B-DEAE9D0FAEA4}">
      <dgm:prSet/>
      <dgm:spPr/>
      <dgm:t>
        <a:bodyPr/>
        <a:lstStyle/>
        <a:p>
          <a:endParaRPr lang="ru-RU" b="1"/>
        </a:p>
      </dgm:t>
    </dgm:pt>
    <dgm:pt modelId="{BF663B49-79BC-4E50-8F30-422578981371}">
      <dgm:prSet phldrT="[Текст]"/>
      <dgm:spPr/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ru-RU" b="1" dirty="0" smtClean="0"/>
            <a:t>Информация о размере МСК</a:t>
          </a:r>
        </a:p>
      </dgm:t>
    </dgm:pt>
    <dgm:pt modelId="{5212C0BC-2582-4899-BBB2-0B62E9F56B59}" type="parTrans" cxnId="{EB201A21-63D7-4339-8306-7FD5294331CD}">
      <dgm:prSet/>
      <dgm:spPr/>
      <dgm:t>
        <a:bodyPr/>
        <a:lstStyle/>
        <a:p>
          <a:endParaRPr lang="ru-RU" b="1"/>
        </a:p>
      </dgm:t>
    </dgm:pt>
    <dgm:pt modelId="{79B9FDA8-09B2-436B-B42C-ADF937271B12}" type="sibTrans" cxnId="{EB201A21-63D7-4339-8306-7FD5294331CD}">
      <dgm:prSet/>
      <dgm:spPr/>
      <dgm:t>
        <a:bodyPr/>
        <a:lstStyle/>
        <a:p>
          <a:endParaRPr lang="ru-RU" b="1"/>
        </a:p>
      </dgm:t>
    </dgm:pt>
    <dgm:pt modelId="{34B2F65B-4216-455D-BB1C-3BF406BF08FF}">
      <dgm:prSet phldrT="[Текст]"/>
      <dgm:spPr/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ru-RU" b="1" dirty="0" smtClean="0"/>
            <a:t>Справка о размере остатка МСК</a:t>
          </a:r>
        </a:p>
      </dgm:t>
    </dgm:pt>
    <dgm:pt modelId="{D6E73536-C3A8-48D0-9FC4-C37190E7F67A}" type="parTrans" cxnId="{DE55C342-A5CE-46DE-9962-9D897D569197}">
      <dgm:prSet/>
      <dgm:spPr/>
      <dgm:t>
        <a:bodyPr/>
        <a:lstStyle/>
        <a:p>
          <a:endParaRPr lang="ru-RU" b="1"/>
        </a:p>
      </dgm:t>
    </dgm:pt>
    <dgm:pt modelId="{FE83F1D8-A680-4871-87AF-CBF5FE99896F}" type="sibTrans" cxnId="{DE55C342-A5CE-46DE-9962-9D897D569197}">
      <dgm:prSet/>
      <dgm:spPr/>
      <dgm:t>
        <a:bodyPr/>
        <a:lstStyle/>
        <a:p>
          <a:endParaRPr lang="ru-RU" b="1"/>
        </a:p>
      </dgm:t>
    </dgm:pt>
    <dgm:pt modelId="{27266F57-01AD-484A-A6BA-42E793126A9B}" type="pres">
      <dgm:prSet presAssocID="{087BB3D5-2CBE-430B-9BC6-CF35212AF86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437044E9-E9DA-4555-992E-8D908E67C11D}" type="pres">
      <dgm:prSet presAssocID="{087BB3D5-2CBE-430B-9BC6-CF35212AF866}" presName="Name1" presStyleCnt="0"/>
      <dgm:spPr/>
      <dgm:t>
        <a:bodyPr/>
        <a:lstStyle/>
        <a:p>
          <a:endParaRPr lang="ru-RU"/>
        </a:p>
      </dgm:t>
    </dgm:pt>
    <dgm:pt modelId="{BE266E36-B390-40EF-913E-57633A4639F2}" type="pres">
      <dgm:prSet presAssocID="{087BB3D5-2CBE-430B-9BC6-CF35212AF866}" presName="cycle" presStyleCnt="0"/>
      <dgm:spPr/>
      <dgm:t>
        <a:bodyPr/>
        <a:lstStyle/>
        <a:p>
          <a:endParaRPr lang="ru-RU"/>
        </a:p>
      </dgm:t>
    </dgm:pt>
    <dgm:pt modelId="{A50CDA1E-2F96-4CED-8686-6D53CD16F1C3}" type="pres">
      <dgm:prSet presAssocID="{087BB3D5-2CBE-430B-9BC6-CF35212AF866}" presName="srcNode" presStyleLbl="node1" presStyleIdx="0" presStyleCnt="5"/>
      <dgm:spPr/>
      <dgm:t>
        <a:bodyPr/>
        <a:lstStyle/>
        <a:p>
          <a:endParaRPr lang="ru-RU"/>
        </a:p>
      </dgm:t>
    </dgm:pt>
    <dgm:pt modelId="{245457DF-91FD-435B-82C0-DF6D6A4FF9B0}" type="pres">
      <dgm:prSet presAssocID="{087BB3D5-2CBE-430B-9BC6-CF35212AF866}" presName="conn" presStyleLbl="parChTrans1D2" presStyleIdx="0" presStyleCnt="1"/>
      <dgm:spPr/>
      <dgm:t>
        <a:bodyPr/>
        <a:lstStyle/>
        <a:p>
          <a:endParaRPr lang="ru-RU"/>
        </a:p>
      </dgm:t>
    </dgm:pt>
    <dgm:pt modelId="{5128B356-4FE7-4F7C-99BC-618931D81F7E}" type="pres">
      <dgm:prSet presAssocID="{087BB3D5-2CBE-430B-9BC6-CF35212AF866}" presName="extraNode" presStyleLbl="node1" presStyleIdx="0" presStyleCnt="5"/>
      <dgm:spPr/>
      <dgm:t>
        <a:bodyPr/>
        <a:lstStyle/>
        <a:p>
          <a:endParaRPr lang="ru-RU"/>
        </a:p>
      </dgm:t>
    </dgm:pt>
    <dgm:pt modelId="{3D370488-52B8-4714-8349-AA9713309EBF}" type="pres">
      <dgm:prSet presAssocID="{087BB3D5-2CBE-430B-9BC6-CF35212AF866}" presName="dstNode" presStyleLbl="node1" presStyleIdx="0" presStyleCnt="5"/>
      <dgm:spPr/>
      <dgm:t>
        <a:bodyPr/>
        <a:lstStyle/>
        <a:p>
          <a:endParaRPr lang="ru-RU"/>
        </a:p>
      </dgm:t>
    </dgm:pt>
    <dgm:pt modelId="{DDF54D5B-6338-458E-849C-DDB03E4CBBC3}" type="pres">
      <dgm:prSet presAssocID="{1F53E388-1E39-42C9-86BF-7CBD6AD83713}" presName="text_1" presStyleLbl="node1" presStyleIdx="0" presStyleCnt="5" custLinFactNeighborX="259" custLinFactNeighborY="9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928334-01CE-4613-9BFF-8F71F1ED67E3}" type="pres">
      <dgm:prSet presAssocID="{1F53E388-1E39-42C9-86BF-7CBD6AD83713}" presName="accent_1" presStyleCnt="0"/>
      <dgm:spPr/>
      <dgm:t>
        <a:bodyPr/>
        <a:lstStyle/>
        <a:p>
          <a:endParaRPr lang="ru-RU"/>
        </a:p>
      </dgm:t>
    </dgm:pt>
    <dgm:pt modelId="{01A48181-1F75-4F0D-8070-E64FD4F9BE1D}" type="pres">
      <dgm:prSet presAssocID="{1F53E388-1E39-42C9-86BF-7CBD6AD83713}" presName="accentRepeatNode" presStyleLbl="solidFgAcc1" presStyleIdx="0" presStyleCnt="5" custLinFactNeighborX="-3759" custLinFactNeighborY="-6756"/>
      <dgm:spPr/>
      <dgm:t>
        <a:bodyPr/>
        <a:lstStyle/>
        <a:p>
          <a:endParaRPr lang="ru-RU"/>
        </a:p>
      </dgm:t>
    </dgm:pt>
    <dgm:pt modelId="{2C14C9FC-C506-438A-8B10-410991A99A2B}" type="pres">
      <dgm:prSet presAssocID="{E87FCF34-0FBF-4E59-B0ED-8D56CA4AD16F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2A85B4-3F8D-47BA-85B9-F87B2EF4CC06}" type="pres">
      <dgm:prSet presAssocID="{E87FCF34-0FBF-4E59-B0ED-8D56CA4AD16F}" presName="accent_2" presStyleCnt="0"/>
      <dgm:spPr/>
      <dgm:t>
        <a:bodyPr/>
        <a:lstStyle/>
        <a:p>
          <a:endParaRPr lang="ru-RU"/>
        </a:p>
      </dgm:t>
    </dgm:pt>
    <dgm:pt modelId="{537BE929-98CF-4EA2-9488-4851EAC1727B}" type="pres">
      <dgm:prSet presAssocID="{E87FCF34-0FBF-4E59-B0ED-8D56CA4AD16F}" presName="accentRepeatNode" presStyleLbl="solidFgAcc1" presStyleIdx="1" presStyleCnt="5"/>
      <dgm:spPr/>
      <dgm:t>
        <a:bodyPr/>
        <a:lstStyle/>
        <a:p>
          <a:endParaRPr lang="ru-RU"/>
        </a:p>
      </dgm:t>
    </dgm:pt>
    <dgm:pt modelId="{FD5D4023-A6A4-424C-BACD-BF02E6E99796}" type="pres">
      <dgm:prSet presAssocID="{7B733D38-9E67-4C7C-B575-726016CE4B11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5561F4-26CC-4B8C-B179-C9E4D2F7F684}" type="pres">
      <dgm:prSet presAssocID="{7B733D38-9E67-4C7C-B575-726016CE4B11}" presName="accent_3" presStyleCnt="0"/>
      <dgm:spPr/>
      <dgm:t>
        <a:bodyPr/>
        <a:lstStyle/>
        <a:p>
          <a:endParaRPr lang="ru-RU"/>
        </a:p>
      </dgm:t>
    </dgm:pt>
    <dgm:pt modelId="{6B244798-A7BC-4A26-B7CB-454ED21661C4}" type="pres">
      <dgm:prSet presAssocID="{7B733D38-9E67-4C7C-B575-726016CE4B11}" presName="accentRepeatNode" presStyleLbl="solidFgAcc1" presStyleIdx="2" presStyleCnt="5"/>
      <dgm:spPr/>
      <dgm:t>
        <a:bodyPr/>
        <a:lstStyle/>
        <a:p>
          <a:endParaRPr lang="ru-RU"/>
        </a:p>
      </dgm:t>
    </dgm:pt>
    <dgm:pt modelId="{61878C2E-EA78-4E2D-B4E2-AF068F81BF88}" type="pres">
      <dgm:prSet presAssocID="{BF663B49-79BC-4E50-8F30-422578981371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111B73-2E2C-4A4D-96A3-02F8B14DADBA}" type="pres">
      <dgm:prSet presAssocID="{BF663B49-79BC-4E50-8F30-422578981371}" presName="accent_4" presStyleCnt="0"/>
      <dgm:spPr/>
      <dgm:t>
        <a:bodyPr/>
        <a:lstStyle/>
        <a:p>
          <a:endParaRPr lang="ru-RU"/>
        </a:p>
      </dgm:t>
    </dgm:pt>
    <dgm:pt modelId="{1C6A0A45-002D-4B41-A6FE-8382C375CD74}" type="pres">
      <dgm:prSet presAssocID="{BF663B49-79BC-4E50-8F30-422578981371}" presName="accentRepeatNode" presStyleLbl="solidFgAcc1" presStyleIdx="3" presStyleCnt="5"/>
      <dgm:spPr/>
      <dgm:t>
        <a:bodyPr/>
        <a:lstStyle/>
        <a:p>
          <a:endParaRPr lang="ru-RU"/>
        </a:p>
      </dgm:t>
    </dgm:pt>
    <dgm:pt modelId="{1D4FC313-5375-4399-B3E3-0B4D703CEA45}" type="pres">
      <dgm:prSet presAssocID="{34B2F65B-4216-455D-BB1C-3BF406BF08FF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7B6F84-DC3C-47D8-9826-7F5964CD4569}" type="pres">
      <dgm:prSet presAssocID="{34B2F65B-4216-455D-BB1C-3BF406BF08FF}" presName="accent_5" presStyleCnt="0"/>
      <dgm:spPr/>
      <dgm:t>
        <a:bodyPr/>
        <a:lstStyle/>
        <a:p>
          <a:endParaRPr lang="ru-RU"/>
        </a:p>
      </dgm:t>
    </dgm:pt>
    <dgm:pt modelId="{CBF8E2C1-36B1-46D0-9FA7-7D6DCB903944}" type="pres">
      <dgm:prSet presAssocID="{34B2F65B-4216-455D-BB1C-3BF406BF08FF}" presName="accentRepeatNode" presStyleLbl="solidFgAcc1" presStyleIdx="4" presStyleCnt="5"/>
      <dgm:spPr/>
      <dgm:t>
        <a:bodyPr/>
        <a:lstStyle/>
        <a:p>
          <a:endParaRPr lang="ru-RU"/>
        </a:p>
      </dgm:t>
    </dgm:pt>
  </dgm:ptLst>
  <dgm:cxnLst>
    <dgm:cxn modelId="{7AE6410F-11D7-4591-959C-E54DB1263004}" type="presOf" srcId="{087BB3D5-2CBE-430B-9BC6-CF35212AF866}" destId="{27266F57-01AD-484A-A6BA-42E793126A9B}" srcOrd="0" destOrd="0" presId="urn:microsoft.com/office/officeart/2008/layout/VerticalCurvedList"/>
    <dgm:cxn modelId="{DE55C342-A5CE-46DE-9962-9D897D569197}" srcId="{087BB3D5-2CBE-430B-9BC6-CF35212AF866}" destId="{34B2F65B-4216-455D-BB1C-3BF406BF08FF}" srcOrd="4" destOrd="0" parTransId="{D6E73536-C3A8-48D0-9FC4-C37190E7F67A}" sibTransId="{FE83F1D8-A680-4871-87AF-CBF5FE99896F}"/>
    <dgm:cxn modelId="{9D49E8A3-7084-44A2-A176-AA1F1FAB545F}" srcId="{087BB3D5-2CBE-430B-9BC6-CF35212AF866}" destId="{E87FCF34-0FBF-4E59-B0ED-8D56CA4AD16F}" srcOrd="1" destOrd="0" parTransId="{D2D4B047-1B5E-4A62-9C9E-5AE00EBAA3A4}" sibTransId="{FB31E6F7-1CB4-4172-BBE1-779090447E3F}"/>
    <dgm:cxn modelId="{498F9628-B80D-4E78-99B0-5EFACA00DE95}" type="presOf" srcId="{BF663B49-79BC-4E50-8F30-422578981371}" destId="{61878C2E-EA78-4E2D-B4E2-AF068F81BF88}" srcOrd="0" destOrd="0" presId="urn:microsoft.com/office/officeart/2008/layout/VerticalCurvedList"/>
    <dgm:cxn modelId="{941CD240-3864-48C3-B990-C01AD2C59EC2}" type="presOf" srcId="{E87FCF34-0FBF-4E59-B0ED-8D56CA4AD16F}" destId="{2C14C9FC-C506-438A-8B10-410991A99A2B}" srcOrd="0" destOrd="0" presId="urn:microsoft.com/office/officeart/2008/layout/VerticalCurvedList"/>
    <dgm:cxn modelId="{83AB77CE-3201-43D8-B7BC-4DE68058DBA2}" type="presOf" srcId="{7B733D38-9E67-4C7C-B575-726016CE4B11}" destId="{FD5D4023-A6A4-424C-BACD-BF02E6E99796}" srcOrd="0" destOrd="0" presId="urn:microsoft.com/office/officeart/2008/layout/VerticalCurvedList"/>
    <dgm:cxn modelId="{EB201A21-63D7-4339-8306-7FD5294331CD}" srcId="{087BB3D5-2CBE-430B-9BC6-CF35212AF866}" destId="{BF663B49-79BC-4E50-8F30-422578981371}" srcOrd="3" destOrd="0" parTransId="{5212C0BC-2582-4899-BBB2-0B62E9F56B59}" sibTransId="{79B9FDA8-09B2-436B-B42C-ADF937271B12}"/>
    <dgm:cxn modelId="{841DB050-8454-460A-8DF6-67A6352B81DF}" type="presOf" srcId="{1F53E388-1E39-42C9-86BF-7CBD6AD83713}" destId="{DDF54D5B-6338-458E-849C-DDB03E4CBBC3}" srcOrd="0" destOrd="0" presId="urn:microsoft.com/office/officeart/2008/layout/VerticalCurvedList"/>
    <dgm:cxn modelId="{6745D3E8-E81F-4186-8A75-30F134C1C7B8}" type="presOf" srcId="{34B2F65B-4216-455D-BB1C-3BF406BF08FF}" destId="{1D4FC313-5375-4399-B3E3-0B4D703CEA45}" srcOrd="0" destOrd="0" presId="urn:microsoft.com/office/officeart/2008/layout/VerticalCurvedList"/>
    <dgm:cxn modelId="{5E41D70D-3D7E-463F-BEAE-52E8AE17E498}" type="presOf" srcId="{B47A52A3-9976-4BEF-B2BC-A2EF317B5D48}" destId="{245457DF-91FD-435B-82C0-DF6D6A4FF9B0}" srcOrd="0" destOrd="0" presId="urn:microsoft.com/office/officeart/2008/layout/VerticalCurvedList"/>
    <dgm:cxn modelId="{477A13F2-AD7C-4CC2-8950-775ECA1ADABB}" srcId="{087BB3D5-2CBE-430B-9BC6-CF35212AF866}" destId="{1F53E388-1E39-42C9-86BF-7CBD6AD83713}" srcOrd="0" destOrd="0" parTransId="{BF1149B9-BDC6-4CB3-84CC-5B5025C9BBC5}" sibTransId="{B47A52A3-9976-4BEF-B2BC-A2EF317B5D48}"/>
    <dgm:cxn modelId="{415666CB-E3FA-41CB-8D7B-DEAE9D0FAEA4}" srcId="{087BB3D5-2CBE-430B-9BC6-CF35212AF866}" destId="{7B733D38-9E67-4C7C-B575-726016CE4B11}" srcOrd="2" destOrd="0" parTransId="{B853B9B1-384A-4257-B0F1-06AD68A0C9F2}" sibTransId="{0DF98805-855B-44E3-9CE9-171F3ABCA048}"/>
    <dgm:cxn modelId="{DF07A385-1632-4824-9091-490F8BCAB3A1}" type="presParOf" srcId="{27266F57-01AD-484A-A6BA-42E793126A9B}" destId="{437044E9-E9DA-4555-992E-8D908E67C11D}" srcOrd="0" destOrd="0" presId="urn:microsoft.com/office/officeart/2008/layout/VerticalCurvedList"/>
    <dgm:cxn modelId="{1B18475E-A1F7-4EFB-832E-CF9FD6DFBC16}" type="presParOf" srcId="{437044E9-E9DA-4555-992E-8D908E67C11D}" destId="{BE266E36-B390-40EF-913E-57633A4639F2}" srcOrd="0" destOrd="0" presId="urn:microsoft.com/office/officeart/2008/layout/VerticalCurvedList"/>
    <dgm:cxn modelId="{12F46335-0593-41BC-ACD3-1B9CECA10E30}" type="presParOf" srcId="{BE266E36-B390-40EF-913E-57633A4639F2}" destId="{A50CDA1E-2F96-4CED-8686-6D53CD16F1C3}" srcOrd="0" destOrd="0" presId="urn:microsoft.com/office/officeart/2008/layout/VerticalCurvedList"/>
    <dgm:cxn modelId="{696E8A74-E683-4838-B5E9-1D0705018F47}" type="presParOf" srcId="{BE266E36-B390-40EF-913E-57633A4639F2}" destId="{245457DF-91FD-435B-82C0-DF6D6A4FF9B0}" srcOrd="1" destOrd="0" presId="urn:microsoft.com/office/officeart/2008/layout/VerticalCurvedList"/>
    <dgm:cxn modelId="{ACD45245-03A2-4DA5-9793-A56435D66B31}" type="presParOf" srcId="{BE266E36-B390-40EF-913E-57633A4639F2}" destId="{5128B356-4FE7-4F7C-99BC-618931D81F7E}" srcOrd="2" destOrd="0" presId="urn:microsoft.com/office/officeart/2008/layout/VerticalCurvedList"/>
    <dgm:cxn modelId="{83F7E41C-2875-41C6-9DF6-61050D7B15A1}" type="presParOf" srcId="{BE266E36-B390-40EF-913E-57633A4639F2}" destId="{3D370488-52B8-4714-8349-AA9713309EBF}" srcOrd="3" destOrd="0" presId="urn:microsoft.com/office/officeart/2008/layout/VerticalCurvedList"/>
    <dgm:cxn modelId="{BCB72D5C-ED21-4A7D-BC56-980583C1BE51}" type="presParOf" srcId="{437044E9-E9DA-4555-992E-8D908E67C11D}" destId="{DDF54D5B-6338-458E-849C-DDB03E4CBBC3}" srcOrd="1" destOrd="0" presId="urn:microsoft.com/office/officeart/2008/layout/VerticalCurvedList"/>
    <dgm:cxn modelId="{27772C49-0FA5-43B3-81F4-E338E57BAE56}" type="presParOf" srcId="{437044E9-E9DA-4555-992E-8D908E67C11D}" destId="{71928334-01CE-4613-9BFF-8F71F1ED67E3}" srcOrd="2" destOrd="0" presId="urn:microsoft.com/office/officeart/2008/layout/VerticalCurvedList"/>
    <dgm:cxn modelId="{E80748E7-23CB-4F55-9E18-4749219BCE6A}" type="presParOf" srcId="{71928334-01CE-4613-9BFF-8F71F1ED67E3}" destId="{01A48181-1F75-4F0D-8070-E64FD4F9BE1D}" srcOrd="0" destOrd="0" presId="urn:microsoft.com/office/officeart/2008/layout/VerticalCurvedList"/>
    <dgm:cxn modelId="{9BBB10DC-E1F6-4F13-856A-4D0039874117}" type="presParOf" srcId="{437044E9-E9DA-4555-992E-8D908E67C11D}" destId="{2C14C9FC-C506-438A-8B10-410991A99A2B}" srcOrd="3" destOrd="0" presId="urn:microsoft.com/office/officeart/2008/layout/VerticalCurvedList"/>
    <dgm:cxn modelId="{E490A959-93B2-4978-8D9B-14C592548B94}" type="presParOf" srcId="{437044E9-E9DA-4555-992E-8D908E67C11D}" destId="{632A85B4-3F8D-47BA-85B9-F87B2EF4CC06}" srcOrd="4" destOrd="0" presId="urn:microsoft.com/office/officeart/2008/layout/VerticalCurvedList"/>
    <dgm:cxn modelId="{F619A8DD-3908-4B48-9D65-17E91EE160C4}" type="presParOf" srcId="{632A85B4-3F8D-47BA-85B9-F87B2EF4CC06}" destId="{537BE929-98CF-4EA2-9488-4851EAC1727B}" srcOrd="0" destOrd="0" presId="urn:microsoft.com/office/officeart/2008/layout/VerticalCurvedList"/>
    <dgm:cxn modelId="{1A71B03F-350B-44FD-81AF-947C7EAF1EA9}" type="presParOf" srcId="{437044E9-E9DA-4555-992E-8D908E67C11D}" destId="{FD5D4023-A6A4-424C-BACD-BF02E6E99796}" srcOrd="5" destOrd="0" presId="urn:microsoft.com/office/officeart/2008/layout/VerticalCurvedList"/>
    <dgm:cxn modelId="{FB264E79-4750-4B99-8123-A37E89EDADA7}" type="presParOf" srcId="{437044E9-E9DA-4555-992E-8D908E67C11D}" destId="{985561F4-26CC-4B8C-B179-C9E4D2F7F684}" srcOrd="6" destOrd="0" presId="urn:microsoft.com/office/officeart/2008/layout/VerticalCurvedList"/>
    <dgm:cxn modelId="{B28A2AE6-BEE0-48BA-9088-5A32AB27EF2E}" type="presParOf" srcId="{985561F4-26CC-4B8C-B179-C9E4D2F7F684}" destId="{6B244798-A7BC-4A26-B7CB-454ED21661C4}" srcOrd="0" destOrd="0" presId="urn:microsoft.com/office/officeart/2008/layout/VerticalCurvedList"/>
    <dgm:cxn modelId="{0655D649-2EB8-44DE-AD06-E9684B9DD5F4}" type="presParOf" srcId="{437044E9-E9DA-4555-992E-8D908E67C11D}" destId="{61878C2E-EA78-4E2D-B4E2-AF068F81BF88}" srcOrd="7" destOrd="0" presId="urn:microsoft.com/office/officeart/2008/layout/VerticalCurvedList"/>
    <dgm:cxn modelId="{50C3F8E2-9728-4A2D-ABB4-ED06ECB13735}" type="presParOf" srcId="{437044E9-E9DA-4555-992E-8D908E67C11D}" destId="{C6111B73-2E2C-4A4D-96A3-02F8B14DADBA}" srcOrd="8" destOrd="0" presId="urn:microsoft.com/office/officeart/2008/layout/VerticalCurvedList"/>
    <dgm:cxn modelId="{C7C94283-F725-4857-AAE7-638F3AC64F16}" type="presParOf" srcId="{C6111B73-2E2C-4A4D-96A3-02F8B14DADBA}" destId="{1C6A0A45-002D-4B41-A6FE-8382C375CD74}" srcOrd="0" destOrd="0" presId="urn:microsoft.com/office/officeart/2008/layout/VerticalCurvedList"/>
    <dgm:cxn modelId="{08917CF7-1F40-4E3C-B481-31B4C82DAD4D}" type="presParOf" srcId="{437044E9-E9DA-4555-992E-8D908E67C11D}" destId="{1D4FC313-5375-4399-B3E3-0B4D703CEA45}" srcOrd="9" destOrd="0" presId="urn:microsoft.com/office/officeart/2008/layout/VerticalCurvedList"/>
    <dgm:cxn modelId="{4ACD07E7-69A4-4705-AFE5-6545152EDAEC}" type="presParOf" srcId="{437044E9-E9DA-4555-992E-8D908E67C11D}" destId="{217B6F84-DC3C-47D8-9826-7F5964CD4569}" srcOrd="10" destOrd="0" presId="urn:microsoft.com/office/officeart/2008/layout/VerticalCurvedList"/>
    <dgm:cxn modelId="{25069FAD-53DF-40DC-8520-9192575F4078}" type="presParOf" srcId="{217B6F84-DC3C-47D8-9826-7F5964CD4569}" destId="{CBF8E2C1-36B1-46D0-9FA7-7D6DCB903944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87BB3D5-2CBE-430B-9BC6-CF35212AF866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1F53E388-1E39-42C9-86BF-7CBD6AD83713}">
      <dgm:prSet phldrT="[Текст]" custT="1"/>
      <dgm:spPr/>
      <dgm:t>
        <a:bodyPr/>
        <a:lstStyle/>
        <a:p>
          <a:pPr marL="0" indent="0" algn="l">
            <a:lnSpc>
              <a:spcPct val="100000"/>
            </a:lnSpc>
            <a:spcAft>
              <a:spcPts val="0"/>
            </a:spcAft>
          </a:pPr>
          <a:r>
            <a:rPr lang="ru-RU" sz="1400" b="1" dirty="0" smtClean="0"/>
            <a:t>Заявление </a:t>
          </a:r>
          <a:r>
            <a:rPr lang="ru-RU" sz="1400" dirty="0" smtClean="0"/>
            <a:t>о предоставлении дополнительной ежемесячной выплаты семьям, имеющим право на материнский (семейный) капитал</a:t>
          </a:r>
          <a:endParaRPr lang="ru-RU" sz="1400" b="1" dirty="0"/>
        </a:p>
      </dgm:t>
    </dgm:pt>
    <dgm:pt modelId="{BF1149B9-BDC6-4CB3-84CC-5B5025C9BBC5}" type="parTrans" cxnId="{477A13F2-AD7C-4CC2-8950-775ECA1ADABB}">
      <dgm:prSet/>
      <dgm:spPr/>
      <dgm:t>
        <a:bodyPr/>
        <a:lstStyle/>
        <a:p>
          <a:endParaRPr lang="ru-RU" b="1"/>
        </a:p>
      </dgm:t>
    </dgm:pt>
    <dgm:pt modelId="{B47A52A3-9976-4BEF-B2BC-A2EF317B5D48}" type="sibTrans" cxnId="{477A13F2-AD7C-4CC2-8950-775ECA1ADABB}">
      <dgm:prSet/>
      <dgm:spPr/>
      <dgm:t>
        <a:bodyPr/>
        <a:lstStyle/>
        <a:p>
          <a:endParaRPr lang="ru-RU" b="1"/>
        </a:p>
      </dgm:t>
    </dgm:pt>
    <dgm:pt modelId="{27266F57-01AD-484A-A6BA-42E793126A9B}" type="pres">
      <dgm:prSet presAssocID="{087BB3D5-2CBE-430B-9BC6-CF35212AF86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437044E9-E9DA-4555-992E-8D908E67C11D}" type="pres">
      <dgm:prSet presAssocID="{087BB3D5-2CBE-430B-9BC6-CF35212AF866}" presName="Name1" presStyleCnt="0"/>
      <dgm:spPr/>
      <dgm:t>
        <a:bodyPr/>
        <a:lstStyle/>
        <a:p>
          <a:endParaRPr lang="ru-RU"/>
        </a:p>
      </dgm:t>
    </dgm:pt>
    <dgm:pt modelId="{BE266E36-B390-40EF-913E-57633A4639F2}" type="pres">
      <dgm:prSet presAssocID="{087BB3D5-2CBE-430B-9BC6-CF35212AF866}" presName="cycle" presStyleCnt="0"/>
      <dgm:spPr/>
      <dgm:t>
        <a:bodyPr/>
        <a:lstStyle/>
        <a:p>
          <a:endParaRPr lang="ru-RU"/>
        </a:p>
      </dgm:t>
    </dgm:pt>
    <dgm:pt modelId="{A50CDA1E-2F96-4CED-8686-6D53CD16F1C3}" type="pres">
      <dgm:prSet presAssocID="{087BB3D5-2CBE-430B-9BC6-CF35212AF866}" presName="srcNode" presStyleLbl="node1" presStyleIdx="0" presStyleCnt="1"/>
      <dgm:spPr/>
      <dgm:t>
        <a:bodyPr/>
        <a:lstStyle/>
        <a:p>
          <a:endParaRPr lang="ru-RU"/>
        </a:p>
      </dgm:t>
    </dgm:pt>
    <dgm:pt modelId="{245457DF-91FD-435B-82C0-DF6D6A4FF9B0}" type="pres">
      <dgm:prSet presAssocID="{087BB3D5-2CBE-430B-9BC6-CF35212AF866}" presName="conn" presStyleLbl="parChTrans1D2" presStyleIdx="0" presStyleCnt="1"/>
      <dgm:spPr/>
      <dgm:t>
        <a:bodyPr/>
        <a:lstStyle/>
        <a:p>
          <a:endParaRPr lang="ru-RU"/>
        </a:p>
      </dgm:t>
    </dgm:pt>
    <dgm:pt modelId="{5128B356-4FE7-4F7C-99BC-618931D81F7E}" type="pres">
      <dgm:prSet presAssocID="{087BB3D5-2CBE-430B-9BC6-CF35212AF866}" presName="extraNode" presStyleLbl="node1" presStyleIdx="0" presStyleCnt="1"/>
      <dgm:spPr/>
      <dgm:t>
        <a:bodyPr/>
        <a:lstStyle/>
        <a:p>
          <a:endParaRPr lang="ru-RU"/>
        </a:p>
      </dgm:t>
    </dgm:pt>
    <dgm:pt modelId="{3D370488-52B8-4714-8349-AA9713309EBF}" type="pres">
      <dgm:prSet presAssocID="{087BB3D5-2CBE-430B-9BC6-CF35212AF866}" presName="dstNode" presStyleLbl="node1" presStyleIdx="0" presStyleCnt="1"/>
      <dgm:spPr/>
      <dgm:t>
        <a:bodyPr/>
        <a:lstStyle/>
        <a:p>
          <a:endParaRPr lang="ru-RU"/>
        </a:p>
      </dgm:t>
    </dgm:pt>
    <dgm:pt modelId="{DDF54D5B-6338-458E-849C-DDB03E4CBBC3}" type="pres">
      <dgm:prSet presAssocID="{1F53E388-1E39-42C9-86BF-7CBD6AD83713}" presName="text_1" presStyleLbl="node1" presStyleIdx="0" presStyleCnt="1" custScaleX="106714" custLinFactNeighborX="-1400" custLinFactNeighborY="-51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928334-01CE-4613-9BFF-8F71F1ED67E3}" type="pres">
      <dgm:prSet presAssocID="{1F53E388-1E39-42C9-86BF-7CBD6AD83713}" presName="accent_1" presStyleCnt="0"/>
      <dgm:spPr/>
      <dgm:t>
        <a:bodyPr/>
        <a:lstStyle/>
        <a:p>
          <a:endParaRPr lang="ru-RU"/>
        </a:p>
      </dgm:t>
    </dgm:pt>
    <dgm:pt modelId="{01A48181-1F75-4F0D-8070-E64FD4F9BE1D}" type="pres">
      <dgm:prSet presAssocID="{1F53E388-1E39-42C9-86BF-7CBD6AD83713}" presName="accentRepeatNode" presStyleLbl="solidFgAcc1" presStyleIdx="0" presStyleCnt="1" custScaleX="46837" custScaleY="46529" custLinFactNeighborX="4513" custLinFactNeighborY="-8044"/>
      <dgm:spPr/>
      <dgm:t>
        <a:bodyPr/>
        <a:lstStyle/>
        <a:p>
          <a:endParaRPr lang="ru-RU"/>
        </a:p>
      </dgm:t>
    </dgm:pt>
  </dgm:ptLst>
  <dgm:cxnLst>
    <dgm:cxn modelId="{477A13F2-AD7C-4CC2-8950-775ECA1ADABB}" srcId="{087BB3D5-2CBE-430B-9BC6-CF35212AF866}" destId="{1F53E388-1E39-42C9-86BF-7CBD6AD83713}" srcOrd="0" destOrd="0" parTransId="{BF1149B9-BDC6-4CB3-84CC-5B5025C9BBC5}" sibTransId="{B47A52A3-9976-4BEF-B2BC-A2EF317B5D48}"/>
    <dgm:cxn modelId="{60A82651-85E6-4864-BFB6-A51753FF9619}" type="presOf" srcId="{087BB3D5-2CBE-430B-9BC6-CF35212AF866}" destId="{27266F57-01AD-484A-A6BA-42E793126A9B}" srcOrd="0" destOrd="0" presId="urn:microsoft.com/office/officeart/2008/layout/VerticalCurvedList"/>
    <dgm:cxn modelId="{4C5C14CC-3CD3-46BF-8AA3-C41129A8FD6B}" type="presOf" srcId="{B47A52A3-9976-4BEF-B2BC-A2EF317B5D48}" destId="{245457DF-91FD-435B-82C0-DF6D6A4FF9B0}" srcOrd="0" destOrd="0" presId="urn:microsoft.com/office/officeart/2008/layout/VerticalCurvedList"/>
    <dgm:cxn modelId="{EBE5B21B-42A9-47E7-94B9-B877B7C6FC7F}" type="presOf" srcId="{1F53E388-1E39-42C9-86BF-7CBD6AD83713}" destId="{DDF54D5B-6338-458E-849C-DDB03E4CBBC3}" srcOrd="0" destOrd="0" presId="urn:microsoft.com/office/officeart/2008/layout/VerticalCurvedList"/>
    <dgm:cxn modelId="{EF0E916B-976C-4EC0-9B80-69C48BD82800}" type="presParOf" srcId="{27266F57-01AD-484A-A6BA-42E793126A9B}" destId="{437044E9-E9DA-4555-992E-8D908E67C11D}" srcOrd="0" destOrd="0" presId="urn:microsoft.com/office/officeart/2008/layout/VerticalCurvedList"/>
    <dgm:cxn modelId="{05CEF450-43E9-48FA-8885-385C3AADD555}" type="presParOf" srcId="{437044E9-E9DA-4555-992E-8D908E67C11D}" destId="{BE266E36-B390-40EF-913E-57633A4639F2}" srcOrd="0" destOrd="0" presId="urn:microsoft.com/office/officeart/2008/layout/VerticalCurvedList"/>
    <dgm:cxn modelId="{E338079B-6D81-4505-924B-A672462CF16C}" type="presParOf" srcId="{BE266E36-B390-40EF-913E-57633A4639F2}" destId="{A50CDA1E-2F96-4CED-8686-6D53CD16F1C3}" srcOrd="0" destOrd="0" presId="urn:microsoft.com/office/officeart/2008/layout/VerticalCurvedList"/>
    <dgm:cxn modelId="{60334A82-76A2-4F77-BF80-E6775E807184}" type="presParOf" srcId="{BE266E36-B390-40EF-913E-57633A4639F2}" destId="{245457DF-91FD-435B-82C0-DF6D6A4FF9B0}" srcOrd="1" destOrd="0" presId="urn:microsoft.com/office/officeart/2008/layout/VerticalCurvedList"/>
    <dgm:cxn modelId="{689809E8-9D23-4C19-95A5-C7D80F223A61}" type="presParOf" srcId="{BE266E36-B390-40EF-913E-57633A4639F2}" destId="{5128B356-4FE7-4F7C-99BC-618931D81F7E}" srcOrd="2" destOrd="0" presId="urn:microsoft.com/office/officeart/2008/layout/VerticalCurvedList"/>
    <dgm:cxn modelId="{6E8BCFA4-0026-4E18-97F6-B0371184D54C}" type="presParOf" srcId="{BE266E36-B390-40EF-913E-57633A4639F2}" destId="{3D370488-52B8-4714-8349-AA9713309EBF}" srcOrd="3" destOrd="0" presId="urn:microsoft.com/office/officeart/2008/layout/VerticalCurvedList"/>
    <dgm:cxn modelId="{10B0F99F-6453-4C22-8CBB-4A9B791B3EE2}" type="presParOf" srcId="{437044E9-E9DA-4555-992E-8D908E67C11D}" destId="{DDF54D5B-6338-458E-849C-DDB03E4CBBC3}" srcOrd="1" destOrd="0" presId="urn:microsoft.com/office/officeart/2008/layout/VerticalCurvedList"/>
    <dgm:cxn modelId="{5B6D76FD-5AFF-4CEF-99EE-AA65F4409700}" type="presParOf" srcId="{437044E9-E9DA-4555-992E-8D908E67C11D}" destId="{71928334-01CE-4613-9BFF-8F71F1ED67E3}" srcOrd="2" destOrd="0" presId="urn:microsoft.com/office/officeart/2008/layout/VerticalCurvedList"/>
    <dgm:cxn modelId="{A55615C7-4ACC-462C-B89F-3EACF5ABEA2E}" type="presParOf" srcId="{71928334-01CE-4613-9BFF-8F71F1ED67E3}" destId="{01A48181-1F75-4F0D-8070-E64FD4F9BE1D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87BB3D5-2CBE-430B-9BC6-CF35212AF866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1#4" csCatId="colorful" phldr="1"/>
      <dgm:spPr/>
      <dgm:t>
        <a:bodyPr/>
        <a:lstStyle/>
        <a:p>
          <a:endParaRPr lang="ru-RU"/>
        </a:p>
      </dgm:t>
    </dgm:pt>
    <dgm:pt modelId="{1F53E388-1E39-42C9-86BF-7CBD6AD83713}">
      <dgm:prSet phldrT="[Текст]" custT="1"/>
      <dgm:spPr/>
      <dgm:t>
        <a:bodyPr/>
        <a:lstStyle/>
        <a:p>
          <a:pPr marL="0" indent="0" algn="l">
            <a:lnSpc>
              <a:spcPct val="100000"/>
            </a:lnSpc>
            <a:spcAft>
              <a:spcPts val="0"/>
            </a:spcAft>
          </a:pPr>
          <a:r>
            <a:rPr lang="ru-RU" sz="1400" b="1" dirty="0" smtClean="0"/>
            <a:t>Узнать свои баллы и стаж, получить выписку о них</a:t>
          </a:r>
          <a:endParaRPr lang="ru-RU" sz="1400" b="1" dirty="0"/>
        </a:p>
      </dgm:t>
    </dgm:pt>
    <dgm:pt modelId="{BF1149B9-BDC6-4CB3-84CC-5B5025C9BBC5}" type="parTrans" cxnId="{477A13F2-AD7C-4CC2-8950-775ECA1ADABB}">
      <dgm:prSet/>
      <dgm:spPr/>
      <dgm:t>
        <a:bodyPr/>
        <a:lstStyle/>
        <a:p>
          <a:endParaRPr lang="ru-RU" sz="2000" b="1"/>
        </a:p>
      </dgm:t>
    </dgm:pt>
    <dgm:pt modelId="{B47A52A3-9976-4BEF-B2BC-A2EF317B5D48}" type="sibTrans" cxnId="{477A13F2-AD7C-4CC2-8950-775ECA1ADABB}">
      <dgm:prSet/>
      <dgm:spPr/>
      <dgm:t>
        <a:bodyPr/>
        <a:lstStyle/>
        <a:p>
          <a:endParaRPr lang="ru-RU" sz="2000" b="1"/>
        </a:p>
      </dgm:t>
    </dgm:pt>
    <dgm:pt modelId="{E87FCF34-0FBF-4E59-B0ED-8D56CA4AD16F}">
      <dgm:prSet phldrT="[Текст]" custT="1"/>
      <dgm:spPr/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400" b="1" dirty="0" smtClean="0"/>
            <a:t>Информация о сумме пенсионных накоплений</a:t>
          </a:r>
          <a:endParaRPr lang="ru-RU" sz="1400" b="1" dirty="0"/>
        </a:p>
      </dgm:t>
    </dgm:pt>
    <dgm:pt modelId="{D2D4B047-1B5E-4A62-9C9E-5AE00EBAA3A4}" type="parTrans" cxnId="{9D49E8A3-7084-44A2-A176-AA1F1FAB545F}">
      <dgm:prSet/>
      <dgm:spPr/>
      <dgm:t>
        <a:bodyPr/>
        <a:lstStyle/>
        <a:p>
          <a:endParaRPr lang="ru-RU" sz="2000" b="1"/>
        </a:p>
      </dgm:t>
    </dgm:pt>
    <dgm:pt modelId="{FB31E6F7-1CB4-4172-BBE1-779090447E3F}" type="sibTrans" cxnId="{9D49E8A3-7084-44A2-A176-AA1F1FAB545F}">
      <dgm:prSet/>
      <dgm:spPr/>
      <dgm:t>
        <a:bodyPr/>
        <a:lstStyle/>
        <a:p>
          <a:endParaRPr lang="ru-RU" sz="2000" b="1"/>
        </a:p>
      </dgm:t>
    </dgm:pt>
    <dgm:pt modelId="{7B733D38-9E67-4C7C-B575-726016CE4B11}">
      <dgm:prSet phldrT="[Текст]" custT="1"/>
      <dgm:spPr/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400" b="1" dirty="0" smtClean="0"/>
            <a:t>Проверить вариант своего пенсионного обеспечения и текущего страховщика</a:t>
          </a:r>
        </a:p>
      </dgm:t>
    </dgm:pt>
    <dgm:pt modelId="{B853B9B1-384A-4257-B0F1-06AD68A0C9F2}" type="parTrans" cxnId="{415666CB-E3FA-41CB-8D7B-DEAE9D0FAEA4}">
      <dgm:prSet/>
      <dgm:spPr/>
      <dgm:t>
        <a:bodyPr/>
        <a:lstStyle/>
        <a:p>
          <a:endParaRPr lang="ru-RU" sz="2000" b="1"/>
        </a:p>
      </dgm:t>
    </dgm:pt>
    <dgm:pt modelId="{0DF98805-855B-44E3-9CE9-171F3ABCA048}" type="sibTrans" cxnId="{415666CB-E3FA-41CB-8D7B-DEAE9D0FAEA4}">
      <dgm:prSet/>
      <dgm:spPr/>
      <dgm:t>
        <a:bodyPr/>
        <a:lstStyle/>
        <a:p>
          <a:endParaRPr lang="ru-RU" sz="2000" b="1"/>
        </a:p>
      </dgm:t>
    </dgm:pt>
    <dgm:pt modelId="{BF663B49-79BC-4E50-8F30-422578981371}">
      <dgm:prSet phldrT="[Текст]" custT="1"/>
      <dgm:spPr/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400" b="1" dirty="0" smtClean="0"/>
            <a:t>Просмотреть состояние своего индивидуального лицевого счета</a:t>
          </a:r>
        </a:p>
      </dgm:t>
    </dgm:pt>
    <dgm:pt modelId="{5212C0BC-2582-4899-BBB2-0B62E9F56B59}" type="parTrans" cxnId="{EB201A21-63D7-4339-8306-7FD5294331CD}">
      <dgm:prSet/>
      <dgm:spPr/>
      <dgm:t>
        <a:bodyPr/>
        <a:lstStyle/>
        <a:p>
          <a:endParaRPr lang="ru-RU" sz="2000" b="1"/>
        </a:p>
      </dgm:t>
    </dgm:pt>
    <dgm:pt modelId="{79B9FDA8-09B2-436B-B42C-ADF937271B12}" type="sibTrans" cxnId="{EB201A21-63D7-4339-8306-7FD5294331CD}">
      <dgm:prSet/>
      <dgm:spPr/>
      <dgm:t>
        <a:bodyPr/>
        <a:lstStyle/>
        <a:p>
          <a:endParaRPr lang="ru-RU" sz="2000" b="1"/>
        </a:p>
      </dgm:t>
    </dgm:pt>
    <dgm:pt modelId="{27266F57-01AD-484A-A6BA-42E793126A9B}" type="pres">
      <dgm:prSet presAssocID="{087BB3D5-2CBE-430B-9BC6-CF35212AF86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437044E9-E9DA-4555-992E-8D908E67C11D}" type="pres">
      <dgm:prSet presAssocID="{087BB3D5-2CBE-430B-9BC6-CF35212AF866}" presName="Name1" presStyleCnt="0"/>
      <dgm:spPr/>
      <dgm:t>
        <a:bodyPr/>
        <a:lstStyle/>
        <a:p>
          <a:endParaRPr lang="ru-RU"/>
        </a:p>
      </dgm:t>
    </dgm:pt>
    <dgm:pt modelId="{BE266E36-B390-40EF-913E-57633A4639F2}" type="pres">
      <dgm:prSet presAssocID="{087BB3D5-2CBE-430B-9BC6-CF35212AF866}" presName="cycle" presStyleCnt="0"/>
      <dgm:spPr/>
      <dgm:t>
        <a:bodyPr/>
        <a:lstStyle/>
        <a:p>
          <a:endParaRPr lang="ru-RU"/>
        </a:p>
      </dgm:t>
    </dgm:pt>
    <dgm:pt modelId="{A50CDA1E-2F96-4CED-8686-6D53CD16F1C3}" type="pres">
      <dgm:prSet presAssocID="{087BB3D5-2CBE-430B-9BC6-CF35212AF866}" presName="srcNode" presStyleLbl="node1" presStyleIdx="0" presStyleCnt="4"/>
      <dgm:spPr/>
      <dgm:t>
        <a:bodyPr/>
        <a:lstStyle/>
        <a:p>
          <a:endParaRPr lang="ru-RU"/>
        </a:p>
      </dgm:t>
    </dgm:pt>
    <dgm:pt modelId="{245457DF-91FD-435B-82C0-DF6D6A4FF9B0}" type="pres">
      <dgm:prSet presAssocID="{087BB3D5-2CBE-430B-9BC6-CF35212AF866}" presName="conn" presStyleLbl="parChTrans1D2" presStyleIdx="0" presStyleCnt="1"/>
      <dgm:spPr/>
      <dgm:t>
        <a:bodyPr/>
        <a:lstStyle/>
        <a:p>
          <a:endParaRPr lang="ru-RU"/>
        </a:p>
      </dgm:t>
    </dgm:pt>
    <dgm:pt modelId="{5128B356-4FE7-4F7C-99BC-618931D81F7E}" type="pres">
      <dgm:prSet presAssocID="{087BB3D5-2CBE-430B-9BC6-CF35212AF866}" presName="extraNode" presStyleLbl="node1" presStyleIdx="0" presStyleCnt="4"/>
      <dgm:spPr/>
      <dgm:t>
        <a:bodyPr/>
        <a:lstStyle/>
        <a:p>
          <a:endParaRPr lang="ru-RU"/>
        </a:p>
      </dgm:t>
    </dgm:pt>
    <dgm:pt modelId="{3D370488-52B8-4714-8349-AA9713309EBF}" type="pres">
      <dgm:prSet presAssocID="{087BB3D5-2CBE-430B-9BC6-CF35212AF866}" presName="dstNode" presStyleLbl="node1" presStyleIdx="0" presStyleCnt="4"/>
      <dgm:spPr/>
      <dgm:t>
        <a:bodyPr/>
        <a:lstStyle/>
        <a:p>
          <a:endParaRPr lang="ru-RU"/>
        </a:p>
      </dgm:t>
    </dgm:pt>
    <dgm:pt modelId="{DDF54D5B-6338-458E-849C-DDB03E4CBBC3}" type="pres">
      <dgm:prSet presAssocID="{1F53E388-1E39-42C9-86BF-7CBD6AD83713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928334-01CE-4613-9BFF-8F71F1ED67E3}" type="pres">
      <dgm:prSet presAssocID="{1F53E388-1E39-42C9-86BF-7CBD6AD83713}" presName="accent_1" presStyleCnt="0"/>
      <dgm:spPr/>
      <dgm:t>
        <a:bodyPr/>
        <a:lstStyle/>
        <a:p>
          <a:endParaRPr lang="ru-RU"/>
        </a:p>
      </dgm:t>
    </dgm:pt>
    <dgm:pt modelId="{01A48181-1F75-4F0D-8070-E64FD4F9BE1D}" type="pres">
      <dgm:prSet presAssocID="{1F53E388-1E39-42C9-86BF-7CBD6AD83713}" presName="accentRepeatNode" presStyleLbl="solidFgAcc1" presStyleIdx="0" presStyleCnt="4" custLinFactNeighborX="4641" custLinFactNeighborY="371"/>
      <dgm:spPr/>
      <dgm:t>
        <a:bodyPr/>
        <a:lstStyle/>
        <a:p>
          <a:endParaRPr lang="ru-RU"/>
        </a:p>
      </dgm:t>
    </dgm:pt>
    <dgm:pt modelId="{2C14C9FC-C506-438A-8B10-410991A99A2B}" type="pres">
      <dgm:prSet presAssocID="{E87FCF34-0FBF-4E59-B0ED-8D56CA4AD16F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2A85B4-3F8D-47BA-85B9-F87B2EF4CC06}" type="pres">
      <dgm:prSet presAssocID="{E87FCF34-0FBF-4E59-B0ED-8D56CA4AD16F}" presName="accent_2" presStyleCnt="0"/>
      <dgm:spPr/>
      <dgm:t>
        <a:bodyPr/>
        <a:lstStyle/>
        <a:p>
          <a:endParaRPr lang="ru-RU"/>
        </a:p>
      </dgm:t>
    </dgm:pt>
    <dgm:pt modelId="{537BE929-98CF-4EA2-9488-4851EAC1727B}" type="pres">
      <dgm:prSet presAssocID="{E87FCF34-0FBF-4E59-B0ED-8D56CA4AD16F}" presName="accentRepeatNode" presStyleLbl="solidFgAcc1" presStyleIdx="1" presStyleCnt="4"/>
      <dgm:spPr/>
      <dgm:t>
        <a:bodyPr/>
        <a:lstStyle/>
        <a:p>
          <a:endParaRPr lang="ru-RU"/>
        </a:p>
      </dgm:t>
    </dgm:pt>
    <dgm:pt modelId="{FD5D4023-A6A4-424C-BACD-BF02E6E99796}" type="pres">
      <dgm:prSet presAssocID="{7B733D38-9E67-4C7C-B575-726016CE4B11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5561F4-26CC-4B8C-B179-C9E4D2F7F684}" type="pres">
      <dgm:prSet presAssocID="{7B733D38-9E67-4C7C-B575-726016CE4B11}" presName="accent_3" presStyleCnt="0"/>
      <dgm:spPr/>
      <dgm:t>
        <a:bodyPr/>
        <a:lstStyle/>
        <a:p>
          <a:endParaRPr lang="ru-RU"/>
        </a:p>
      </dgm:t>
    </dgm:pt>
    <dgm:pt modelId="{6B244798-A7BC-4A26-B7CB-454ED21661C4}" type="pres">
      <dgm:prSet presAssocID="{7B733D38-9E67-4C7C-B575-726016CE4B11}" presName="accentRepeatNode" presStyleLbl="solidFgAcc1" presStyleIdx="2" presStyleCnt="4"/>
      <dgm:spPr/>
      <dgm:t>
        <a:bodyPr/>
        <a:lstStyle/>
        <a:p>
          <a:endParaRPr lang="ru-RU"/>
        </a:p>
      </dgm:t>
    </dgm:pt>
    <dgm:pt modelId="{61878C2E-EA78-4E2D-B4E2-AF068F81BF88}" type="pres">
      <dgm:prSet presAssocID="{BF663B49-79BC-4E50-8F30-422578981371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111B73-2E2C-4A4D-96A3-02F8B14DADBA}" type="pres">
      <dgm:prSet presAssocID="{BF663B49-79BC-4E50-8F30-422578981371}" presName="accent_4" presStyleCnt="0"/>
      <dgm:spPr/>
      <dgm:t>
        <a:bodyPr/>
        <a:lstStyle/>
        <a:p>
          <a:endParaRPr lang="ru-RU"/>
        </a:p>
      </dgm:t>
    </dgm:pt>
    <dgm:pt modelId="{1C6A0A45-002D-4B41-A6FE-8382C375CD74}" type="pres">
      <dgm:prSet presAssocID="{BF663B49-79BC-4E50-8F30-422578981371}" presName="accentRepeatNode" presStyleLbl="solidFgAcc1" presStyleIdx="3" presStyleCnt="4"/>
      <dgm:spPr/>
      <dgm:t>
        <a:bodyPr/>
        <a:lstStyle/>
        <a:p>
          <a:endParaRPr lang="ru-RU"/>
        </a:p>
      </dgm:t>
    </dgm:pt>
  </dgm:ptLst>
  <dgm:cxnLst>
    <dgm:cxn modelId="{1B2A076F-6D87-4F51-8E32-EF59212885DD}" type="presOf" srcId="{E87FCF34-0FBF-4E59-B0ED-8D56CA4AD16F}" destId="{2C14C9FC-C506-438A-8B10-410991A99A2B}" srcOrd="0" destOrd="0" presId="urn:microsoft.com/office/officeart/2008/layout/VerticalCurvedList"/>
    <dgm:cxn modelId="{DF63BAB4-62C6-428E-B414-156D4D065967}" type="presOf" srcId="{087BB3D5-2CBE-430B-9BC6-CF35212AF866}" destId="{27266F57-01AD-484A-A6BA-42E793126A9B}" srcOrd="0" destOrd="0" presId="urn:microsoft.com/office/officeart/2008/layout/VerticalCurvedList"/>
    <dgm:cxn modelId="{9D49E8A3-7084-44A2-A176-AA1F1FAB545F}" srcId="{087BB3D5-2CBE-430B-9BC6-CF35212AF866}" destId="{E87FCF34-0FBF-4E59-B0ED-8D56CA4AD16F}" srcOrd="1" destOrd="0" parTransId="{D2D4B047-1B5E-4A62-9C9E-5AE00EBAA3A4}" sibTransId="{FB31E6F7-1CB4-4172-BBE1-779090447E3F}"/>
    <dgm:cxn modelId="{EBE6DE0B-1ACF-43FF-B10C-9BACB74620FF}" type="presOf" srcId="{7B733D38-9E67-4C7C-B575-726016CE4B11}" destId="{FD5D4023-A6A4-424C-BACD-BF02E6E99796}" srcOrd="0" destOrd="0" presId="urn:microsoft.com/office/officeart/2008/layout/VerticalCurvedList"/>
    <dgm:cxn modelId="{2764D9F5-BD56-466E-AA58-A410D176B0A0}" type="presOf" srcId="{BF663B49-79BC-4E50-8F30-422578981371}" destId="{61878C2E-EA78-4E2D-B4E2-AF068F81BF88}" srcOrd="0" destOrd="0" presId="urn:microsoft.com/office/officeart/2008/layout/VerticalCurvedList"/>
    <dgm:cxn modelId="{ECF597CF-D0FE-4614-86D7-83B0CBA9AF58}" type="presOf" srcId="{B47A52A3-9976-4BEF-B2BC-A2EF317B5D48}" destId="{245457DF-91FD-435B-82C0-DF6D6A4FF9B0}" srcOrd="0" destOrd="0" presId="urn:microsoft.com/office/officeart/2008/layout/VerticalCurvedList"/>
    <dgm:cxn modelId="{EB201A21-63D7-4339-8306-7FD5294331CD}" srcId="{087BB3D5-2CBE-430B-9BC6-CF35212AF866}" destId="{BF663B49-79BC-4E50-8F30-422578981371}" srcOrd="3" destOrd="0" parTransId="{5212C0BC-2582-4899-BBB2-0B62E9F56B59}" sibTransId="{79B9FDA8-09B2-436B-B42C-ADF937271B12}"/>
    <dgm:cxn modelId="{477A13F2-AD7C-4CC2-8950-775ECA1ADABB}" srcId="{087BB3D5-2CBE-430B-9BC6-CF35212AF866}" destId="{1F53E388-1E39-42C9-86BF-7CBD6AD83713}" srcOrd="0" destOrd="0" parTransId="{BF1149B9-BDC6-4CB3-84CC-5B5025C9BBC5}" sibTransId="{B47A52A3-9976-4BEF-B2BC-A2EF317B5D48}"/>
    <dgm:cxn modelId="{415666CB-E3FA-41CB-8D7B-DEAE9D0FAEA4}" srcId="{087BB3D5-2CBE-430B-9BC6-CF35212AF866}" destId="{7B733D38-9E67-4C7C-B575-726016CE4B11}" srcOrd="2" destOrd="0" parTransId="{B853B9B1-384A-4257-B0F1-06AD68A0C9F2}" sibTransId="{0DF98805-855B-44E3-9CE9-171F3ABCA048}"/>
    <dgm:cxn modelId="{4B5025B5-7E71-4E0F-947B-2E18D5867C24}" type="presOf" srcId="{1F53E388-1E39-42C9-86BF-7CBD6AD83713}" destId="{DDF54D5B-6338-458E-849C-DDB03E4CBBC3}" srcOrd="0" destOrd="0" presId="urn:microsoft.com/office/officeart/2008/layout/VerticalCurvedList"/>
    <dgm:cxn modelId="{34FB3A77-2B08-4627-A515-E2C6C334AB27}" type="presParOf" srcId="{27266F57-01AD-484A-A6BA-42E793126A9B}" destId="{437044E9-E9DA-4555-992E-8D908E67C11D}" srcOrd="0" destOrd="0" presId="urn:microsoft.com/office/officeart/2008/layout/VerticalCurvedList"/>
    <dgm:cxn modelId="{56A1C8CE-65DA-41B2-8241-5CC81ADDE649}" type="presParOf" srcId="{437044E9-E9DA-4555-992E-8D908E67C11D}" destId="{BE266E36-B390-40EF-913E-57633A4639F2}" srcOrd="0" destOrd="0" presId="urn:microsoft.com/office/officeart/2008/layout/VerticalCurvedList"/>
    <dgm:cxn modelId="{4EADC547-6BFE-4D11-8E61-BF3360EC4FC5}" type="presParOf" srcId="{BE266E36-B390-40EF-913E-57633A4639F2}" destId="{A50CDA1E-2F96-4CED-8686-6D53CD16F1C3}" srcOrd="0" destOrd="0" presId="urn:microsoft.com/office/officeart/2008/layout/VerticalCurvedList"/>
    <dgm:cxn modelId="{174AC8F1-ABD6-4813-BFA3-FF3523208A99}" type="presParOf" srcId="{BE266E36-B390-40EF-913E-57633A4639F2}" destId="{245457DF-91FD-435B-82C0-DF6D6A4FF9B0}" srcOrd="1" destOrd="0" presId="urn:microsoft.com/office/officeart/2008/layout/VerticalCurvedList"/>
    <dgm:cxn modelId="{9C3D072F-BF02-4DFF-A4D9-D166C59635C7}" type="presParOf" srcId="{BE266E36-B390-40EF-913E-57633A4639F2}" destId="{5128B356-4FE7-4F7C-99BC-618931D81F7E}" srcOrd="2" destOrd="0" presId="urn:microsoft.com/office/officeart/2008/layout/VerticalCurvedList"/>
    <dgm:cxn modelId="{E8D01F81-2D21-4D0E-9A1E-CF124F86942C}" type="presParOf" srcId="{BE266E36-B390-40EF-913E-57633A4639F2}" destId="{3D370488-52B8-4714-8349-AA9713309EBF}" srcOrd="3" destOrd="0" presId="urn:microsoft.com/office/officeart/2008/layout/VerticalCurvedList"/>
    <dgm:cxn modelId="{5E57CCC0-F862-4899-A005-F0305A5F6301}" type="presParOf" srcId="{437044E9-E9DA-4555-992E-8D908E67C11D}" destId="{DDF54D5B-6338-458E-849C-DDB03E4CBBC3}" srcOrd="1" destOrd="0" presId="urn:microsoft.com/office/officeart/2008/layout/VerticalCurvedList"/>
    <dgm:cxn modelId="{B9287387-0C88-41C1-A4A0-FB9F41A466B9}" type="presParOf" srcId="{437044E9-E9DA-4555-992E-8D908E67C11D}" destId="{71928334-01CE-4613-9BFF-8F71F1ED67E3}" srcOrd="2" destOrd="0" presId="urn:microsoft.com/office/officeart/2008/layout/VerticalCurvedList"/>
    <dgm:cxn modelId="{49915EA4-994F-49AA-8169-5B7ED4767E17}" type="presParOf" srcId="{71928334-01CE-4613-9BFF-8F71F1ED67E3}" destId="{01A48181-1F75-4F0D-8070-E64FD4F9BE1D}" srcOrd="0" destOrd="0" presId="urn:microsoft.com/office/officeart/2008/layout/VerticalCurvedList"/>
    <dgm:cxn modelId="{45F525B2-97BB-4B5D-AB86-71DCB90E23C4}" type="presParOf" srcId="{437044E9-E9DA-4555-992E-8D908E67C11D}" destId="{2C14C9FC-C506-438A-8B10-410991A99A2B}" srcOrd="3" destOrd="0" presId="urn:microsoft.com/office/officeart/2008/layout/VerticalCurvedList"/>
    <dgm:cxn modelId="{BA2FDFEB-7DD4-4CB4-9556-25AFE916A298}" type="presParOf" srcId="{437044E9-E9DA-4555-992E-8D908E67C11D}" destId="{632A85B4-3F8D-47BA-85B9-F87B2EF4CC06}" srcOrd="4" destOrd="0" presId="urn:microsoft.com/office/officeart/2008/layout/VerticalCurvedList"/>
    <dgm:cxn modelId="{C43CBCED-A982-437C-A12D-F2CA413571FD}" type="presParOf" srcId="{632A85B4-3F8D-47BA-85B9-F87B2EF4CC06}" destId="{537BE929-98CF-4EA2-9488-4851EAC1727B}" srcOrd="0" destOrd="0" presId="urn:microsoft.com/office/officeart/2008/layout/VerticalCurvedList"/>
    <dgm:cxn modelId="{56DE348D-B41C-4BC6-BEDD-14DA0007F568}" type="presParOf" srcId="{437044E9-E9DA-4555-992E-8D908E67C11D}" destId="{FD5D4023-A6A4-424C-BACD-BF02E6E99796}" srcOrd="5" destOrd="0" presId="urn:microsoft.com/office/officeart/2008/layout/VerticalCurvedList"/>
    <dgm:cxn modelId="{E428BBB1-0181-46FC-82E6-2C617EB0A8F2}" type="presParOf" srcId="{437044E9-E9DA-4555-992E-8D908E67C11D}" destId="{985561F4-26CC-4B8C-B179-C9E4D2F7F684}" srcOrd="6" destOrd="0" presId="urn:microsoft.com/office/officeart/2008/layout/VerticalCurvedList"/>
    <dgm:cxn modelId="{6376DA8E-791A-443A-955B-EF803BC749B7}" type="presParOf" srcId="{985561F4-26CC-4B8C-B179-C9E4D2F7F684}" destId="{6B244798-A7BC-4A26-B7CB-454ED21661C4}" srcOrd="0" destOrd="0" presId="urn:microsoft.com/office/officeart/2008/layout/VerticalCurvedList"/>
    <dgm:cxn modelId="{D3C68A1F-68AA-4D70-89A5-B01F84292917}" type="presParOf" srcId="{437044E9-E9DA-4555-992E-8D908E67C11D}" destId="{61878C2E-EA78-4E2D-B4E2-AF068F81BF88}" srcOrd="7" destOrd="0" presId="urn:microsoft.com/office/officeart/2008/layout/VerticalCurvedList"/>
    <dgm:cxn modelId="{D18AB68E-63AD-4348-A470-98A8480DB2C6}" type="presParOf" srcId="{437044E9-E9DA-4555-992E-8D908E67C11D}" destId="{C6111B73-2E2C-4A4D-96A3-02F8B14DADBA}" srcOrd="8" destOrd="0" presId="urn:microsoft.com/office/officeart/2008/layout/VerticalCurvedList"/>
    <dgm:cxn modelId="{27A961E3-1FF7-4D74-AED0-27BE25AEFAA9}" type="presParOf" srcId="{C6111B73-2E2C-4A4D-96A3-02F8B14DADBA}" destId="{1C6A0A45-002D-4B41-A6FE-8382C375CD74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87BB3D5-2CBE-430B-9BC6-CF35212AF866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1#5" csCatId="colorful" phldr="1"/>
      <dgm:spPr/>
      <dgm:t>
        <a:bodyPr/>
        <a:lstStyle/>
        <a:p>
          <a:endParaRPr lang="ru-RU"/>
        </a:p>
      </dgm:t>
    </dgm:pt>
    <dgm:pt modelId="{1F53E388-1E39-42C9-86BF-7CBD6AD83713}">
      <dgm:prSet phldrT="[Текст]" custT="1"/>
      <dgm:spPr/>
      <dgm:t>
        <a:bodyPr/>
        <a:lstStyle/>
        <a:p>
          <a:pPr marL="0" indent="0" algn="l">
            <a:lnSpc>
              <a:spcPct val="100000"/>
            </a:lnSpc>
            <a:spcAft>
              <a:spcPts val="0"/>
            </a:spcAft>
          </a:pPr>
          <a:r>
            <a:rPr lang="ru-RU" sz="1800" b="1" dirty="0" smtClean="0"/>
            <a:t>Предварительная запись на прием</a:t>
          </a:r>
          <a:endParaRPr lang="ru-RU" sz="1800" b="1" dirty="0"/>
        </a:p>
      </dgm:t>
    </dgm:pt>
    <dgm:pt modelId="{BF1149B9-BDC6-4CB3-84CC-5B5025C9BBC5}" type="parTrans" cxnId="{477A13F2-AD7C-4CC2-8950-775ECA1ADABB}">
      <dgm:prSet/>
      <dgm:spPr/>
      <dgm:t>
        <a:bodyPr/>
        <a:lstStyle/>
        <a:p>
          <a:endParaRPr lang="ru-RU" sz="2000" b="1"/>
        </a:p>
      </dgm:t>
    </dgm:pt>
    <dgm:pt modelId="{B47A52A3-9976-4BEF-B2BC-A2EF317B5D48}" type="sibTrans" cxnId="{477A13F2-AD7C-4CC2-8950-775ECA1ADABB}">
      <dgm:prSet/>
      <dgm:spPr/>
      <dgm:t>
        <a:bodyPr/>
        <a:lstStyle/>
        <a:p>
          <a:endParaRPr lang="ru-RU" sz="2000" b="1"/>
        </a:p>
      </dgm:t>
    </dgm:pt>
    <dgm:pt modelId="{E87FCF34-0FBF-4E59-B0ED-8D56CA4AD16F}">
      <dgm:prSet phldrT="[Текст]" custT="1"/>
      <dgm:spPr/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ru-RU" sz="1800" b="1" dirty="0" smtClean="0"/>
            <a:t>Предварительный</a:t>
          </a:r>
          <a:r>
            <a:rPr lang="ru-RU" sz="1800" b="1" baseline="0" dirty="0" smtClean="0"/>
            <a:t> заказ справок и документов</a:t>
          </a:r>
          <a:endParaRPr lang="ru-RU" sz="1800" b="1" dirty="0"/>
        </a:p>
      </dgm:t>
    </dgm:pt>
    <dgm:pt modelId="{D2D4B047-1B5E-4A62-9C9E-5AE00EBAA3A4}" type="parTrans" cxnId="{9D49E8A3-7084-44A2-A176-AA1F1FAB545F}">
      <dgm:prSet/>
      <dgm:spPr/>
      <dgm:t>
        <a:bodyPr/>
        <a:lstStyle/>
        <a:p>
          <a:endParaRPr lang="ru-RU" sz="2000" b="1"/>
        </a:p>
      </dgm:t>
    </dgm:pt>
    <dgm:pt modelId="{FB31E6F7-1CB4-4172-BBE1-779090447E3F}" type="sibTrans" cxnId="{9D49E8A3-7084-44A2-A176-AA1F1FAB545F}">
      <dgm:prSet/>
      <dgm:spPr/>
      <dgm:t>
        <a:bodyPr/>
        <a:lstStyle/>
        <a:p>
          <a:endParaRPr lang="ru-RU" sz="2000" b="1"/>
        </a:p>
      </dgm:t>
    </dgm:pt>
    <dgm:pt modelId="{7B733D38-9E67-4C7C-B575-726016CE4B11}">
      <dgm:prSet phldrT="[Текст]" custT="1"/>
      <dgm:spPr/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800" b="1" dirty="0" smtClean="0"/>
            <a:t>Направление обращения в ПФР</a:t>
          </a:r>
        </a:p>
      </dgm:t>
    </dgm:pt>
    <dgm:pt modelId="{B853B9B1-384A-4257-B0F1-06AD68A0C9F2}" type="parTrans" cxnId="{415666CB-E3FA-41CB-8D7B-DEAE9D0FAEA4}">
      <dgm:prSet/>
      <dgm:spPr/>
      <dgm:t>
        <a:bodyPr/>
        <a:lstStyle/>
        <a:p>
          <a:endParaRPr lang="ru-RU" sz="2000" b="1"/>
        </a:p>
      </dgm:t>
    </dgm:pt>
    <dgm:pt modelId="{0DF98805-855B-44E3-9CE9-171F3ABCA048}" type="sibTrans" cxnId="{415666CB-E3FA-41CB-8D7B-DEAE9D0FAEA4}">
      <dgm:prSet/>
      <dgm:spPr/>
      <dgm:t>
        <a:bodyPr/>
        <a:lstStyle/>
        <a:p>
          <a:endParaRPr lang="ru-RU" sz="2000" b="1"/>
        </a:p>
      </dgm:t>
    </dgm:pt>
    <dgm:pt modelId="{BF663B49-79BC-4E50-8F30-422578981371}">
      <dgm:prSet phldrT="[Текст]" custT="1"/>
      <dgm:spPr/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800" b="1" dirty="0" smtClean="0"/>
            <a:t>Пенсионный калькулятор</a:t>
          </a:r>
        </a:p>
      </dgm:t>
    </dgm:pt>
    <dgm:pt modelId="{5212C0BC-2582-4899-BBB2-0B62E9F56B59}" type="parTrans" cxnId="{EB201A21-63D7-4339-8306-7FD5294331CD}">
      <dgm:prSet/>
      <dgm:spPr/>
      <dgm:t>
        <a:bodyPr/>
        <a:lstStyle/>
        <a:p>
          <a:endParaRPr lang="ru-RU" sz="2000" b="1"/>
        </a:p>
      </dgm:t>
    </dgm:pt>
    <dgm:pt modelId="{79B9FDA8-09B2-436B-B42C-ADF937271B12}" type="sibTrans" cxnId="{EB201A21-63D7-4339-8306-7FD5294331CD}">
      <dgm:prSet/>
      <dgm:spPr/>
      <dgm:t>
        <a:bodyPr/>
        <a:lstStyle/>
        <a:p>
          <a:endParaRPr lang="ru-RU" sz="2000" b="1"/>
        </a:p>
      </dgm:t>
    </dgm:pt>
    <dgm:pt modelId="{27266F57-01AD-484A-A6BA-42E793126A9B}" type="pres">
      <dgm:prSet presAssocID="{087BB3D5-2CBE-430B-9BC6-CF35212AF86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437044E9-E9DA-4555-992E-8D908E67C11D}" type="pres">
      <dgm:prSet presAssocID="{087BB3D5-2CBE-430B-9BC6-CF35212AF866}" presName="Name1" presStyleCnt="0"/>
      <dgm:spPr/>
      <dgm:t>
        <a:bodyPr/>
        <a:lstStyle/>
        <a:p>
          <a:endParaRPr lang="ru-RU"/>
        </a:p>
      </dgm:t>
    </dgm:pt>
    <dgm:pt modelId="{BE266E36-B390-40EF-913E-57633A4639F2}" type="pres">
      <dgm:prSet presAssocID="{087BB3D5-2CBE-430B-9BC6-CF35212AF866}" presName="cycle" presStyleCnt="0"/>
      <dgm:spPr/>
      <dgm:t>
        <a:bodyPr/>
        <a:lstStyle/>
        <a:p>
          <a:endParaRPr lang="ru-RU"/>
        </a:p>
      </dgm:t>
    </dgm:pt>
    <dgm:pt modelId="{A50CDA1E-2F96-4CED-8686-6D53CD16F1C3}" type="pres">
      <dgm:prSet presAssocID="{087BB3D5-2CBE-430B-9BC6-CF35212AF866}" presName="srcNode" presStyleLbl="node1" presStyleIdx="0" presStyleCnt="4"/>
      <dgm:spPr/>
      <dgm:t>
        <a:bodyPr/>
        <a:lstStyle/>
        <a:p>
          <a:endParaRPr lang="ru-RU"/>
        </a:p>
      </dgm:t>
    </dgm:pt>
    <dgm:pt modelId="{245457DF-91FD-435B-82C0-DF6D6A4FF9B0}" type="pres">
      <dgm:prSet presAssocID="{087BB3D5-2CBE-430B-9BC6-CF35212AF866}" presName="conn" presStyleLbl="parChTrans1D2" presStyleIdx="0" presStyleCnt="1"/>
      <dgm:spPr/>
      <dgm:t>
        <a:bodyPr/>
        <a:lstStyle/>
        <a:p>
          <a:endParaRPr lang="ru-RU"/>
        </a:p>
      </dgm:t>
    </dgm:pt>
    <dgm:pt modelId="{5128B356-4FE7-4F7C-99BC-618931D81F7E}" type="pres">
      <dgm:prSet presAssocID="{087BB3D5-2CBE-430B-9BC6-CF35212AF866}" presName="extraNode" presStyleLbl="node1" presStyleIdx="0" presStyleCnt="4"/>
      <dgm:spPr/>
      <dgm:t>
        <a:bodyPr/>
        <a:lstStyle/>
        <a:p>
          <a:endParaRPr lang="ru-RU"/>
        </a:p>
      </dgm:t>
    </dgm:pt>
    <dgm:pt modelId="{3D370488-52B8-4714-8349-AA9713309EBF}" type="pres">
      <dgm:prSet presAssocID="{087BB3D5-2CBE-430B-9BC6-CF35212AF866}" presName="dstNode" presStyleLbl="node1" presStyleIdx="0" presStyleCnt="4"/>
      <dgm:spPr/>
      <dgm:t>
        <a:bodyPr/>
        <a:lstStyle/>
        <a:p>
          <a:endParaRPr lang="ru-RU"/>
        </a:p>
      </dgm:t>
    </dgm:pt>
    <dgm:pt modelId="{DDF54D5B-6338-458E-849C-DDB03E4CBBC3}" type="pres">
      <dgm:prSet presAssocID="{1F53E388-1E39-42C9-86BF-7CBD6AD83713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928334-01CE-4613-9BFF-8F71F1ED67E3}" type="pres">
      <dgm:prSet presAssocID="{1F53E388-1E39-42C9-86BF-7CBD6AD83713}" presName="accent_1" presStyleCnt="0"/>
      <dgm:spPr/>
      <dgm:t>
        <a:bodyPr/>
        <a:lstStyle/>
        <a:p>
          <a:endParaRPr lang="ru-RU"/>
        </a:p>
      </dgm:t>
    </dgm:pt>
    <dgm:pt modelId="{01A48181-1F75-4F0D-8070-E64FD4F9BE1D}" type="pres">
      <dgm:prSet presAssocID="{1F53E388-1E39-42C9-86BF-7CBD6AD83713}" presName="accentRepeatNode" presStyleLbl="solidFgAcc1" presStyleIdx="0" presStyleCnt="4" custLinFactNeighborX="3281" custLinFactNeighborY="-284"/>
      <dgm:spPr/>
      <dgm:t>
        <a:bodyPr/>
        <a:lstStyle/>
        <a:p>
          <a:endParaRPr lang="ru-RU"/>
        </a:p>
      </dgm:t>
    </dgm:pt>
    <dgm:pt modelId="{2C14C9FC-C506-438A-8B10-410991A99A2B}" type="pres">
      <dgm:prSet presAssocID="{E87FCF34-0FBF-4E59-B0ED-8D56CA4AD16F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2A85B4-3F8D-47BA-85B9-F87B2EF4CC06}" type="pres">
      <dgm:prSet presAssocID="{E87FCF34-0FBF-4E59-B0ED-8D56CA4AD16F}" presName="accent_2" presStyleCnt="0"/>
      <dgm:spPr/>
      <dgm:t>
        <a:bodyPr/>
        <a:lstStyle/>
        <a:p>
          <a:endParaRPr lang="ru-RU"/>
        </a:p>
      </dgm:t>
    </dgm:pt>
    <dgm:pt modelId="{537BE929-98CF-4EA2-9488-4851EAC1727B}" type="pres">
      <dgm:prSet presAssocID="{E87FCF34-0FBF-4E59-B0ED-8D56CA4AD16F}" presName="accentRepeatNode" presStyleLbl="solidFgAcc1" presStyleIdx="1" presStyleCnt="4"/>
      <dgm:spPr/>
      <dgm:t>
        <a:bodyPr/>
        <a:lstStyle/>
        <a:p>
          <a:endParaRPr lang="ru-RU"/>
        </a:p>
      </dgm:t>
    </dgm:pt>
    <dgm:pt modelId="{FD5D4023-A6A4-424C-BACD-BF02E6E99796}" type="pres">
      <dgm:prSet presAssocID="{7B733D38-9E67-4C7C-B575-726016CE4B11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5561F4-26CC-4B8C-B179-C9E4D2F7F684}" type="pres">
      <dgm:prSet presAssocID="{7B733D38-9E67-4C7C-B575-726016CE4B11}" presName="accent_3" presStyleCnt="0"/>
      <dgm:spPr/>
      <dgm:t>
        <a:bodyPr/>
        <a:lstStyle/>
        <a:p>
          <a:endParaRPr lang="ru-RU"/>
        </a:p>
      </dgm:t>
    </dgm:pt>
    <dgm:pt modelId="{6B244798-A7BC-4A26-B7CB-454ED21661C4}" type="pres">
      <dgm:prSet presAssocID="{7B733D38-9E67-4C7C-B575-726016CE4B11}" presName="accentRepeatNode" presStyleLbl="solidFgAcc1" presStyleIdx="2" presStyleCnt="4"/>
      <dgm:spPr/>
      <dgm:t>
        <a:bodyPr/>
        <a:lstStyle/>
        <a:p>
          <a:endParaRPr lang="ru-RU"/>
        </a:p>
      </dgm:t>
    </dgm:pt>
    <dgm:pt modelId="{61878C2E-EA78-4E2D-B4E2-AF068F81BF88}" type="pres">
      <dgm:prSet presAssocID="{BF663B49-79BC-4E50-8F30-422578981371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111B73-2E2C-4A4D-96A3-02F8B14DADBA}" type="pres">
      <dgm:prSet presAssocID="{BF663B49-79BC-4E50-8F30-422578981371}" presName="accent_4" presStyleCnt="0"/>
      <dgm:spPr/>
      <dgm:t>
        <a:bodyPr/>
        <a:lstStyle/>
        <a:p>
          <a:endParaRPr lang="ru-RU"/>
        </a:p>
      </dgm:t>
    </dgm:pt>
    <dgm:pt modelId="{1C6A0A45-002D-4B41-A6FE-8382C375CD74}" type="pres">
      <dgm:prSet presAssocID="{BF663B49-79BC-4E50-8F30-422578981371}" presName="accentRepeatNode" presStyleLbl="solidFgAcc1" presStyleIdx="3" presStyleCnt="4"/>
      <dgm:spPr/>
      <dgm:t>
        <a:bodyPr/>
        <a:lstStyle/>
        <a:p>
          <a:endParaRPr lang="ru-RU"/>
        </a:p>
      </dgm:t>
    </dgm:pt>
  </dgm:ptLst>
  <dgm:cxnLst>
    <dgm:cxn modelId="{5CFACA24-2511-4720-85BA-7449707E8050}" type="presOf" srcId="{E87FCF34-0FBF-4E59-B0ED-8D56CA4AD16F}" destId="{2C14C9FC-C506-438A-8B10-410991A99A2B}" srcOrd="0" destOrd="0" presId="urn:microsoft.com/office/officeart/2008/layout/VerticalCurvedList"/>
    <dgm:cxn modelId="{F984F881-C882-4D10-A977-8E5606F6F94E}" type="presOf" srcId="{BF663B49-79BC-4E50-8F30-422578981371}" destId="{61878C2E-EA78-4E2D-B4E2-AF068F81BF88}" srcOrd="0" destOrd="0" presId="urn:microsoft.com/office/officeart/2008/layout/VerticalCurvedList"/>
    <dgm:cxn modelId="{477A13F2-AD7C-4CC2-8950-775ECA1ADABB}" srcId="{087BB3D5-2CBE-430B-9BC6-CF35212AF866}" destId="{1F53E388-1E39-42C9-86BF-7CBD6AD83713}" srcOrd="0" destOrd="0" parTransId="{BF1149B9-BDC6-4CB3-84CC-5B5025C9BBC5}" sibTransId="{B47A52A3-9976-4BEF-B2BC-A2EF317B5D48}"/>
    <dgm:cxn modelId="{523501B5-D02E-47F3-9D8F-46F18EE4CA02}" type="presOf" srcId="{B47A52A3-9976-4BEF-B2BC-A2EF317B5D48}" destId="{245457DF-91FD-435B-82C0-DF6D6A4FF9B0}" srcOrd="0" destOrd="0" presId="urn:microsoft.com/office/officeart/2008/layout/VerticalCurvedList"/>
    <dgm:cxn modelId="{621E18F7-7CDA-4FB2-A037-16C85471EDF8}" type="presOf" srcId="{1F53E388-1E39-42C9-86BF-7CBD6AD83713}" destId="{DDF54D5B-6338-458E-849C-DDB03E4CBBC3}" srcOrd="0" destOrd="0" presId="urn:microsoft.com/office/officeart/2008/layout/VerticalCurvedList"/>
    <dgm:cxn modelId="{484E10E9-A5D3-4AD0-B495-FABCDA440634}" type="presOf" srcId="{087BB3D5-2CBE-430B-9BC6-CF35212AF866}" destId="{27266F57-01AD-484A-A6BA-42E793126A9B}" srcOrd="0" destOrd="0" presId="urn:microsoft.com/office/officeart/2008/layout/VerticalCurvedList"/>
    <dgm:cxn modelId="{185268D8-384D-4894-8FA3-BE91D638AEEC}" type="presOf" srcId="{7B733D38-9E67-4C7C-B575-726016CE4B11}" destId="{FD5D4023-A6A4-424C-BACD-BF02E6E99796}" srcOrd="0" destOrd="0" presId="urn:microsoft.com/office/officeart/2008/layout/VerticalCurvedList"/>
    <dgm:cxn modelId="{EB201A21-63D7-4339-8306-7FD5294331CD}" srcId="{087BB3D5-2CBE-430B-9BC6-CF35212AF866}" destId="{BF663B49-79BC-4E50-8F30-422578981371}" srcOrd="3" destOrd="0" parTransId="{5212C0BC-2582-4899-BBB2-0B62E9F56B59}" sibTransId="{79B9FDA8-09B2-436B-B42C-ADF937271B12}"/>
    <dgm:cxn modelId="{9D49E8A3-7084-44A2-A176-AA1F1FAB545F}" srcId="{087BB3D5-2CBE-430B-9BC6-CF35212AF866}" destId="{E87FCF34-0FBF-4E59-B0ED-8D56CA4AD16F}" srcOrd="1" destOrd="0" parTransId="{D2D4B047-1B5E-4A62-9C9E-5AE00EBAA3A4}" sibTransId="{FB31E6F7-1CB4-4172-BBE1-779090447E3F}"/>
    <dgm:cxn modelId="{415666CB-E3FA-41CB-8D7B-DEAE9D0FAEA4}" srcId="{087BB3D5-2CBE-430B-9BC6-CF35212AF866}" destId="{7B733D38-9E67-4C7C-B575-726016CE4B11}" srcOrd="2" destOrd="0" parTransId="{B853B9B1-384A-4257-B0F1-06AD68A0C9F2}" sibTransId="{0DF98805-855B-44E3-9CE9-171F3ABCA048}"/>
    <dgm:cxn modelId="{B53B92B5-F1A0-45ED-B6F7-BF8B3A698697}" type="presParOf" srcId="{27266F57-01AD-484A-A6BA-42E793126A9B}" destId="{437044E9-E9DA-4555-992E-8D908E67C11D}" srcOrd="0" destOrd="0" presId="urn:microsoft.com/office/officeart/2008/layout/VerticalCurvedList"/>
    <dgm:cxn modelId="{B7D97668-D6C3-4EFA-BCBD-C1D185F2743A}" type="presParOf" srcId="{437044E9-E9DA-4555-992E-8D908E67C11D}" destId="{BE266E36-B390-40EF-913E-57633A4639F2}" srcOrd="0" destOrd="0" presId="urn:microsoft.com/office/officeart/2008/layout/VerticalCurvedList"/>
    <dgm:cxn modelId="{AFC27398-FB05-4BDC-93F3-66F6DD8B5815}" type="presParOf" srcId="{BE266E36-B390-40EF-913E-57633A4639F2}" destId="{A50CDA1E-2F96-4CED-8686-6D53CD16F1C3}" srcOrd="0" destOrd="0" presId="urn:microsoft.com/office/officeart/2008/layout/VerticalCurvedList"/>
    <dgm:cxn modelId="{9B360462-E3A6-4F5B-A1A0-5CEC996A052B}" type="presParOf" srcId="{BE266E36-B390-40EF-913E-57633A4639F2}" destId="{245457DF-91FD-435B-82C0-DF6D6A4FF9B0}" srcOrd="1" destOrd="0" presId="urn:microsoft.com/office/officeart/2008/layout/VerticalCurvedList"/>
    <dgm:cxn modelId="{5371F82C-F245-4763-851C-EF50FCEA9756}" type="presParOf" srcId="{BE266E36-B390-40EF-913E-57633A4639F2}" destId="{5128B356-4FE7-4F7C-99BC-618931D81F7E}" srcOrd="2" destOrd="0" presId="urn:microsoft.com/office/officeart/2008/layout/VerticalCurvedList"/>
    <dgm:cxn modelId="{D43141CB-59E4-4BAE-A6CD-CA7D21B0D2F5}" type="presParOf" srcId="{BE266E36-B390-40EF-913E-57633A4639F2}" destId="{3D370488-52B8-4714-8349-AA9713309EBF}" srcOrd="3" destOrd="0" presId="urn:microsoft.com/office/officeart/2008/layout/VerticalCurvedList"/>
    <dgm:cxn modelId="{0A6CC076-62A5-4789-B710-427CFE047FAF}" type="presParOf" srcId="{437044E9-E9DA-4555-992E-8D908E67C11D}" destId="{DDF54D5B-6338-458E-849C-DDB03E4CBBC3}" srcOrd="1" destOrd="0" presId="urn:microsoft.com/office/officeart/2008/layout/VerticalCurvedList"/>
    <dgm:cxn modelId="{A38C7C9A-7949-4F2E-BB5F-93F12F82E161}" type="presParOf" srcId="{437044E9-E9DA-4555-992E-8D908E67C11D}" destId="{71928334-01CE-4613-9BFF-8F71F1ED67E3}" srcOrd="2" destOrd="0" presId="urn:microsoft.com/office/officeart/2008/layout/VerticalCurvedList"/>
    <dgm:cxn modelId="{B4C83A95-51CC-4CB8-9B2D-02A888A0B40E}" type="presParOf" srcId="{71928334-01CE-4613-9BFF-8F71F1ED67E3}" destId="{01A48181-1F75-4F0D-8070-E64FD4F9BE1D}" srcOrd="0" destOrd="0" presId="urn:microsoft.com/office/officeart/2008/layout/VerticalCurvedList"/>
    <dgm:cxn modelId="{C4DA281E-F0B3-49B9-8DA9-F1C7120CA34B}" type="presParOf" srcId="{437044E9-E9DA-4555-992E-8D908E67C11D}" destId="{2C14C9FC-C506-438A-8B10-410991A99A2B}" srcOrd="3" destOrd="0" presId="urn:microsoft.com/office/officeart/2008/layout/VerticalCurvedList"/>
    <dgm:cxn modelId="{249B08C6-F5E5-4B50-89BE-96DCFFD2E226}" type="presParOf" srcId="{437044E9-E9DA-4555-992E-8D908E67C11D}" destId="{632A85B4-3F8D-47BA-85B9-F87B2EF4CC06}" srcOrd="4" destOrd="0" presId="urn:microsoft.com/office/officeart/2008/layout/VerticalCurvedList"/>
    <dgm:cxn modelId="{C02D21ED-2172-4C54-A014-604F28AF339B}" type="presParOf" srcId="{632A85B4-3F8D-47BA-85B9-F87B2EF4CC06}" destId="{537BE929-98CF-4EA2-9488-4851EAC1727B}" srcOrd="0" destOrd="0" presId="urn:microsoft.com/office/officeart/2008/layout/VerticalCurvedList"/>
    <dgm:cxn modelId="{5537468D-D444-4628-9018-1829860334B6}" type="presParOf" srcId="{437044E9-E9DA-4555-992E-8D908E67C11D}" destId="{FD5D4023-A6A4-424C-BACD-BF02E6E99796}" srcOrd="5" destOrd="0" presId="urn:microsoft.com/office/officeart/2008/layout/VerticalCurvedList"/>
    <dgm:cxn modelId="{F0AB195F-EFB8-45DC-ADEF-1A8F0BEA5838}" type="presParOf" srcId="{437044E9-E9DA-4555-992E-8D908E67C11D}" destId="{985561F4-26CC-4B8C-B179-C9E4D2F7F684}" srcOrd="6" destOrd="0" presId="urn:microsoft.com/office/officeart/2008/layout/VerticalCurvedList"/>
    <dgm:cxn modelId="{BFA91251-7D53-4A9A-A04C-A2345595D55F}" type="presParOf" srcId="{985561F4-26CC-4B8C-B179-C9E4D2F7F684}" destId="{6B244798-A7BC-4A26-B7CB-454ED21661C4}" srcOrd="0" destOrd="0" presId="urn:microsoft.com/office/officeart/2008/layout/VerticalCurvedList"/>
    <dgm:cxn modelId="{ACF280A1-818B-4CE1-B8D3-B984FDC73EEB}" type="presParOf" srcId="{437044E9-E9DA-4555-992E-8D908E67C11D}" destId="{61878C2E-EA78-4E2D-B4E2-AF068F81BF88}" srcOrd="7" destOrd="0" presId="urn:microsoft.com/office/officeart/2008/layout/VerticalCurvedList"/>
    <dgm:cxn modelId="{E1564AF9-0167-4DB8-AE7A-98E184FCD8ED}" type="presParOf" srcId="{437044E9-E9DA-4555-992E-8D908E67C11D}" destId="{C6111B73-2E2C-4A4D-96A3-02F8B14DADBA}" srcOrd="8" destOrd="0" presId="urn:microsoft.com/office/officeart/2008/layout/VerticalCurvedList"/>
    <dgm:cxn modelId="{15DB5033-1B07-47B5-821B-19FCA9161643}" type="presParOf" srcId="{C6111B73-2E2C-4A4D-96A3-02F8B14DADBA}" destId="{1C6A0A45-002D-4B41-A6FE-8382C375CD74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87BB3D5-2CBE-430B-9BC6-CF35212AF866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1#6" csCatId="colorful" phldr="1"/>
      <dgm:spPr/>
      <dgm:t>
        <a:bodyPr/>
        <a:lstStyle/>
        <a:p>
          <a:endParaRPr lang="ru-RU"/>
        </a:p>
      </dgm:t>
    </dgm:pt>
    <dgm:pt modelId="{1F53E388-1E39-42C9-86BF-7CBD6AD83713}">
      <dgm:prSet phldrT="[Текст]" custT="1"/>
      <dgm:spPr/>
      <dgm:t>
        <a:bodyPr/>
        <a:lstStyle/>
        <a:p>
          <a:pPr marL="0" indent="0" algn="l">
            <a:lnSpc>
              <a:spcPct val="100000"/>
            </a:lnSpc>
            <a:spcAft>
              <a:spcPts val="0"/>
            </a:spcAft>
          </a:pPr>
          <a:r>
            <a:rPr lang="ru-RU" sz="2000" b="1" dirty="0" smtClean="0"/>
            <a:t>Регистрация пользователей портала ГОСУСЛУГИ</a:t>
          </a:r>
          <a:endParaRPr lang="ru-RU" sz="2000" b="1" dirty="0"/>
        </a:p>
      </dgm:t>
    </dgm:pt>
    <dgm:pt modelId="{BF1149B9-BDC6-4CB3-84CC-5B5025C9BBC5}" type="parTrans" cxnId="{477A13F2-AD7C-4CC2-8950-775ECA1ADABB}">
      <dgm:prSet/>
      <dgm:spPr/>
      <dgm:t>
        <a:bodyPr/>
        <a:lstStyle/>
        <a:p>
          <a:endParaRPr lang="ru-RU" sz="2000" b="1"/>
        </a:p>
      </dgm:t>
    </dgm:pt>
    <dgm:pt modelId="{B47A52A3-9976-4BEF-B2BC-A2EF317B5D48}" type="sibTrans" cxnId="{477A13F2-AD7C-4CC2-8950-775ECA1ADABB}">
      <dgm:prSet/>
      <dgm:spPr/>
      <dgm:t>
        <a:bodyPr/>
        <a:lstStyle/>
        <a:p>
          <a:endParaRPr lang="ru-RU" sz="2000" b="1"/>
        </a:p>
      </dgm:t>
    </dgm:pt>
    <dgm:pt modelId="{E87FCF34-0FBF-4E59-B0ED-8D56CA4AD16F}">
      <dgm:prSet phldrT="[Текст]" custT="1"/>
      <dgm:spPr/>
      <dgm:t>
        <a:bodyPr/>
        <a:lstStyle/>
        <a:p>
          <a:pPr marL="0" indent="0" algn="l">
            <a:lnSpc>
              <a:spcPts val="2000"/>
            </a:lnSpc>
            <a:spcAft>
              <a:spcPts val="0"/>
            </a:spcAft>
          </a:pPr>
          <a:r>
            <a:rPr lang="ru-RU" sz="2000" b="1" dirty="0" smtClean="0"/>
            <a:t>Подтверждение учетной записи пользователя портала ГОСУСЛУГИ</a:t>
          </a:r>
          <a:endParaRPr lang="ru-RU" sz="2000" b="1" dirty="0"/>
        </a:p>
      </dgm:t>
    </dgm:pt>
    <dgm:pt modelId="{D2D4B047-1B5E-4A62-9C9E-5AE00EBAA3A4}" type="parTrans" cxnId="{9D49E8A3-7084-44A2-A176-AA1F1FAB545F}">
      <dgm:prSet/>
      <dgm:spPr/>
      <dgm:t>
        <a:bodyPr/>
        <a:lstStyle/>
        <a:p>
          <a:endParaRPr lang="ru-RU" sz="2000" b="1"/>
        </a:p>
      </dgm:t>
    </dgm:pt>
    <dgm:pt modelId="{FB31E6F7-1CB4-4172-BBE1-779090447E3F}" type="sibTrans" cxnId="{9D49E8A3-7084-44A2-A176-AA1F1FAB545F}">
      <dgm:prSet/>
      <dgm:spPr/>
      <dgm:t>
        <a:bodyPr/>
        <a:lstStyle/>
        <a:p>
          <a:endParaRPr lang="ru-RU" sz="2000" b="1"/>
        </a:p>
      </dgm:t>
    </dgm:pt>
    <dgm:pt modelId="{7B733D38-9E67-4C7C-B575-726016CE4B11}">
      <dgm:prSet phldrT="[Текст]" custT="1"/>
      <dgm:spPr/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ru-RU" sz="2000" b="1" dirty="0" smtClean="0"/>
            <a:t>Восстановление учетной записи портала ГОСУСЛУГИ</a:t>
          </a:r>
        </a:p>
      </dgm:t>
    </dgm:pt>
    <dgm:pt modelId="{B853B9B1-384A-4257-B0F1-06AD68A0C9F2}" type="parTrans" cxnId="{415666CB-E3FA-41CB-8D7B-DEAE9D0FAEA4}">
      <dgm:prSet/>
      <dgm:spPr/>
      <dgm:t>
        <a:bodyPr/>
        <a:lstStyle/>
        <a:p>
          <a:endParaRPr lang="ru-RU" sz="2000" b="1"/>
        </a:p>
      </dgm:t>
    </dgm:pt>
    <dgm:pt modelId="{0DF98805-855B-44E3-9CE9-171F3ABCA048}" type="sibTrans" cxnId="{415666CB-E3FA-41CB-8D7B-DEAE9D0FAEA4}">
      <dgm:prSet/>
      <dgm:spPr/>
      <dgm:t>
        <a:bodyPr/>
        <a:lstStyle/>
        <a:p>
          <a:endParaRPr lang="ru-RU" sz="2000" b="1"/>
        </a:p>
      </dgm:t>
    </dgm:pt>
    <dgm:pt modelId="{27266F57-01AD-484A-A6BA-42E793126A9B}" type="pres">
      <dgm:prSet presAssocID="{087BB3D5-2CBE-430B-9BC6-CF35212AF86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437044E9-E9DA-4555-992E-8D908E67C11D}" type="pres">
      <dgm:prSet presAssocID="{087BB3D5-2CBE-430B-9BC6-CF35212AF866}" presName="Name1" presStyleCnt="0"/>
      <dgm:spPr/>
      <dgm:t>
        <a:bodyPr/>
        <a:lstStyle/>
        <a:p>
          <a:endParaRPr lang="ru-RU"/>
        </a:p>
      </dgm:t>
    </dgm:pt>
    <dgm:pt modelId="{BE266E36-B390-40EF-913E-57633A4639F2}" type="pres">
      <dgm:prSet presAssocID="{087BB3D5-2CBE-430B-9BC6-CF35212AF866}" presName="cycle" presStyleCnt="0"/>
      <dgm:spPr/>
      <dgm:t>
        <a:bodyPr/>
        <a:lstStyle/>
        <a:p>
          <a:endParaRPr lang="ru-RU"/>
        </a:p>
      </dgm:t>
    </dgm:pt>
    <dgm:pt modelId="{A50CDA1E-2F96-4CED-8686-6D53CD16F1C3}" type="pres">
      <dgm:prSet presAssocID="{087BB3D5-2CBE-430B-9BC6-CF35212AF866}" presName="srcNode" presStyleLbl="node1" presStyleIdx="0" presStyleCnt="3"/>
      <dgm:spPr/>
      <dgm:t>
        <a:bodyPr/>
        <a:lstStyle/>
        <a:p>
          <a:endParaRPr lang="ru-RU"/>
        </a:p>
      </dgm:t>
    </dgm:pt>
    <dgm:pt modelId="{245457DF-91FD-435B-82C0-DF6D6A4FF9B0}" type="pres">
      <dgm:prSet presAssocID="{087BB3D5-2CBE-430B-9BC6-CF35212AF866}" presName="conn" presStyleLbl="parChTrans1D2" presStyleIdx="0" presStyleCnt="1"/>
      <dgm:spPr/>
      <dgm:t>
        <a:bodyPr/>
        <a:lstStyle/>
        <a:p>
          <a:endParaRPr lang="ru-RU"/>
        </a:p>
      </dgm:t>
    </dgm:pt>
    <dgm:pt modelId="{5128B356-4FE7-4F7C-99BC-618931D81F7E}" type="pres">
      <dgm:prSet presAssocID="{087BB3D5-2CBE-430B-9BC6-CF35212AF866}" presName="extraNode" presStyleLbl="node1" presStyleIdx="0" presStyleCnt="3"/>
      <dgm:spPr/>
      <dgm:t>
        <a:bodyPr/>
        <a:lstStyle/>
        <a:p>
          <a:endParaRPr lang="ru-RU"/>
        </a:p>
      </dgm:t>
    </dgm:pt>
    <dgm:pt modelId="{3D370488-52B8-4714-8349-AA9713309EBF}" type="pres">
      <dgm:prSet presAssocID="{087BB3D5-2CBE-430B-9BC6-CF35212AF866}" presName="dstNode" presStyleLbl="node1" presStyleIdx="0" presStyleCnt="3"/>
      <dgm:spPr/>
      <dgm:t>
        <a:bodyPr/>
        <a:lstStyle/>
        <a:p>
          <a:endParaRPr lang="ru-RU"/>
        </a:p>
      </dgm:t>
    </dgm:pt>
    <dgm:pt modelId="{DDF54D5B-6338-458E-849C-DDB03E4CBBC3}" type="pres">
      <dgm:prSet presAssocID="{1F53E388-1E39-42C9-86BF-7CBD6AD83713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928334-01CE-4613-9BFF-8F71F1ED67E3}" type="pres">
      <dgm:prSet presAssocID="{1F53E388-1E39-42C9-86BF-7CBD6AD83713}" presName="accent_1" presStyleCnt="0"/>
      <dgm:spPr/>
      <dgm:t>
        <a:bodyPr/>
        <a:lstStyle/>
        <a:p>
          <a:endParaRPr lang="ru-RU"/>
        </a:p>
      </dgm:t>
    </dgm:pt>
    <dgm:pt modelId="{01A48181-1F75-4F0D-8070-E64FD4F9BE1D}" type="pres">
      <dgm:prSet presAssocID="{1F53E388-1E39-42C9-86BF-7CBD6AD83713}" presName="accentRepeatNode" presStyleLbl="solidFgAcc1" presStyleIdx="0" presStyleCnt="3" custLinFactNeighborX="3468" custLinFactNeighborY="-56"/>
      <dgm:spPr/>
      <dgm:t>
        <a:bodyPr/>
        <a:lstStyle/>
        <a:p>
          <a:endParaRPr lang="ru-RU"/>
        </a:p>
      </dgm:t>
    </dgm:pt>
    <dgm:pt modelId="{2C14C9FC-C506-438A-8B10-410991A99A2B}" type="pres">
      <dgm:prSet presAssocID="{E87FCF34-0FBF-4E59-B0ED-8D56CA4AD16F}" presName="text_2" presStyleLbl="node1" presStyleIdx="1" presStyleCnt="3" custLinFactNeighborX="-2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2A85B4-3F8D-47BA-85B9-F87B2EF4CC06}" type="pres">
      <dgm:prSet presAssocID="{E87FCF34-0FBF-4E59-B0ED-8D56CA4AD16F}" presName="accent_2" presStyleCnt="0"/>
      <dgm:spPr/>
      <dgm:t>
        <a:bodyPr/>
        <a:lstStyle/>
        <a:p>
          <a:endParaRPr lang="ru-RU"/>
        </a:p>
      </dgm:t>
    </dgm:pt>
    <dgm:pt modelId="{537BE929-98CF-4EA2-9488-4851EAC1727B}" type="pres">
      <dgm:prSet presAssocID="{E87FCF34-0FBF-4E59-B0ED-8D56CA4AD16F}" presName="accentRepeatNode" presStyleLbl="solidFgAcc1" presStyleIdx="1" presStyleCnt="3"/>
      <dgm:spPr/>
      <dgm:t>
        <a:bodyPr/>
        <a:lstStyle/>
        <a:p>
          <a:endParaRPr lang="ru-RU"/>
        </a:p>
      </dgm:t>
    </dgm:pt>
    <dgm:pt modelId="{FD5D4023-A6A4-424C-BACD-BF02E6E99796}" type="pres">
      <dgm:prSet presAssocID="{7B733D38-9E67-4C7C-B575-726016CE4B11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5561F4-26CC-4B8C-B179-C9E4D2F7F684}" type="pres">
      <dgm:prSet presAssocID="{7B733D38-9E67-4C7C-B575-726016CE4B11}" presName="accent_3" presStyleCnt="0"/>
      <dgm:spPr/>
      <dgm:t>
        <a:bodyPr/>
        <a:lstStyle/>
        <a:p>
          <a:endParaRPr lang="ru-RU"/>
        </a:p>
      </dgm:t>
    </dgm:pt>
    <dgm:pt modelId="{6B244798-A7BC-4A26-B7CB-454ED21661C4}" type="pres">
      <dgm:prSet presAssocID="{7B733D38-9E67-4C7C-B575-726016CE4B11}" presName="accentRepeatNode" presStyleLbl="solidFgAcc1" presStyleIdx="2" presStyleCnt="3"/>
      <dgm:spPr/>
      <dgm:t>
        <a:bodyPr/>
        <a:lstStyle/>
        <a:p>
          <a:endParaRPr lang="ru-RU"/>
        </a:p>
      </dgm:t>
    </dgm:pt>
  </dgm:ptLst>
  <dgm:cxnLst>
    <dgm:cxn modelId="{34915B0B-B374-4F9C-BC99-C24F531F4F59}" type="presOf" srcId="{1F53E388-1E39-42C9-86BF-7CBD6AD83713}" destId="{DDF54D5B-6338-458E-849C-DDB03E4CBBC3}" srcOrd="0" destOrd="0" presId="urn:microsoft.com/office/officeart/2008/layout/VerticalCurvedList"/>
    <dgm:cxn modelId="{477A13F2-AD7C-4CC2-8950-775ECA1ADABB}" srcId="{087BB3D5-2CBE-430B-9BC6-CF35212AF866}" destId="{1F53E388-1E39-42C9-86BF-7CBD6AD83713}" srcOrd="0" destOrd="0" parTransId="{BF1149B9-BDC6-4CB3-84CC-5B5025C9BBC5}" sibTransId="{B47A52A3-9976-4BEF-B2BC-A2EF317B5D48}"/>
    <dgm:cxn modelId="{49461E20-7D50-4610-BBDE-C214C9EBDB3A}" type="presOf" srcId="{E87FCF34-0FBF-4E59-B0ED-8D56CA4AD16F}" destId="{2C14C9FC-C506-438A-8B10-410991A99A2B}" srcOrd="0" destOrd="0" presId="urn:microsoft.com/office/officeart/2008/layout/VerticalCurvedList"/>
    <dgm:cxn modelId="{3ECAB61C-4579-40B7-A87A-D47378C7812C}" type="presOf" srcId="{7B733D38-9E67-4C7C-B575-726016CE4B11}" destId="{FD5D4023-A6A4-424C-BACD-BF02E6E99796}" srcOrd="0" destOrd="0" presId="urn:microsoft.com/office/officeart/2008/layout/VerticalCurvedList"/>
    <dgm:cxn modelId="{9346033A-E7E9-41F9-BACD-630305BC3A01}" type="presOf" srcId="{087BB3D5-2CBE-430B-9BC6-CF35212AF866}" destId="{27266F57-01AD-484A-A6BA-42E793126A9B}" srcOrd="0" destOrd="0" presId="urn:microsoft.com/office/officeart/2008/layout/VerticalCurvedList"/>
    <dgm:cxn modelId="{9CB106D2-4617-43D4-AC08-6226B27F2A51}" type="presOf" srcId="{B47A52A3-9976-4BEF-B2BC-A2EF317B5D48}" destId="{245457DF-91FD-435B-82C0-DF6D6A4FF9B0}" srcOrd="0" destOrd="0" presId="urn:microsoft.com/office/officeart/2008/layout/VerticalCurvedList"/>
    <dgm:cxn modelId="{9D49E8A3-7084-44A2-A176-AA1F1FAB545F}" srcId="{087BB3D5-2CBE-430B-9BC6-CF35212AF866}" destId="{E87FCF34-0FBF-4E59-B0ED-8D56CA4AD16F}" srcOrd="1" destOrd="0" parTransId="{D2D4B047-1B5E-4A62-9C9E-5AE00EBAA3A4}" sibTransId="{FB31E6F7-1CB4-4172-BBE1-779090447E3F}"/>
    <dgm:cxn modelId="{415666CB-E3FA-41CB-8D7B-DEAE9D0FAEA4}" srcId="{087BB3D5-2CBE-430B-9BC6-CF35212AF866}" destId="{7B733D38-9E67-4C7C-B575-726016CE4B11}" srcOrd="2" destOrd="0" parTransId="{B853B9B1-384A-4257-B0F1-06AD68A0C9F2}" sibTransId="{0DF98805-855B-44E3-9CE9-171F3ABCA048}"/>
    <dgm:cxn modelId="{26F3B7F0-7DE1-41BC-A7C4-C2C5B4A52468}" type="presParOf" srcId="{27266F57-01AD-484A-A6BA-42E793126A9B}" destId="{437044E9-E9DA-4555-992E-8D908E67C11D}" srcOrd="0" destOrd="0" presId="urn:microsoft.com/office/officeart/2008/layout/VerticalCurvedList"/>
    <dgm:cxn modelId="{8C45460F-D419-4617-8B26-DB78362B6ACD}" type="presParOf" srcId="{437044E9-E9DA-4555-992E-8D908E67C11D}" destId="{BE266E36-B390-40EF-913E-57633A4639F2}" srcOrd="0" destOrd="0" presId="urn:microsoft.com/office/officeart/2008/layout/VerticalCurvedList"/>
    <dgm:cxn modelId="{2CFFF99B-C36E-40B7-8DB0-E719518289FB}" type="presParOf" srcId="{BE266E36-B390-40EF-913E-57633A4639F2}" destId="{A50CDA1E-2F96-4CED-8686-6D53CD16F1C3}" srcOrd="0" destOrd="0" presId="urn:microsoft.com/office/officeart/2008/layout/VerticalCurvedList"/>
    <dgm:cxn modelId="{505F918F-CE51-4799-BF78-2E8ADDB5EBA2}" type="presParOf" srcId="{BE266E36-B390-40EF-913E-57633A4639F2}" destId="{245457DF-91FD-435B-82C0-DF6D6A4FF9B0}" srcOrd="1" destOrd="0" presId="urn:microsoft.com/office/officeart/2008/layout/VerticalCurvedList"/>
    <dgm:cxn modelId="{2C2D7396-F9D1-4326-92AC-EE33EE9C8318}" type="presParOf" srcId="{BE266E36-B390-40EF-913E-57633A4639F2}" destId="{5128B356-4FE7-4F7C-99BC-618931D81F7E}" srcOrd="2" destOrd="0" presId="urn:microsoft.com/office/officeart/2008/layout/VerticalCurvedList"/>
    <dgm:cxn modelId="{6AD856F3-0075-4FCC-8109-CD81CB4F1EC8}" type="presParOf" srcId="{BE266E36-B390-40EF-913E-57633A4639F2}" destId="{3D370488-52B8-4714-8349-AA9713309EBF}" srcOrd="3" destOrd="0" presId="urn:microsoft.com/office/officeart/2008/layout/VerticalCurvedList"/>
    <dgm:cxn modelId="{D95F96AC-CB4A-4A15-85BB-2141965E1BD2}" type="presParOf" srcId="{437044E9-E9DA-4555-992E-8D908E67C11D}" destId="{DDF54D5B-6338-458E-849C-DDB03E4CBBC3}" srcOrd="1" destOrd="0" presId="urn:microsoft.com/office/officeart/2008/layout/VerticalCurvedList"/>
    <dgm:cxn modelId="{B7C32A58-8C4C-460C-9851-7A56F0DA6D7D}" type="presParOf" srcId="{437044E9-E9DA-4555-992E-8D908E67C11D}" destId="{71928334-01CE-4613-9BFF-8F71F1ED67E3}" srcOrd="2" destOrd="0" presId="urn:microsoft.com/office/officeart/2008/layout/VerticalCurvedList"/>
    <dgm:cxn modelId="{854E2A4A-7AC8-4A81-923D-5D5060BB2A1D}" type="presParOf" srcId="{71928334-01CE-4613-9BFF-8F71F1ED67E3}" destId="{01A48181-1F75-4F0D-8070-E64FD4F9BE1D}" srcOrd="0" destOrd="0" presId="urn:microsoft.com/office/officeart/2008/layout/VerticalCurvedList"/>
    <dgm:cxn modelId="{2044606C-8298-42F8-9A3C-D65B73345304}" type="presParOf" srcId="{437044E9-E9DA-4555-992E-8D908E67C11D}" destId="{2C14C9FC-C506-438A-8B10-410991A99A2B}" srcOrd="3" destOrd="0" presId="urn:microsoft.com/office/officeart/2008/layout/VerticalCurvedList"/>
    <dgm:cxn modelId="{6353573C-B28D-4F02-9803-24FC27C815CA}" type="presParOf" srcId="{437044E9-E9DA-4555-992E-8D908E67C11D}" destId="{632A85B4-3F8D-47BA-85B9-F87B2EF4CC06}" srcOrd="4" destOrd="0" presId="urn:microsoft.com/office/officeart/2008/layout/VerticalCurvedList"/>
    <dgm:cxn modelId="{0052C4EC-1A45-4B22-A228-206CA5BE6F85}" type="presParOf" srcId="{632A85B4-3F8D-47BA-85B9-F87B2EF4CC06}" destId="{537BE929-98CF-4EA2-9488-4851EAC1727B}" srcOrd="0" destOrd="0" presId="urn:microsoft.com/office/officeart/2008/layout/VerticalCurvedList"/>
    <dgm:cxn modelId="{9468A636-09BB-4668-B563-01E0B972915B}" type="presParOf" srcId="{437044E9-E9DA-4555-992E-8D908E67C11D}" destId="{FD5D4023-A6A4-424C-BACD-BF02E6E99796}" srcOrd="5" destOrd="0" presId="urn:microsoft.com/office/officeart/2008/layout/VerticalCurvedList"/>
    <dgm:cxn modelId="{6284C9EC-136B-4FCE-8487-74B85608BAE9}" type="presParOf" srcId="{437044E9-E9DA-4555-992E-8D908E67C11D}" destId="{985561F4-26CC-4B8C-B179-C9E4D2F7F684}" srcOrd="6" destOrd="0" presId="urn:microsoft.com/office/officeart/2008/layout/VerticalCurvedList"/>
    <dgm:cxn modelId="{D32D65A4-3B8B-4B10-B773-75C4E500F488}" type="presParOf" srcId="{985561F4-26CC-4B8C-B179-C9E4D2F7F684}" destId="{6B244798-A7BC-4A26-B7CB-454ED21661C4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E45A17-9009-4944-86D9-53B9C7321C61}">
      <dsp:nvSpPr>
        <dsp:cNvPr id="0" name=""/>
        <dsp:cNvSpPr/>
      </dsp:nvSpPr>
      <dsp:spPr>
        <a:xfrm>
          <a:off x="3102935" y="604913"/>
          <a:ext cx="2523418" cy="224743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Arial Black" pitchFamily="34" charset="0"/>
            </a:rPr>
            <a:t>Личный кабинет гражданина</a:t>
          </a:r>
          <a:endParaRPr lang="ru-RU" sz="1600" kern="1200" dirty="0">
            <a:latin typeface="Arial Black" pitchFamily="34" charset="0"/>
          </a:endParaRPr>
        </a:p>
      </dsp:txBody>
      <dsp:txXfrm>
        <a:off x="3472481" y="934042"/>
        <a:ext cx="1784326" cy="1589178"/>
      </dsp:txXfrm>
    </dsp:sp>
    <dsp:sp modelId="{5CB2E45A-A7F1-4878-B4DF-F513B99FCCC7}">
      <dsp:nvSpPr>
        <dsp:cNvPr id="0" name=""/>
        <dsp:cNvSpPr/>
      </dsp:nvSpPr>
      <dsp:spPr>
        <a:xfrm rot="8811972">
          <a:off x="1754554" y="2607662"/>
          <a:ext cx="1873406" cy="58943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44BA78C-1CE9-4886-BDD3-EF3ABEE42F5C}">
      <dsp:nvSpPr>
        <dsp:cNvPr id="0" name=""/>
        <dsp:cNvSpPr/>
      </dsp:nvSpPr>
      <dsp:spPr>
        <a:xfrm>
          <a:off x="500026" y="2875379"/>
          <a:ext cx="2373728" cy="120221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ФОРМИРОВАНИЕ ПЕНСИОННЫХ ПРАВ ЗАСТРАХОВАННЫХ ЛИЦ</a:t>
          </a:r>
          <a:endParaRPr lang="ru-RU" sz="1800" kern="1200" dirty="0"/>
        </a:p>
      </dsp:txBody>
      <dsp:txXfrm>
        <a:off x="535238" y="2910591"/>
        <a:ext cx="2303304" cy="1131795"/>
      </dsp:txXfrm>
    </dsp:sp>
    <dsp:sp modelId="{3FA8D1AB-E80C-4291-99E2-B5C4A3F24FE4}">
      <dsp:nvSpPr>
        <dsp:cNvPr id="0" name=""/>
        <dsp:cNvSpPr/>
      </dsp:nvSpPr>
      <dsp:spPr>
        <a:xfrm rot="12113213">
          <a:off x="1579620" y="648123"/>
          <a:ext cx="1701487" cy="58943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340A68B-0E6B-4D84-BF17-C0E8FA338668}">
      <dsp:nvSpPr>
        <dsp:cNvPr id="0" name=""/>
        <dsp:cNvSpPr/>
      </dsp:nvSpPr>
      <dsp:spPr>
        <a:xfrm>
          <a:off x="571457" y="0"/>
          <a:ext cx="1944656" cy="11908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ПЕНСИИ И  СОЦИАЛЬНЫЕ ВЫПЛАТЫ </a:t>
          </a:r>
          <a:endParaRPr lang="ru-RU" sz="1800" kern="1200" dirty="0"/>
        </a:p>
      </dsp:txBody>
      <dsp:txXfrm>
        <a:off x="606335" y="34878"/>
        <a:ext cx="1874900" cy="1121051"/>
      </dsp:txXfrm>
    </dsp:sp>
    <dsp:sp modelId="{32D79305-167E-410D-B49F-E2ED6EB0DF1D}">
      <dsp:nvSpPr>
        <dsp:cNvPr id="0" name=""/>
        <dsp:cNvSpPr/>
      </dsp:nvSpPr>
      <dsp:spPr>
        <a:xfrm rot="20370579">
          <a:off x="5363871" y="636882"/>
          <a:ext cx="1716063" cy="58943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2EED9B1-58DE-44FC-BED2-8B68D3A2A061}">
      <dsp:nvSpPr>
        <dsp:cNvPr id="0" name=""/>
        <dsp:cNvSpPr/>
      </dsp:nvSpPr>
      <dsp:spPr>
        <a:xfrm>
          <a:off x="6215078" y="0"/>
          <a:ext cx="2028121" cy="131638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УСЛУГИ ПО МАТЕРИНСКОМУ СЕМЕЙНОМУ КАПИТАЛУ</a:t>
          </a:r>
          <a:endParaRPr lang="ru-RU" sz="1800" kern="1200" dirty="0"/>
        </a:p>
      </dsp:txBody>
      <dsp:txXfrm>
        <a:off x="6253633" y="38555"/>
        <a:ext cx="1951011" cy="1239271"/>
      </dsp:txXfrm>
    </dsp:sp>
    <dsp:sp modelId="{0C76BE15-4E40-442E-AB1F-79F057B2BAD9}">
      <dsp:nvSpPr>
        <dsp:cNvPr id="0" name=""/>
        <dsp:cNvSpPr/>
      </dsp:nvSpPr>
      <dsp:spPr>
        <a:xfrm rot="1964053">
          <a:off x="5161098" y="2623763"/>
          <a:ext cx="1958097" cy="58943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527474D-8079-4ACF-B92C-CC997AFFA2C3}">
      <dsp:nvSpPr>
        <dsp:cNvPr id="0" name=""/>
        <dsp:cNvSpPr/>
      </dsp:nvSpPr>
      <dsp:spPr>
        <a:xfrm>
          <a:off x="6143623" y="2803948"/>
          <a:ext cx="1974148" cy="14055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ЭЛЕКТРОННЫЕ СЕРВИСЫ ДОСТУПНЫЕ БЕЗ РЕГИСТРАЦИИ</a:t>
          </a:r>
          <a:endParaRPr lang="ru-RU" sz="1800" kern="1200" dirty="0"/>
        </a:p>
      </dsp:txBody>
      <dsp:txXfrm>
        <a:off x="6184791" y="2845116"/>
        <a:ext cx="1891812" cy="132324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5457DF-91FD-435B-82C0-DF6D6A4FF9B0}">
      <dsp:nvSpPr>
        <dsp:cNvPr id="0" name=""/>
        <dsp:cNvSpPr/>
      </dsp:nvSpPr>
      <dsp:spPr>
        <a:xfrm>
          <a:off x="-4360877" y="-668916"/>
          <a:ext cx="5195484" cy="5195484"/>
        </a:xfrm>
        <a:prstGeom prst="blockArc">
          <a:avLst>
            <a:gd name="adj1" fmla="val 18900000"/>
            <a:gd name="adj2" fmla="val 2700000"/>
            <a:gd name="adj3" fmla="val 416"/>
          </a:avLst>
        </a:pr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F54D5B-6338-458E-849C-DDB03E4CBBC3}">
      <dsp:nvSpPr>
        <dsp:cNvPr id="0" name=""/>
        <dsp:cNvSpPr/>
      </dsp:nvSpPr>
      <dsp:spPr>
        <a:xfrm>
          <a:off x="365470" y="241026"/>
          <a:ext cx="4583262" cy="48236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2874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/>
            <a:t>Подать заявление о назначении и доставке пенсии, Ежемесячной денежной выплаты</a:t>
          </a:r>
          <a:endParaRPr lang="ru-RU" sz="1400" b="1" kern="1200" dirty="0"/>
        </a:p>
      </dsp:txBody>
      <dsp:txXfrm>
        <a:off x="365470" y="241026"/>
        <a:ext cx="4583262" cy="482360"/>
      </dsp:txXfrm>
    </dsp:sp>
    <dsp:sp modelId="{01A48181-1F75-4F0D-8070-E64FD4F9BE1D}">
      <dsp:nvSpPr>
        <dsp:cNvPr id="0" name=""/>
        <dsp:cNvSpPr/>
      </dsp:nvSpPr>
      <dsp:spPr>
        <a:xfrm>
          <a:off x="44079" y="188044"/>
          <a:ext cx="602951" cy="60295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C14C9FC-C506-438A-8B10-410991A99A2B}">
      <dsp:nvSpPr>
        <dsp:cNvPr id="0" name=""/>
        <dsp:cNvSpPr/>
      </dsp:nvSpPr>
      <dsp:spPr>
        <a:xfrm>
          <a:off x="711116" y="964335"/>
          <a:ext cx="4237616" cy="48236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2874" tIns="35560" rIns="35560" bIns="35560" numCol="1" spcCol="1270" anchor="ctr" anchorCtr="0">
          <a:noAutofit/>
        </a:bodyPr>
        <a:lstStyle/>
        <a:p>
          <a:pPr lvl="0" algn="just" defTabSz="6223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/>
            <a:t>Изменить способ доставки пенсий</a:t>
          </a:r>
          <a:endParaRPr lang="ru-RU" sz="1400" b="1" kern="1200" dirty="0"/>
        </a:p>
      </dsp:txBody>
      <dsp:txXfrm>
        <a:off x="711116" y="964335"/>
        <a:ext cx="4237616" cy="482360"/>
      </dsp:txXfrm>
    </dsp:sp>
    <dsp:sp modelId="{537BE929-98CF-4EA2-9488-4851EAC1727B}">
      <dsp:nvSpPr>
        <dsp:cNvPr id="0" name=""/>
        <dsp:cNvSpPr/>
      </dsp:nvSpPr>
      <dsp:spPr>
        <a:xfrm>
          <a:off x="409640" y="904040"/>
          <a:ext cx="602951" cy="60295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D5D4023-A6A4-424C-BACD-BF02E6E99796}">
      <dsp:nvSpPr>
        <dsp:cNvPr id="0" name=""/>
        <dsp:cNvSpPr/>
      </dsp:nvSpPr>
      <dsp:spPr>
        <a:xfrm>
          <a:off x="817201" y="1687645"/>
          <a:ext cx="4131531" cy="48236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2874" tIns="35560" rIns="35560" bIns="35560" numCol="1" spcCol="1270" anchor="ctr" anchorCtr="0">
          <a:noAutofit/>
        </a:bodyPr>
        <a:lstStyle/>
        <a:p>
          <a:pPr lvl="0" algn="l" defTabSz="6223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/>
            <a:t>Получить справку о назначенных</a:t>
          </a:r>
        </a:p>
        <a:p>
          <a:pPr lvl="0" algn="l" defTabSz="6223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/>
            <a:t> пенсиях и социальных выплатах</a:t>
          </a:r>
        </a:p>
      </dsp:txBody>
      <dsp:txXfrm>
        <a:off x="817201" y="1687645"/>
        <a:ext cx="4131531" cy="482360"/>
      </dsp:txXfrm>
    </dsp:sp>
    <dsp:sp modelId="{6B244798-A7BC-4A26-B7CB-454ED21661C4}">
      <dsp:nvSpPr>
        <dsp:cNvPr id="0" name=""/>
        <dsp:cNvSpPr/>
      </dsp:nvSpPr>
      <dsp:spPr>
        <a:xfrm>
          <a:off x="515725" y="1627350"/>
          <a:ext cx="602951" cy="60295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1878C2E-EA78-4E2D-B4E2-AF068F81BF88}">
      <dsp:nvSpPr>
        <dsp:cNvPr id="0" name=""/>
        <dsp:cNvSpPr/>
      </dsp:nvSpPr>
      <dsp:spPr>
        <a:xfrm>
          <a:off x="711116" y="2410955"/>
          <a:ext cx="4237616" cy="48236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2874" tIns="35560" rIns="35560" bIns="35560" numCol="1" spcCol="1270" anchor="ctr" anchorCtr="0">
          <a:noAutofit/>
        </a:bodyPr>
        <a:lstStyle/>
        <a:p>
          <a:pPr lvl="0" algn="l" defTabSz="6223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/>
            <a:t>Проверить, какие назначены пенсии и социальные выплаты</a:t>
          </a:r>
        </a:p>
      </dsp:txBody>
      <dsp:txXfrm>
        <a:off x="711116" y="2410955"/>
        <a:ext cx="4237616" cy="482360"/>
      </dsp:txXfrm>
    </dsp:sp>
    <dsp:sp modelId="{1C6A0A45-002D-4B41-A6FE-8382C375CD74}">
      <dsp:nvSpPr>
        <dsp:cNvPr id="0" name=""/>
        <dsp:cNvSpPr/>
      </dsp:nvSpPr>
      <dsp:spPr>
        <a:xfrm>
          <a:off x="409640" y="2350660"/>
          <a:ext cx="602951" cy="60295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D4FC313-5375-4399-B3E3-0B4D703CEA45}">
      <dsp:nvSpPr>
        <dsp:cNvPr id="0" name=""/>
        <dsp:cNvSpPr/>
      </dsp:nvSpPr>
      <dsp:spPr>
        <a:xfrm>
          <a:off x="365470" y="3134265"/>
          <a:ext cx="4583262" cy="482360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2874" tIns="33020" rIns="33020" bIns="33020" numCol="1" spcCol="1270" anchor="ctr" anchorCtr="0">
          <a:noAutofit/>
        </a:bodyPr>
        <a:lstStyle/>
        <a:p>
          <a:pPr lvl="0" algn="l" defTabSz="5778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300" b="1" kern="1200" dirty="0" smtClean="0"/>
            <a:t>Заказать выписку из Федерального регистра</a:t>
          </a:r>
        </a:p>
        <a:p>
          <a:pPr lvl="0" algn="l" defTabSz="5778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300" b="1" kern="1200" dirty="0" smtClean="0"/>
            <a:t>лиц, имеющих право на получение социальной помощи</a:t>
          </a:r>
        </a:p>
      </dsp:txBody>
      <dsp:txXfrm>
        <a:off x="365470" y="3134265"/>
        <a:ext cx="4583262" cy="482360"/>
      </dsp:txXfrm>
    </dsp:sp>
    <dsp:sp modelId="{CBF8E2C1-36B1-46D0-9FA7-7D6DCB903944}">
      <dsp:nvSpPr>
        <dsp:cNvPr id="0" name=""/>
        <dsp:cNvSpPr/>
      </dsp:nvSpPr>
      <dsp:spPr>
        <a:xfrm>
          <a:off x="63994" y="3073969"/>
          <a:ext cx="602951" cy="60295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5457DF-91FD-435B-82C0-DF6D6A4FF9B0}">
      <dsp:nvSpPr>
        <dsp:cNvPr id="0" name=""/>
        <dsp:cNvSpPr/>
      </dsp:nvSpPr>
      <dsp:spPr>
        <a:xfrm>
          <a:off x="-3754699" y="-576761"/>
          <a:ext cx="4475389" cy="4475389"/>
        </a:xfrm>
        <a:prstGeom prst="blockArc">
          <a:avLst>
            <a:gd name="adj1" fmla="val 18900000"/>
            <a:gd name="adj2" fmla="val 2700000"/>
            <a:gd name="adj3" fmla="val 483"/>
          </a:avLst>
        </a:pr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F54D5B-6338-458E-849C-DDB03E4CBBC3}">
      <dsp:nvSpPr>
        <dsp:cNvPr id="0" name=""/>
        <dsp:cNvSpPr/>
      </dsp:nvSpPr>
      <dsp:spPr>
        <a:xfrm>
          <a:off x="328226" y="211521"/>
          <a:ext cx="4736001" cy="41536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29697" tIns="33020" rIns="33020" bIns="3302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300" b="1" kern="1200" dirty="0" smtClean="0"/>
            <a:t>Заявление о выдаче государственного сертификата на МСК*</a:t>
          </a:r>
          <a:endParaRPr lang="ru-RU" sz="1300" b="1" kern="1200" dirty="0"/>
        </a:p>
      </dsp:txBody>
      <dsp:txXfrm>
        <a:off x="328226" y="211521"/>
        <a:ext cx="4736001" cy="415366"/>
      </dsp:txXfrm>
    </dsp:sp>
    <dsp:sp modelId="{01A48181-1F75-4F0D-8070-E64FD4F9BE1D}">
      <dsp:nvSpPr>
        <dsp:cNvPr id="0" name=""/>
        <dsp:cNvSpPr/>
      </dsp:nvSpPr>
      <dsp:spPr>
        <a:xfrm>
          <a:off x="36839" y="120551"/>
          <a:ext cx="519207" cy="5192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C14C9FC-C506-438A-8B10-410991A99A2B}">
      <dsp:nvSpPr>
        <dsp:cNvPr id="0" name=""/>
        <dsp:cNvSpPr/>
      </dsp:nvSpPr>
      <dsp:spPr>
        <a:xfrm>
          <a:off x="613599" y="830400"/>
          <a:ext cx="4438362" cy="415366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29697" tIns="33020" rIns="33020" bIns="33020" numCol="1" spcCol="1270" anchor="ctr" anchorCtr="0">
          <a:noAutofit/>
        </a:bodyPr>
        <a:lstStyle/>
        <a:p>
          <a:pPr lvl="0" algn="just" defTabSz="5778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300" b="1" kern="1200" dirty="0" smtClean="0"/>
            <a:t>Заявление о распоряжении средствами МСК</a:t>
          </a:r>
          <a:endParaRPr lang="ru-RU" sz="1300" b="1" kern="1200" dirty="0"/>
        </a:p>
      </dsp:txBody>
      <dsp:txXfrm>
        <a:off x="613599" y="830400"/>
        <a:ext cx="4438362" cy="415366"/>
      </dsp:txXfrm>
    </dsp:sp>
    <dsp:sp modelId="{537BE929-98CF-4EA2-9488-4851EAC1727B}">
      <dsp:nvSpPr>
        <dsp:cNvPr id="0" name=""/>
        <dsp:cNvSpPr/>
      </dsp:nvSpPr>
      <dsp:spPr>
        <a:xfrm>
          <a:off x="353996" y="778479"/>
          <a:ext cx="519207" cy="5192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D5D4023-A6A4-424C-BACD-BF02E6E99796}">
      <dsp:nvSpPr>
        <dsp:cNvPr id="0" name=""/>
        <dsp:cNvSpPr/>
      </dsp:nvSpPr>
      <dsp:spPr>
        <a:xfrm>
          <a:off x="704951" y="1453250"/>
          <a:ext cx="4347011" cy="4153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29697" tIns="33020" rIns="33020" bIns="33020" numCol="1" spcCol="1270" anchor="ctr" anchorCtr="0">
          <a:noAutofit/>
        </a:bodyPr>
        <a:lstStyle/>
        <a:p>
          <a:pPr lvl="0" algn="l" defTabSz="5778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300" b="1" kern="1200" dirty="0" smtClean="0"/>
            <a:t>Заявление о единовременной выплате из средств МСК</a:t>
          </a:r>
        </a:p>
      </dsp:txBody>
      <dsp:txXfrm>
        <a:off x="704951" y="1453250"/>
        <a:ext cx="4347011" cy="415366"/>
      </dsp:txXfrm>
    </dsp:sp>
    <dsp:sp modelId="{6B244798-A7BC-4A26-B7CB-454ED21661C4}">
      <dsp:nvSpPr>
        <dsp:cNvPr id="0" name=""/>
        <dsp:cNvSpPr/>
      </dsp:nvSpPr>
      <dsp:spPr>
        <a:xfrm>
          <a:off x="445347" y="1401329"/>
          <a:ext cx="519207" cy="5192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1878C2E-EA78-4E2D-B4E2-AF068F81BF88}">
      <dsp:nvSpPr>
        <dsp:cNvPr id="0" name=""/>
        <dsp:cNvSpPr/>
      </dsp:nvSpPr>
      <dsp:spPr>
        <a:xfrm>
          <a:off x="613599" y="2076100"/>
          <a:ext cx="4438362" cy="4153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29697" tIns="33020" rIns="33020" bIns="33020" numCol="1" spcCol="1270" anchor="ctr" anchorCtr="0">
          <a:noAutofit/>
        </a:bodyPr>
        <a:lstStyle/>
        <a:p>
          <a:pPr lvl="0" algn="l" defTabSz="5778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300" b="1" kern="1200" dirty="0" smtClean="0"/>
            <a:t>Информация о размере МСК</a:t>
          </a:r>
        </a:p>
      </dsp:txBody>
      <dsp:txXfrm>
        <a:off x="613599" y="2076100"/>
        <a:ext cx="4438362" cy="415366"/>
      </dsp:txXfrm>
    </dsp:sp>
    <dsp:sp modelId="{1C6A0A45-002D-4B41-A6FE-8382C375CD74}">
      <dsp:nvSpPr>
        <dsp:cNvPr id="0" name=""/>
        <dsp:cNvSpPr/>
      </dsp:nvSpPr>
      <dsp:spPr>
        <a:xfrm>
          <a:off x="353996" y="2024179"/>
          <a:ext cx="519207" cy="5192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D4FC313-5375-4399-B3E3-0B4D703CEA45}">
      <dsp:nvSpPr>
        <dsp:cNvPr id="0" name=""/>
        <dsp:cNvSpPr/>
      </dsp:nvSpPr>
      <dsp:spPr>
        <a:xfrm>
          <a:off x="315960" y="2698950"/>
          <a:ext cx="4736001" cy="415366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29697" tIns="33020" rIns="33020" bIns="33020" numCol="1" spcCol="1270" anchor="ctr" anchorCtr="0">
          <a:noAutofit/>
        </a:bodyPr>
        <a:lstStyle/>
        <a:p>
          <a:pPr lvl="0" algn="l" defTabSz="5778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300" b="1" kern="1200" dirty="0" smtClean="0"/>
            <a:t>Справка о размере остатка МСК</a:t>
          </a:r>
        </a:p>
      </dsp:txBody>
      <dsp:txXfrm>
        <a:off x="315960" y="2698950"/>
        <a:ext cx="4736001" cy="415366"/>
      </dsp:txXfrm>
    </dsp:sp>
    <dsp:sp modelId="{CBF8E2C1-36B1-46D0-9FA7-7D6DCB903944}">
      <dsp:nvSpPr>
        <dsp:cNvPr id="0" name=""/>
        <dsp:cNvSpPr/>
      </dsp:nvSpPr>
      <dsp:spPr>
        <a:xfrm>
          <a:off x="56356" y="2647029"/>
          <a:ext cx="519207" cy="5192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5457DF-91FD-435B-82C0-DF6D6A4FF9B0}">
      <dsp:nvSpPr>
        <dsp:cNvPr id="0" name=""/>
        <dsp:cNvSpPr/>
      </dsp:nvSpPr>
      <dsp:spPr>
        <a:xfrm>
          <a:off x="-3092895" y="-482906"/>
          <a:ext cx="3742015" cy="3742015"/>
        </a:xfrm>
        <a:prstGeom prst="blockArc">
          <a:avLst>
            <a:gd name="adj1" fmla="val 18900000"/>
            <a:gd name="adj2" fmla="val 2700000"/>
            <a:gd name="adj3" fmla="val 577"/>
          </a:avLst>
        </a:pr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F54D5B-6338-458E-849C-DDB03E4CBBC3}">
      <dsp:nvSpPr>
        <dsp:cNvPr id="0" name=""/>
        <dsp:cNvSpPr/>
      </dsp:nvSpPr>
      <dsp:spPr>
        <a:xfrm>
          <a:off x="448369" y="662252"/>
          <a:ext cx="3883037" cy="131666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01805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/>
            <a:t>Заявление </a:t>
          </a:r>
          <a:r>
            <a:rPr lang="ru-RU" sz="1400" kern="1200" dirty="0" smtClean="0"/>
            <a:t>о предоставлении дополнительной ежемесячной выплаты семьям, имеющим право на материнский (семейный) капитал</a:t>
          </a:r>
          <a:endParaRPr lang="ru-RU" sz="1400" b="1" kern="1200" dirty="0"/>
        </a:p>
      </dsp:txBody>
      <dsp:txXfrm>
        <a:off x="448369" y="662252"/>
        <a:ext cx="3883037" cy="1316660"/>
      </dsp:txXfrm>
    </dsp:sp>
    <dsp:sp modelId="{01A48181-1F75-4F0D-8070-E64FD4F9BE1D}">
      <dsp:nvSpPr>
        <dsp:cNvPr id="0" name=""/>
        <dsp:cNvSpPr/>
      </dsp:nvSpPr>
      <dsp:spPr>
        <a:xfrm>
          <a:off x="310312" y="872817"/>
          <a:ext cx="770855" cy="76578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5457DF-91FD-435B-82C0-DF6D6A4FF9B0}">
      <dsp:nvSpPr>
        <dsp:cNvPr id="0" name=""/>
        <dsp:cNvSpPr/>
      </dsp:nvSpPr>
      <dsp:spPr>
        <a:xfrm>
          <a:off x="-4360877" y="-668916"/>
          <a:ext cx="5195484" cy="5195484"/>
        </a:xfrm>
        <a:prstGeom prst="blockArc">
          <a:avLst>
            <a:gd name="adj1" fmla="val 18900000"/>
            <a:gd name="adj2" fmla="val 2700000"/>
            <a:gd name="adj3" fmla="val 416"/>
          </a:avLst>
        </a:pr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F54D5B-6338-458E-849C-DDB03E4CBBC3}">
      <dsp:nvSpPr>
        <dsp:cNvPr id="0" name=""/>
        <dsp:cNvSpPr/>
      </dsp:nvSpPr>
      <dsp:spPr>
        <a:xfrm>
          <a:off x="437222" y="296576"/>
          <a:ext cx="4511509" cy="59346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71060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/>
            <a:t>Узнать свои баллы и стаж, получить выписку о них</a:t>
          </a:r>
          <a:endParaRPr lang="ru-RU" sz="1400" b="1" kern="1200" dirty="0"/>
        </a:p>
      </dsp:txBody>
      <dsp:txXfrm>
        <a:off x="437222" y="296576"/>
        <a:ext cx="4511509" cy="593461"/>
      </dsp:txXfrm>
    </dsp:sp>
    <dsp:sp modelId="{01A48181-1F75-4F0D-8070-E64FD4F9BE1D}">
      <dsp:nvSpPr>
        <dsp:cNvPr id="0" name=""/>
        <dsp:cNvSpPr/>
      </dsp:nvSpPr>
      <dsp:spPr>
        <a:xfrm>
          <a:off x="100737" y="225145"/>
          <a:ext cx="741826" cy="74182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C14C9FC-C506-438A-8B10-410991A99A2B}">
      <dsp:nvSpPr>
        <dsp:cNvPr id="0" name=""/>
        <dsp:cNvSpPr/>
      </dsp:nvSpPr>
      <dsp:spPr>
        <a:xfrm>
          <a:off x="777467" y="1186922"/>
          <a:ext cx="4171264" cy="59346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71060" tIns="35560" rIns="35560" bIns="35560" numCol="1" spcCol="1270" anchor="ctr" anchorCtr="0">
          <a:noAutofit/>
        </a:bodyPr>
        <a:lstStyle/>
        <a:p>
          <a:pPr lvl="0" algn="l" defTabSz="6223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/>
            <a:t>Информация о сумме пенсионных накоплений</a:t>
          </a:r>
          <a:endParaRPr lang="ru-RU" sz="1400" b="1" kern="1200" dirty="0"/>
        </a:p>
      </dsp:txBody>
      <dsp:txXfrm>
        <a:off x="777467" y="1186922"/>
        <a:ext cx="4171264" cy="593461"/>
      </dsp:txXfrm>
    </dsp:sp>
    <dsp:sp modelId="{537BE929-98CF-4EA2-9488-4851EAC1727B}">
      <dsp:nvSpPr>
        <dsp:cNvPr id="0" name=""/>
        <dsp:cNvSpPr/>
      </dsp:nvSpPr>
      <dsp:spPr>
        <a:xfrm>
          <a:off x="406554" y="1112739"/>
          <a:ext cx="741826" cy="74182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D5D4023-A6A4-424C-BACD-BF02E6E99796}">
      <dsp:nvSpPr>
        <dsp:cNvPr id="0" name=""/>
        <dsp:cNvSpPr/>
      </dsp:nvSpPr>
      <dsp:spPr>
        <a:xfrm>
          <a:off x="777467" y="2077268"/>
          <a:ext cx="4171264" cy="59346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71060" tIns="35560" rIns="35560" bIns="35560" numCol="1" spcCol="1270" anchor="ctr" anchorCtr="0">
          <a:noAutofit/>
        </a:bodyPr>
        <a:lstStyle/>
        <a:p>
          <a:pPr lvl="0" algn="l" defTabSz="6223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/>
            <a:t>Проверить вариант своего пенсионного обеспечения и текущего страховщика</a:t>
          </a:r>
        </a:p>
      </dsp:txBody>
      <dsp:txXfrm>
        <a:off x="777467" y="2077268"/>
        <a:ext cx="4171264" cy="593461"/>
      </dsp:txXfrm>
    </dsp:sp>
    <dsp:sp modelId="{6B244798-A7BC-4A26-B7CB-454ED21661C4}">
      <dsp:nvSpPr>
        <dsp:cNvPr id="0" name=""/>
        <dsp:cNvSpPr/>
      </dsp:nvSpPr>
      <dsp:spPr>
        <a:xfrm>
          <a:off x="406554" y="2003085"/>
          <a:ext cx="741826" cy="74182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1878C2E-EA78-4E2D-B4E2-AF068F81BF88}">
      <dsp:nvSpPr>
        <dsp:cNvPr id="0" name=""/>
        <dsp:cNvSpPr/>
      </dsp:nvSpPr>
      <dsp:spPr>
        <a:xfrm>
          <a:off x="437222" y="2967614"/>
          <a:ext cx="4511509" cy="5934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71060" tIns="35560" rIns="35560" bIns="35560" numCol="1" spcCol="1270" anchor="ctr" anchorCtr="0">
          <a:noAutofit/>
        </a:bodyPr>
        <a:lstStyle/>
        <a:p>
          <a:pPr lvl="0" algn="l" defTabSz="6223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/>
            <a:t>Просмотреть состояние своего индивидуального лицевого счета</a:t>
          </a:r>
        </a:p>
      </dsp:txBody>
      <dsp:txXfrm>
        <a:off x="437222" y="2967614"/>
        <a:ext cx="4511509" cy="593461"/>
      </dsp:txXfrm>
    </dsp:sp>
    <dsp:sp modelId="{1C6A0A45-002D-4B41-A6FE-8382C375CD74}">
      <dsp:nvSpPr>
        <dsp:cNvPr id="0" name=""/>
        <dsp:cNvSpPr/>
      </dsp:nvSpPr>
      <dsp:spPr>
        <a:xfrm>
          <a:off x="66309" y="2893431"/>
          <a:ext cx="741826" cy="74182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5457DF-91FD-435B-82C0-DF6D6A4FF9B0}">
      <dsp:nvSpPr>
        <dsp:cNvPr id="0" name=""/>
        <dsp:cNvSpPr/>
      </dsp:nvSpPr>
      <dsp:spPr>
        <a:xfrm>
          <a:off x="-3694082" y="-567545"/>
          <a:ext cx="4403380" cy="4403380"/>
        </a:xfrm>
        <a:prstGeom prst="blockArc">
          <a:avLst>
            <a:gd name="adj1" fmla="val 18900000"/>
            <a:gd name="adj2" fmla="val 2700000"/>
            <a:gd name="adj3" fmla="val 491"/>
          </a:avLst>
        </a:pr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F54D5B-6338-458E-849C-DDB03E4CBBC3}">
      <dsp:nvSpPr>
        <dsp:cNvPr id="0" name=""/>
        <dsp:cNvSpPr/>
      </dsp:nvSpPr>
      <dsp:spPr>
        <a:xfrm>
          <a:off x="371799" y="251266"/>
          <a:ext cx="4514802" cy="50279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99092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/>
            <a:t>Предварительная запись на прием</a:t>
          </a:r>
          <a:endParaRPr lang="ru-RU" sz="1800" b="1" kern="1200" dirty="0"/>
        </a:p>
      </dsp:txBody>
      <dsp:txXfrm>
        <a:off x="371799" y="251266"/>
        <a:ext cx="4514802" cy="502793"/>
      </dsp:txXfrm>
    </dsp:sp>
    <dsp:sp modelId="{01A48181-1F75-4F0D-8070-E64FD4F9BE1D}">
      <dsp:nvSpPr>
        <dsp:cNvPr id="0" name=""/>
        <dsp:cNvSpPr/>
      </dsp:nvSpPr>
      <dsp:spPr>
        <a:xfrm>
          <a:off x="78174" y="186631"/>
          <a:ext cx="628491" cy="62849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C14C9FC-C506-438A-8B10-410991A99A2B}">
      <dsp:nvSpPr>
        <dsp:cNvPr id="0" name=""/>
        <dsp:cNvSpPr/>
      </dsp:nvSpPr>
      <dsp:spPr>
        <a:xfrm>
          <a:off x="660062" y="1005587"/>
          <a:ext cx="4226539" cy="502793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99092" tIns="45720" rIns="45720" bIns="45720" numCol="1" spcCol="1270" anchor="ctr" anchorCtr="0">
          <a:noAutofit/>
        </a:bodyPr>
        <a:lstStyle/>
        <a:p>
          <a:pPr lvl="0" algn="just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/>
            <a:t>Предварительный</a:t>
          </a:r>
          <a:r>
            <a:rPr lang="ru-RU" sz="1800" b="1" kern="1200" baseline="0" dirty="0" smtClean="0"/>
            <a:t> заказ справок и документов</a:t>
          </a:r>
          <a:endParaRPr lang="ru-RU" sz="1800" b="1" kern="1200" dirty="0"/>
        </a:p>
      </dsp:txBody>
      <dsp:txXfrm>
        <a:off x="660062" y="1005587"/>
        <a:ext cx="4226539" cy="502793"/>
      </dsp:txXfrm>
    </dsp:sp>
    <dsp:sp modelId="{537BE929-98CF-4EA2-9488-4851EAC1727B}">
      <dsp:nvSpPr>
        <dsp:cNvPr id="0" name=""/>
        <dsp:cNvSpPr/>
      </dsp:nvSpPr>
      <dsp:spPr>
        <a:xfrm>
          <a:off x="345816" y="942737"/>
          <a:ext cx="628491" cy="62849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D5D4023-A6A4-424C-BACD-BF02E6E99796}">
      <dsp:nvSpPr>
        <dsp:cNvPr id="0" name=""/>
        <dsp:cNvSpPr/>
      </dsp:nvSpPr>
      <dsp:spPr>
        <a:xfrm>
          <a:off x="660062" y="1759908"/>
          <a:ext cx="4226539" cy="50279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99092" tIns="45720" rIns="45720" bIns="45720" numCol="1" spcCol="1270" anchor="ctr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/>
            <a:t>Направление обращения в ПФР</a:t>
          </a:r>
        </a:p>
      </dsp:txBody>
      <dsp:txXfrm>
        <a:off x="660062" y="1759908"/>
        <a:ext cx="4226539" cy="502793"/>
      </dsp:txXfrm>
    </dsp:sp>
    <dsp:sp modelId="{6B244798-A7BC-4A26-B7CB-454ED21661C4}">
      <dsp:nvSpPr>
        <dsp:cNvPr id="0" name=""/>
        <dsp:cNvSpPr/>
      </dsp:nvSpPr>
      <dsp:spPr>
        <a:xfrm>
          <a:off x="345816" y="1697059"/>
          <a:ext cx="628491" cy="62849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1878C2E-EA78-4E2D-B4E2-AF068F81BF88}">
      <dsp:nvSpPr>
        <dsp:cNvPr id="0" name=""/>
        <dsp:cNvSpPr/>
      </dsp:nvSpPr>
      <dsp:spPr>
        <a:xfrm>
          <a:off x="371799" y="2514229"/>
          <a:ext cx="4514802" cy="50279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99092" tIns="45720" rIns="45720" bIns="45720" numCol="1" spcCol="1270" anchor="ctr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/>
            <a:t>Пенсионный калькулятор</a:t>
          </a:r>
        </a:p>
      </dsp:txBody>
      <dsp:txXfrm>
        <a:off x="371799" y="2514229"/>
        <a:ext cx="4514802" cy="502793"/>
      </dsp:txXfrm>
    </dsp:sp>
    <dsp:sp modelId="{1C6A0A45-002D-4B41-A6FE-8382C375CD74}">
      <dsp:nvSpPr>
        <dsp:cNvPr id="0" name=""/>
        <dsp:cNvSpPr/>
      </dsp:nvSpPr>
      <dsp:spPr>
        <a:xfrm>
          <a:off x="57553" y="2451380"/>
          <a:ext cx="628491" cy="62849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5457DF-91FD-435B-82C0-DF6D6A4FF9B0}">
      <dsp:nvSpPr>
        <dsp:cNvPr id="0" name=""/>
        <dsp:cNvSpPr/>
      </dsp:nvSpPr>
      <dsp:spPr>
        <a:xfrm>
          <a:off x="-3694082" y="-567545"/>
          <a:ext cx="4403380" cy="4403380"/>
        </a:xfrm>
        <a:prstGeom prst="blockArc">
          <a:avLst>
            <a:gd name="adj1" fmla="val 18900000"/>
            <a:gd name="adj2" fmla="val 2700000"/>
            <a:gd name="adj3" fmla="val 491"/>
          </a:avLst>
        </a:pr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F54D5B-6338-458E-849C-DDB03E4CBBC3}">
      <dsp:nvSpPr>
        <dsp:cNvPr id="0" name=""/>
        <dsp:cNvSpPr/>
      </dsp:nvSpPr>
      <dsp:spPr>
        <a:xfrm>
          <a:off x="456121" y="326828"/>
          <a:ext cx="4569367" cy="65365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18841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000" b="1" kern="1200" dirty="0" smtClean="0"/>
            <a:t>Регистрация пользователей портала ГОСУСЛУГИ</a:t>
          </a:r>
          <a:endParaRPr lang="ru-RU" sz="2000" b="1" kern="1200" dirty="0"/>
        </a:p>
      </dsp:txBody>
      <dsp:txXfrm>
        <a:off x="456121" y="326828"/>
        <a:ext cx="4569367" cy="653657"/>
      </dsp:txXfrm>
    </dsp:sp>
    <dsp:sp modelId="{01A48181-1F75-4F0D-8070-E64FD4F9BE1D}">
      <dsp:nvSpPr>
        <dsp:cNvPr id="0" name=""/>
        <dsp:cNvSpPr/>
      </dsp:nvSpPr>
      <dsp:spPr>
        <a:xfrm>
          <a:off x="75921" y="244664"/>
          <a:ext cx="817072" cy="81707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C14C9FC-C506-438A-8B10-410991A99A2B}">
      <dsp:nvSpPr>
        <dsp:cNvPr id="0" name=""/>
        <dsp:cNvSpPr/>
      </dsp:nvSpPr>
      <dsp:spPr>
        <a:xfrm>
          <a:off x="680990" y="1307315"/>
          <a:ext cx="4331762" cy="65365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18841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ru-RU" sz="2000" b="1" kern="1200" dirty="0" smtClean="0"/>
            <a:t>Подтверждение учетной записи пользователя портала ГОСУСЛУГИ</a:t>
          </a:r>
          <a:endParaRPr lang="ru-RU" sz="2000" b="1" kern="1200" dirty="0"/>
        </a:p>
      </dsp:txBody>
      <dsp:txXfrm>
        <a:off x="680990" y="1307315"/>
        <a:ext cx="4331762" cy="653657"/>
      </dsp:txXfrm>
    </dsp:sp>
    <dsp:sp modelId="{537BE929-98CF-4EA2-9488-4851EAC1727B}">
      <dsp:nvSpPr>
        <dsp:cNvPr id="0" name=""/>
        <dsp:cNvSpPr/>
      </dsp:nvSpPr>
      <dsp:spPr>
        <a:xfrm>
          <a:off x="285190" y="1225608"/>
          <a:ext cx="817072" cy="81707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D5D4023-A6A4-424C-BACD-BF02E6E99796}">
      <dsp:nvSpPr>
        <dsp:cNvPr id="0" name=""/>
        <dsp:cNvSpPr/>
      </dsp:nvSpPr>
      <dsp:spPr>
        <a:xfrm>
          <a:off x="456121" y="2287802"/>
          <a:ext cx="4569367" cy="653657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1884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000" b="1" kern="1200" dirty="0" smtClean="0"/>
            <a:t>Восстановление учетной записи портала ГОСУСЛУГИ</a:t>
          </a:r>
        </a:p>
      </dsp:txBody>
      <dsp:txXfrm>
        <a:off x="456121" y="2287802"/>
        <a:ext cx="4569367" cy="653657"/>
      </dsp:txXfrm>
    </dsp:sp>
    <dsp:sp modelId="{6B244798-A7BC-4A26-B7CB-454ED21661C4}">
      <dsp:nvSpPr>
        <dsp:cNvPr id="0" name=""/>
        <dsp:cNvSpPr/>
      </dsp:nvSpPr>
      <dsp:spPr>
        <a:xfrm>
          <a:off x="47585" y="2206095"/>
          <a:ext cx="817072" cy="81707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r">
              <a:defRPr sz="1300"/>
            </a:lvl1pPr>
          </a:lstStyle>
          <a:p>
            <a:fld id="{ABFE8F2E-20CC-4B1E-BB35-99107AB17B3E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9700" y="766763"/>
            <a:ext cx="6823075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57" tIns="49528" rIns="99057" bIns="49528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10248" y="4860687"/>
            <a:ext cx="5681980" cy="4604861"/>
          </a:xfrm>
          <a:prstGeom prst="rect">
            <a:avLst/>
          </a:prstGeom>
        </p:spPr>
        <p:txBody>
          <a:bodyPr vert="horz" lIns="99057" tIns="49528" rIns="99057" bIns="49528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719598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023092" y="9719598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r">
              <a:defRPr sz="1300"/>
            </a:lvl1pPr>
          </a:lstStyle>
          <a:p>
            <a:fld id="{CF5FCA05-1716-4068-BE56-E258B098848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991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5FCA05-1716-4068-BE56-E258B0988486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0769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26E6-15EE-4320-BC1D-DD7B5E57A502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1EE5E-4582-4430-BC7D-BA9A7536CD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26E6-15EE-4320-BC1D-DD7B5E57A502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1EE5E-4582-4430-BC7D-BA9A7536CD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26E6-15EE-4320-BC1D-DD7B5E57A502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1EE5E-4582-4430-BC7D-BA9A7536CD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26E6-15EE-4320-BC1D-DD7B5E57A502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1EE5E-4582-4430-BC7D-BA9A7536CD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26E6-15EE-4320-BC1D-DD7B5E57A502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1EE5E-4582-4430-BC7D-BA9A7536CD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26E6-15EE-4320-BC1D-DD7B5E57A502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1EE5E-4582-4430-BC7D-BA9A7536CD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26E6-15EE-4320-BC1D-DD7B5E57A502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1EE5E-4582-4430-BC7D-BA9A7536CD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26E6-15EE-4320-BC1D-DD7B5E57A502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1EE5E-4582-4430-BC7D-BA9A7536CD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26E6-15EE-4320-BC1D-DD7B5E57A502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1EE5E-4582-4430-BC7D-BA9A7536CD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26E6-15EE-4320-BC1D-DD7B5E57A502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1EE5E-4582-4430-BC7D-BA9A7536CD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26E6-15EE-4320-BC1D-DD7B5E57A502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1EE5E-4582-4430-BC7D-BA9A7536CD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2526E6-15EE-4320-BC1D-DD7B5E57A502}" type="datetimeFigureOut">
              <a:rPr lang="ru-RU" smtClean="0"/>
              <a:pPr/>
              <a:t>06.05.2020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61EE5E-4582-4430-BC7D-BA9A7536CD3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5.pn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10" Type="http://schemas.openxmlformats.org/officeDocument/2006/relationships/image" Target="../media/image4.jpeg"/><Relationship Id="rId4" Type="http://schemas.openxmlformats.org/officeDocument/2006/relationships/diagramLayout" Target="../diagrams/layout3.xml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10" Type="http://schemas.openxmlformats.org/officeDocument/2006/relationships/image" Target="../media/image4.jpeg"/><Relationship Id="rId4" Type="http://schemas.openxmlformats.org/officeDocument/2006/relationships/diagramLayout" Target="../diagrams/layout4.xml"/><Relationship Id="rId9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11" Type="http://schemas.openxmlformats.org/officeDocument/2006/relationships/image" Target="../media/image7.png"/><Relationship Id="rId5" Type="http://schemas.openxmlformats.org/officeDocument/2006/relationships/diagramQuickStyle" Target="../diagrams/quickStyle5.xml"/><Relationship Id="rId10" Type="http://schemas.openxmlformats.org/officeDocument/2006/relationships/image" Target="../media/image2.png"/><Relationship Id="rId4" Type="http://schemas.openxmlformats.org/officeDocument/2006/relationships/diagramLayout" Target="../diagrams/layout5.xml"/><Relationship Id="rId9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Relationship Id="rId9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3643320"/>
            <a:ext cx="7643866" cy="857256"/>
          </a:xfrm>
        </p:spPr>
        <p:txBody>
          <a:bodyPr>
            <a:normAutofit/>
          </a:bodyPr>
          <a:lstStyle/>
          <a:p>
            <a:r>
              <a:rPr lang="ru-RU" sz="2400" i="1" dirty="0" smtClean="0">
                <a:latin typeface="Arial" pitchFamily="34" charset="0"/>
                <a:cs typeface="Arial" pitchFamily="34" charset="0"/>
              </a:rPr>
              <a:t>ПЕНСИОННЫЙ ФОНД БЕЗ ВЫХОДНЫХ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7" y="53561"/>
            <a:ext cx="5286375" cy="93583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0" y="1357304"/>
            <a:ext cx="9144000" cy="20717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ЛИЧНЫЙ КАБИНЕТ ЗАСТРАХОВАННОГО ЛИЦА</a:t>
            </a:r>
          </a:p>
          <a:p>
            <a:pPr algn="ctr"/>
            <a:r>
              <a:rPr lang="ru-RU" sz="2800" dirty="0" smtClean="0"/>
              <a:t>НА САЙТЕ </a:t>
            </a:r>
            <a:r>
              <a:rPr lang="en-US" sz="2800" dirty="0" smtClean="0"/>
              <a:t>PFRF.RU</a:t>
            </a:r>
            <a:endParaRPr lang="ru-RU" sz="2800" dirty="0" smtClean="0"/>
          </a:p>
          <a:p>
            <a:pPr algn="ctr"/>
            <a:endParaRPr lang="ru-RU" dirty="0"/>
          </a:p>
        </p:txBody>
      </p:sp>
    </p:spTree>
  </p:cSld>
  <p:clrMapOvr>
    <a:masterClrMapping/>
  </p:clrMapOvr>
  <p:transition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126377814"/>
              </p:ext>
            </p:extLst>
          </p:nvPr>
        </p:nvGraphicFramePr>
        <p:xfrm>
          <a:off x="357190" y="696502"/>
          <a:ext cx="8715404" cy="42327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976896" y="214296"/>
            <a:ext cx="33810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latin typeface="Arial Black" pitchFamily="34" charset="0"/>
              </a:rPr>
              <a:t>https://es.pfrf.ru/</a:t>
            </a:r>
            <a:endParaRPr lang="ru-RU" sz="2800" b="1" dirty="0">
              <a:latin typeface="Arial Black" pitchFamily="34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FE45A17-9009-4944-86D9-53B9C7321C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">
                                            <p:graphicEl>
                                              <a:dgm id="{BFE45A17-9009-4944-86D9-53B9C7321C6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CB2E45A-A7F1-4878-B4DF-F513B99FCC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4">
                                            <p:graphicEl>
                                              <a:dgm id="{5CB2E45A-A7F1-4878-B4DF-F513B99FCCC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44BA78C-1CE9-4886-BDD3-EF3ABEE42F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4">
                                            <p:graphicEl>
                                              <a:dgm id="{444BA78C-1CE9-4886-BDD3-EF3ABEE42F5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FA8D1AB-E80C-4291-99E2-B5C4A3F24F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4">
                                            <p:graphicEl>
                                              <a:dgm id="{3FA8D1AB-E80C-4291-99E2-B5C4A3F24FE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340A68B-0E6B-4D84-BF17-C0E8FA3386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4">
                                            <p:graphicEl>
                                              <a:dgm id="{1340A68B-0E6B-4D84-BF17-C0E8FA3386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2D79305-167E-410D-B49F-E2ED6EB0DF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4">
                                            <p:graphicEl>
                                              <a:dgm id="{32D79305-167E-410D-B49F-E2ED6EB0DF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2EED9B1-58DE-44FC-BED2-8B68D3A2A0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1000"/>
                                        <p:tgtEl>
                                          <p:spTgt spid="4">
                                            <p:graphicEl>
                                              <a:dgm id="{92EED9B1-58DE-44FC-BED2-8B68D3A2A06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C76BE15-4E40-442E-AB1F-79F057B2BA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000"/>
                                        <p:tgtEl>
                                          <p:spTgt spid="4">
                                            <p:graphicEl>
                                              <a:dgm id="{0C76BE15-4E40-442E-AB1F-79F057B2BAD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527474D-8079-4ACF-B92C-CC997AFFA2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0"/>
                                        <p:tgtEl>
                                          <p:spTgt spid="4">
                                            <p:graphicEl>
                                              <a:dgm id="{7527474D-8079-4ACF-B92C-CC997AFFA2C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928795" y="0"/>
            <a:ext cx="49774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1"/>
                </a:solidFill>
              </a:rPr>
              <a:t>ПЕНСИИ И СОЦИАЛЬНЫЕ ВЫПЛАТЫ</a:t>
            </a:r>
            <a:endParaRPr lang="ru-RU" sz="2400" b="1" dirty="0">
              <a:solidFill>
                <a:schemeClr val="accent1"/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441658834"/>
              </p:ext>
            </p:extLst>
          </p:nvPr>
        </p:nvGraphicFramePr>
        <p:xfrm>
          <a:off x="4000496" y="696503"/>
          <a:ext cx="5000660" cy="38576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8" name="Группа 7"/>
          <p:cNvGrpSpPr/>
          <p:nvPr/>
        </p:nvGrpSpPr>
        <p:grpSpPr>
          <a:xfrm>
            <a:off x="857224" y="3643324"/>
            <a:ext cx="2143140" cy="430887"/>
            <a:chOff x="285720" y="4929198"/>
            <a:chExt cx="2143140" cy="574516"/>
          </a:xfrm>
        </p:grpSpPr>
        <p:pic>
          <p:nvPicPr>
            <p:cNvPr id="9" name="Рисунок 8" descr="6565305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5720" y="4929198"/>
              <a:ext cx="428628" cy="428628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714348" y="4929198"/>
              <a:ext cx="1714512" cy="5745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100" dirty="0" smtClean="0">
                  <a:solidFill>
                    <a:schemeClr val="accent1"/>
                  </a:solidFill>
                </a:rPr>
                <a:t>Необходима регистрация на портале </a:t>
              </a:r>
              <a:r>
                <a:rPr lang="en-US" sz="1100" dirty="0" smtClean="0">
                  <a:solidFill>
                    <a:srgbClr val="FF0000"/>
                  </a:solidFill>
                </a:rPr>
                <a:t>gosuslugi.ru</a:t>
              </a:r>
              <a:endParaRPr lang="ru-RU" sz="1100" dirty="0">
                <a:solidFill>
                  <a:srgbClr val="FF0000"/>
                </a:solidFill>
              </a:endParaRPr>
            </a:p>
          </p:txBody>
        </p:sp>
      </p:grpSp>
      <p:pic>
        <p:nvPicPr>
          <p:cNvPr id="11" name="Рисунок 10" descr="arial-black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48637" y="987574"/>
            <a:ext cx="571504" cy="334865"/>
          </a:xfrm>
          <a:prstGeom prst="rect">
            <a:avLst/>
          </a:prstGeom>
        </p:spPr>
      </p:pic>
      <p:pic>
        <p:nvPicPr>
          <p:cNvPr id="12" name="Рисунок 11" descr="arial-black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29341" y="1754678"/>
            <a:ext cx="571504" cy="334865"/>
          </a:xfrm>
          <a:prstGeom prst="rect">
            <a:avLst/>
          </a:prstGeom>
        </p:spPr>
      </p:pic>
      <p:pic>
        <p:nvPicPr>
          <p:cNvPr id="13" name="Рисунок 12" descr="arial-black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37706" y="2469357"/>
            <a:ext cx="571504" cy="334865"/>
          </a:xfrm>
          <a:prstGeom prst="rect">
            <a:avLst/>
          </a:prstGeom>
        </p:spPr>
      </p:pic>
      <p:pic>
        <p:nvPicPr>
          <p:cNvPr id="14" name="Рисунок 13" descr="arial-black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99561" y="3198485"/>
            <a:ext cx="571504" cy="334865"/>
          </a:xfrm>
          <a:prstGeom prst="rect">
            <a:avLst/>
          </a:prstGeom>
        </p:spPr>
      </p:pic>
      <p:pic>
        <p:nvPicPr>
          <p:cNvPr id="15" name="Рисунок 14" descr="arial-black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70940" y="3906778"/>
            <a:ext cx="571504" cy="334865"/>
          </a:xfrm>
          <a:prstGeom prst="rect">
            <a:avLst/>
          </a:prstGeom>
        </p:spPr>
      </p:pic>
      <p:pic>
        <p:nvPicPr>
          <p:cNvPr id="16" name="Рисунок 15" descr="Без имени-2.jpg"/>
          <p:cNvPicPr>
            <a:picLocks noChangeAspect="1"/>
          </p:cNvPicPr>
          <p:nvPr/>
        </p:nvPicPr>
        <p:blipFill>
          <a:blip r:embed="rId9"/>
          <a:srcRect t="12500" r="786"/>
          <a:stretch>
            <a:fillRect/>
          </a:stretch>
        </p:blipFill>
        <p:spPr>
          <a:xfrm>
            <a:off x="591883" y="4554154"/>
            <a:ext cx="8174548" cy="482207"/>
          </a:xfrm>
          <a:prstGeom prst="rect">
            <a:avLst/>
          </a:prstGeom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55576" y="721486"/>
            <a:ext cx="2880320" cy="2647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45457DF-91FD-435B-82C0-DF6D6A4FF9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graphicEl>
                                              <a:dgm id="{245457DF-91FD-435B-82C0-DF6D6A4FF9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1A48181-1F75-4F0D-8070-E64FD4F9BE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>
                                            <p:graphicEl>
                                              <a:dgm id="{01A48181-1F75-4F0D-8070-E64FD4F9BE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DF54D5B-6338-458E-849C-DDB03E4CBB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graphicEl>
                                              <a:dgm id="{DDF54D5B-6338-458E-849C-DDB03E4CBBC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37BE929-98CF-4EA2-9488-4851EAC172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graphicEl>
                                              <a:dgm id="{537BE929-98CF-4EA2-9488-4851EAC172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C14C9FC-C506-438A-8B10-410991A99A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>
                                            <p:graphicEl>
                                              <a:dgm id="{2C14C9FC-C506-438A-8B10-410991A99A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B244798-A7BC-4A26-B7CB-454ED21661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>
                                            <p:graphicEl>
                                              <a:dgm id="{6B244798-A7BC-4A26-B7CB-454ED21661C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FD5D4023-A6A4-424C-BACD-BF02E6E997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graphicEl>
                                              <a:dgm id="{FD5D4023-A6A4-424C-BACD-BF02E6E997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C6A0A45-002D-4B41-A6FE-8382C375CD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graphicEl>
                                              <a:dgm id="{1C6A0A45-002D-4B41-A6FE-8382C375CD7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1878C2E-EA78-4E2D-B4E2-AF068F81BF8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>
                                            <p:graphicEl>
                                              <a:dgm id="{61878C2E-EA78-4E2D-B4E2-AF068F81BF8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BF8E2C1-36B1-46D0-9FA7-7D6DCB9039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>
                                            <p:graphicEl>
                                              <a:dgm id="{CBF8E2C1-36B1-46D0-9FA7-7D6DCB90394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D4FC313-5375-4399-B3E3-0B4D703CEA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>
                                            <p:graphicEl>
                                              <a:dgm id="{1D4FC313-5375-4399-B3E3-0B4D703CEA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3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1000"/>
                            </p:stCondLst>
                            <p:childTnLst>
                              <p:par>
                                <p:cTn id="6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1472" y="951830"/>
            <a:ext cx="3672408" cy="249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2071670" y="0"/>
            <a:ext cx="60610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1"/>
                </a:solidFill>
              </a:rPr>
              <a:t>МАТЕРИНСКИЙ СЕМЕЙНЫЙ КАПИТАЛ (МСК)</a:t>
            </a:r>
            <a:endParaRPr lang="ru-RU" sz="2400" b="1" dirty="0">
              <a:solidFill>
                <a:schemeClr val="accent1"/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185578463"/>
              </p:ext>
            </p:extLst>
          </p:nvPr>
        </p:nvGraphicFramePr>
        <p:xfrm>
          <a:off x="3869060" y="642927"/>
          <a:ext cx="5095428" cy="33218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8" name="Группа 7"/>
          <p:cNvGrpSpPr/>
          <p:nvPr/>
        </p:nvGrpSpPr>
        <p:grpSpPr>
          <a:xfrm>
            <a:off x="283820" y="3804059"/>
            <a:ext cx="2143140" cy="430887"/>
            <a:chOff x="285720" y="4929198"/>
            <a:chExt cx="2143140" cy="574516"/>
          </a:xfrm>
        </p:grpSpPr>
        <p:pic>
          <p:nvPicPr>
            <p:cNvPr id="9" name="Рисунок 8" descr="6565305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85720" y="4929198"/>
              <a:ext cx="428628" cy="428628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714348" y="4929198"/>
              <a:ext cx="1714512" cy="5745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100" dirty="0" smtClean="0">
                  <a:solidFill>
                    <a:schemeClr val="accent1"/>
                  </a:solidFill>
                </a:rPr>
                <a:t>Необходима регистрация на портале </a:t>
              </a:r>
              <a:r>
                <a:rPr lang="en-US" sz="1100" dirty="0" smtClean="0">
                  <a:solidFill>
                    <a:srgbClr val="FF0000"/>
                  </a:solidFill>
                </a:rPr>
                <a:t>gosuslugi.ru</a:t>
              </a:r>
              <a:endParaRPr lang="ru-RU" sz="1100" dirty="0">
                <a:solidFill>
                  <a:srgbClr val="FF0000"/>
                </a:solidFill>
              </a:endParaRPr>
            </a:p>
          </p:txBody>
        </p:sp>
      </p:grpSp>
      <p:pic>
        <p:nvPicPr>
          <p:cNvPr id="11" name="Рисунок 10" descr="arial-black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78071" y="839919"/>
            <a:ext cx="571504" cy="334865"/>
          </a:xfrm>
          <a:prstGeom prst="rect">
            <a:avLst/>
          </a:prstGeom>
        </p:spPr>
      </p:pic>
      <p:pic>
        <p:nvPicPr>
          <p:cNvPr id="12" name="Рисунок 11" descr="arial-black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56203" y="1531746"/>
            <a:ext cx="571504" cy="334865"/>
          </a:xfrm>
          <a:prstGeom prst="rect">
            <a:avLst/>
          </a:prstGeom>
        </p:spPr>
      </p:pic>
      <p:pic>
        <p:nvPicPr>
          <p:cNvPr id="13" name="Рисунок 12" descr="arial-black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64969" y="2147433"/>
            <a:ext cx="571504" cy="334865"/>
          </a:xfrm>
          <a:prstGeom prst="rect">
            <a:avLst/>
          </a:prstGeom>
        </p:spPr>
      </p:pic>
      <p:pic>
        <p:nvPicPr>
          <p:cNvPr id="14" name="Рисунок 13" descr="arial-black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82121" y="2758146"/>
            <a:ext cx="571504" cy="334865"/>
          </a:xfrm>
          <a:prstGeom prst="rect">
            <a:avLst/>
          </a:prstGeom>
        </p:spPr>
      </p:pic>
      <p:pic>
        <p:nvPicPr>
          <p:cNvPr id="15" name="Рисунок 14" descr="arial-black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70451" y="3378852"/>
            <a:ext cx="571504" cy="334865"/>
          </a:xfrm>
          <a:prstGeom prst="rect">
            <a:avLst/>
          </a:prstGeom>
        </p:spPr>
      </p:pic>
      <p:pic>
        <p:nvPicPr>
          <p:cNvPr id="16" name="Рисунок 15" descr="Без имени-2.jpg"/>
          <p:cNvPicPr>
            <a:picLocks noChangeAspect="1"/>
          </p:cNvPicPr>
          <p:nvPr/>
        </p:nvPicPr>
        <p:blipFill>
          <a:blip r:embed="rId10"/>
          <a:srcRect t="12500" r="786"/>
          <a:stretch>
            <a:fillRect/>
          </a:stretch>
        </p:blipFill>
        <p:spPr>
          <a:xfrm>
            <a:off x="591883" y="4554154"/>
            <a:ext cx="8174548" cy="48220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483768" y="3911780"/>
            <a:ext cx="64807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solidFill>
                  <a:schemeClr val="accent1"/>
                </a:solidFill>
              </a:rPr>
              <a:t>С 15 АПРЕЛЯ 2020 Г. СЕРТИФИКАТ НА МСК ОФОРМЛЯЕТСЯ В БЕЗЗАЯВИТЕЛЬНОМ ПОРЯДКЕ НА ОСНОВАНИИ СВЕДЕНИЙ ЕГР ЗАГС, УВЕДОМЛЕНИЕ О ВЫДАЧЕ СЕРТИФИКАТА НАПРАВЛЯЕТСЯ ГРАЖДАНИНУ В ЛИЧНЫЙ КАБИНЕТ НА САЙТЕ ПФР И НА ПОРТАЛ ГОСУСЛУГИ</a:t>
            </a:r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45457DF-91FD-435B-82C0-DF6D6A4FF9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>
                                            <p:graphicEl>
                                              <a:dgm id="{245457DF-91FD-435B-82C0-DF6D6A4FF9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1A48181-1F75-4F0D-8070-E64FD4F9BE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6">
                                            <p:graphicEl>
                                              <a:dgm id="{01A48181-1F75-4F0D-8070-E64FD4F9BE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DF54D5B-6338-458E-849C-DDB03E4CBB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6">
                                            <p:graphicEl>
                                              <a:dgm id="{DDF54D5B-6338-458E-849C-DDB03E4CBBC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37BE929-98CF-4EA2-9488-4851EAC172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6">
                                            <p:graphicEl>
                                              <a:dgm id="{537BE929-98CF-4EA2-9488-4851EAC172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C14C9FC-C506-438A-8B10-410991A99A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6">
                                            <p:graphicEl>
                                              <a:dgm id="{2C14C9FC-C506-438A-8B10-410991A99A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B244798-A7BC-4A26-B7CB-454ED21661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6">
                                            <p:graphicEl>
                                              <a:dgm id="{6B244798-A7BC-4A26-B7CB-454ED21661C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FD5D4023-A6A4-424C-BACD-BF02E6E997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1000"/>
                                        <p:tgtEl>
                                          <p:spTgt spid="6">
                                            <p:graphicEl>
                                              <a:dgm id="{FD5D4023-A6A4-424C-BACD-BF02E6E997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C6A0A45-002D-4B41-A6FE-8382C375CD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000"/>
                                        <p:tgtEl>
                                          <p:spTgt spid="6">
                                            <p:graphicEl>
                                              <a:dgm id="{1C6A0A45-002D-4B41-A6FE-8382C375CD7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1878C2E-EA78-4E2D-B4E2-AF068F81BF8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0"/>
                                        <p:tgtEl>
                                          <p:spTgt spid="6">
                                            <p:graphicEl>
                                              <a:dgm id="{61878C2E-EA78-4E2D-B4E2-AF068F81BF8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BF8E2C1-36B1-46D0-9FA7-7D6DCB9039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1000"/>
                                        <p:tgtEl>
                                          <p:spTgt spid="6">
                                            <p:graphicEl>
                                              <a:dgm id="{CBF8E2C1-36B1-46D0-9FA7-7D6DCB90394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D4FC313-5375-4399-B3E3-0B4D703CEA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6">
                                            <p:graphicEl>
                                              <a:dgm id="{1D4FC313-5375-4399-B3E3-0B4D703CEA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3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1000"/>
                            </p:stCondLst>
                            <p:childTnLst>
                              <p:par>
                                <p:cTn id="6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7544" y="964396"/>
            <a:ext cx="3672408" cy="249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2071670" y="0"/>
            <a:ext cx="51937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1"/>
                </a:solidFill>
              </a:rPr>
              <a:t>МАТЕРИНСКИЙ СЕМЕЙНЫЙ КАПИТАЛ</a:t>
            </a:r>
            <a:endParaRPr lang="ru-RU" sz="2400" b="1" dirty="0">
              <a:solidFill>
                <a:schemeClr val="accent1"/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576535269"/>
              </p:ext>
            </p:extLst>
          </p:nvPr>
        </p:nvGraphicFramePr>
        <p:xfrm>
          <a:off x="4139952" y="516528"/>
          <a:ext cx="4461646" cy="27762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8" name="Группа 7"/>
          <p:cNvGrpSpPr/>
          <p:nvPr/>
        </p:nvGrpSpPr>
        <p:grpSpPr>
          <a:xfrm>
            <a:off x="1000100" y="3804059"/>
            <a:ext cx="2143140" cy="430887"/>
            <a:chOff x="285720" y="4929198"/>
            <a:chExt cx="2143140" cy="574516"/>
          </a:xfrm>
        </p:grpSpPr>
        <p:pic>
          <p:nvPicPr>
            <p:cNvPr id="9" name="Рисунок 8" descr="6565305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85720" y="4929198"/>
              <a:ext cx="428628" cy="428628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714348" y="4929198"/>
              <a:ext cx="1714512" cy="5745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100" dirty="0" smtClean="0">
                  <a:solidFill>
                    <a:schemeClr val="accent1"/>
                  </a:solidFill>
                </a:rPr>
                <a:t>Необходима регистрация на портале </a:t>
              </a:r>
              <a:r>
                <a:rPr lang="en-US" sz="1100" dirty="0" smtClean="0">
                  <a:solidFill>
                    <a:srgbClr val="FF0000"/>
                  </a:solidFill>
                </a:rPr>
                <a:t>gosuslugi.ru</a:t>
              </a:r>
              <a:endParaRPr lang="ru-RU" sz="1100" dirty="0">
                <a:solidFill>
                  <a:srgbClr val="FF0000"/>
                </a:solidFill>
              </a:endParaRPr>
            </a:p>
          </p:txBody>
        </p:sp>
      </p:grpSp>
      <p:pic>
        <p:nvPicPr>
          <p:cNvPr id="12" name="Рисунок 11" descr="arial-black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81344" y="1615069"/>
            <a:ext cx="571504" cy="334865"/>
          </a:xfrm>
          <a:prstGeom prst="rect">
            <a:avLst/>
          </a:prstGeom>
        </p:spPr>
      </p:pic>
      <p:pic>
        <p:nvPicPr>
          <p:cNvPr id="16" name="Рисунок 15" descr="Без имени-2.jpg"/>
          <p:cNvPicPr>
            <a:picLocks noChangeAspect="1"/>
          </p:cNvPicPr>
          <p:nvPr/>
        </p:nvPicPr>
        <p:blipFill>
          <a:blip r:embed="rId10"/>
          <a:srcRect t="12500" r="786"/>
          <a:stretch>
            <a:fillRect/>
          </a:stretch>
        </p:blipFill>
        <p:spPr>
          <a:xfrm>
            <a:off x="591883" y="4554154"/>
            <a:ext cx="8174548" cy="482207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4355976" y="3075806"/>
            <a:ext cx="44644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131389"/>
                </a:solidFill>
              </a:rPr>
              <a:t>Ежемесячная выплата устанавливается в размере 5 000 рублей семьям, имеющим детей в возрасте до </a:t>
            </a:r>
            <a:r>
              <a:rPr lang="ru-RU" sz="1400" dirty="0" smtClean="0">
                <a:solidFill>
                  <a:srgbClr val="131389"/>
                </a:solidFill>
              </a:rPr>
              <a:t>3-х лет, </a:t>
            </a:r>
            <a:r>
              <a:rPr lang="ru-RU" sz="1400" dirty="0">
                <a:solidFill>
                  <a:srgbClr val="131389"/>
                </a:solidFill>
              </a:rPr>
              <a:t>за период с апреля по июнь 2020 года включительно на каждого ребенка, имеющего гражданство Российской </a:t>
            </a:r>
            <a:r>
              <a:rPr lang="ru-RU" sz="1400" dirty="0" smtClean="0">
                <a:solidFill>
                  <a:srgbClr val="131389"/>
                </a:solidFill>
              </a:rPr>
              <a:t>Федерации (Указ </a:t>
            </a:r>
            <a:r>
              <a:rPr lang="ru-RU" sz="1400" dirty="0">
                <a:solidFill>
                  <a:srgbClr val="131389"/>
                </a:solidFill>
              </a:rPr>
              <a:t>Президента Российской Федерации от 07.04.2020 № </a:t>
            </a:r>
            <a:r>
              <a:rPr lang="ru-RU" sz="1400" dirty="0" smtClean="0">
                <a:solidFill>
                  <a:srgbClr val="131389"/>
                </a:solidFill>
              </a:rPr>
              <a:t>249)</a:t>
            </a:r>
            <a:endParaRPr lang="ru-RU" sz="1400" dirty="0">
              <a:solidFill>
                <a:srgbClr val="1313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511193"/>
      </p:ext>
    </p:extLst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45457DF-91FD-435B-82C0-DF6D6A4FF9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>
                                            <p:graphicEl>
                                              <a:dgm id="{245457DF-91FD-435B-82C0-DF6D6A4FF9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1A48181-1F75-4F0D-8070-E64FD4F9BE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6">
                                            <p:graphicEl>
                                              <a:dgm id="{01A48181-1F75-4F0D-8070-E64FD4F9BE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DF54D5B-6338-458E-849C-DDB03E4CBB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6">
                                            <p:graphicEl>
                                              <a:dgm id="{DDF54D5B-6338-458E-849C-DDB03E4CBBC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643175" y="0"/>
            <a:ext cx="52727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1"/>
                </a:solidFill>
              </a:rPr>
              <a:t>ФОРМИРОВАНИЕ ПЕНСИОННЫХ ПРАВ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85786" y="4661312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984137096"/>
              </p:ext>
            </p:extLst>
          </p:nvPr>
        </p:nvGraphicFramePr>
        <p:xfrm>
          <a:off x="4000496" y="696503"/>
          <a:ext cx="5000660" cy="38576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5" name="Рисунок 14" descr="Без имени-2.jpg"/>
          <p:cNvPicPr>
            <a:picLocks noChangeAspect="1"/>
          </p:cNvPicPr>
          <p:nvPr/>
        </p:nvPicPr>
        <p:blipFill>
          <a:blip r:embed="rId8"/>
          <a:srcRect t="12500" r="786"/>
          <a:stretch>
            <a:fillRect/>
          </a:stretch>
        </p:blipFill>
        <p:spPr>
          <a:xfrm>
            <a:off x="591883" y="4554154"/>
            <a:ext cx="8174548" cy="482207"/>
          </a:xfrm>
          <a:prstGeom prst="rect">
            <a:avLst/>
          </a:prstGeom>
        </p:spPr>
      </p:pic>
      <p:pic>
        <p:nvPicPr>
          <p:cNvPr id="16" name="Рисунок 15" descr="arial-black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73975" y="1131590"/>
            <a:ext cx="571504" cy="334865"/>
          </a:xfrm>
          <a:prstGeom prst="rect">
            <a:avLst/>
          </a:prstGeom>
        </p:spPr>
      </p:pic>
      <p:grpSp>
        <p:nvGrpSpPr>
          <p:cNvPr id="17" name="Группа 16"/>
          <p:cNvGrpSpPr/>
          <p:nvPr/>
        </p:nvGrpSpPr>
        <p:grpSpPr>
          <a:xfrm>
            <a:off x="1000100" y="3911216"/>
            <a:ext cx="2143140" cy="430887"/>
            <a:chOff x="285720" y="4929198"/>
            <a:chExt cx="2143140" cy="574516"/>
          </a:xfrm>
        </p:grpSpPr>
        <p:pic>
          <p:nvPicPr>
            <p:cNvPr id="18" name="Рисунок 17" descr="6565305.png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85720" y="4929198"/>
              <a:ext cx="428628" cy="428628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714348" y="4929198"/>
              <a:ext cx="1714512" cy="5745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100" dirty="0" smtClean="0">
                  <a:solidFill>
                    <a:schemeClr val="accent1"/>
                  </a:solidFill>
                </a:rPr>
                <a:t>Необходима регистрация на портале </a:t>
              </a:r>
              <a:r>
                <a:rPr lang="en-US" sz="1100" dirty="0" smtClean="0">
                  <a:solidFill>
                    <a:srgbClr val="FF0000"/>
                  </a:solidFill>
                </a:rPr>
                <a:t>gosuslugi.ru</a:t>
              </a:r>
              <a:endParaRPr lang="ru-RU" sz="1100" dirty="0">
                <a:solidFill>
                  <a:srgbClr val="FF0000"/>
                </a:solidFill>
              </a:endParaRPr>
            </a:p>
          </p:txBody>
        </p:sp>
      </p:grpSp>
      <p:pic>
        <p:nvPicPr>
          <p:cNvPr id="20" name="Рисунок 19" descr="arial-black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73780" y="2042578"/>
            <a:ext cx="571504" cy="334865"/>
          </a:xfrm>
          <a:prstGeom prst="rect">
            <a:avLst/>
          </a:prstGeom>
        </p:spPr>
      </p:pic>
      <p:pic>
        <p:nvPicPr>
          <p:cNvPr id="21" name="Рисунок 20" descr="arial-black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73780" y="2911470"/>
            <a:ext cx="571504" cy="334865"/>
          </a:xfrm>
          <a:prstGeom prst="rect">
            <a:avLst/>
          </a:prstGeom>
        </p:spPr>
      </p:pic>
      <p:pic>
        <p:nvPicPr>
          <p:cNvPr id="23" name="Рисунок 22" descr="arial-black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11960" y="3804056"/>
            <a:ext cx="571504" cy="334865"/>
          </a:xfrm>
          <a:prstGeom prst="rect">
            <a:avLst/>
          </a:prstGeom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39552" y="964396"/>
            <a:ext cx="3553162" cy="2339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245457DF-91FD-435B-82C0-DF6D6A4FF9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2">
                                            <p:graphicEl>
                                              <a:dgm id="{245457DF-91FD-435B-82C0-DF6D6A4FF9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01A48181-1F75-4F0D-8070-E64FD4F9BE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12">
                                            <p:graphicEl>
                                              <a:dgm id="{01A48181-1F75-4F0D-8070-E64FD4F9BE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DDF54D5B-6338-458E-849C-DDB03E4CBB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12">
                                            <p:graphicEl>
                                              <a:dgm id="{DDF54D5B-6338-458E-849C-DDB03E4CBBC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537BE929-98CF-4EA2-9488-4851EAC172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12">
                                            <p:graphicEl>
                                              <a:dgm id="{537BE929-98CF-4EA2-9488-4851EAC172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2C14C9FC-C506-438A-8B10-410991A99A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12">
                                            <p:graphicEl>
                                              <a:dgm id="{2C14C9FC-C506-438A-8B10-410991A99A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6B244798-A7BC-4A26-B7CB-454ED21661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12">
                                            <p:graphicEl>
                                              <a:dgm id="{6B244798-A7BC-4A26-B7CB-454ED21661C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FD5D4023-A6A4-424C-BACD-BF02E6E997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1000"/>
                                        <p:tgtEl>
                                          <p:spTgt spid="12">
                                            <p:graphicEl>
                                              <a:dgm id="{FD5D4023-A6A4-424C-BACD-BF02E6E997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1C6A0A45-002D-4B41-A6FE-8382C375CD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000"/>
                                        <p:tgtEl>
                                          <p:spTgt spid="12">
                                            <p:graphicEl>
                                              <a:dgm id="{1C6A0A45-002D-4B41-A6FE-8382C375CD7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61878C2E-EA78-4E2D-B4E2-AF068F81BF8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0"/>
                                        <p:tgtEl>
                                          <p:spTgt spid="12">
                                            <p:graphicEl>
                                              <a:dgm id="{61878C2E-EA78-4E2D-B4E2-AF068F81BF8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7000"/>
                            </p:stCondLst>
                            <p:childTnLst>
                              <p:par>
                                <p:cTn id="57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3568" y="1232288"/>
            <a:ext cx="3050202" cy="2207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528725631"/>
              </p:ext>
            </p:extLst>
          </p:nvPr>
        </p:nvGraphicFramePr>
        <p:xfrm>
          <a:off x="3929058" y="910816"/>
          <a:ext cx="4929222" cy="32682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428729" y="0"/>
            <a:ext cx="66144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1"/>
                </a:solidFill>
              </a:rPr>
              <a:t>ЭЛЕКТРОННЫЕ СЕРВИСЫ ДОСТУПНЫЕ ДЛЯ ВСЕХ</a:t>
            </a:r>
            <a:endParaRPr lang="ru-RU" sz="2400" b="1" dirty="0">
              <a:solidFill>
                <a:schemeClr val="accent1"/>
              </a:solidFill>
            </a:endParaRPr>
          </a:p>
        </p:txBody>
      </p:sp>
      <p:pic>
        <p:nvPicPr>
          <p:cNvPr id="11" name="Рисунок 10" descr="arial-black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07049" y="1232288"/>
            <a:ext cx="571504" cy="334865"/>
          </a:xfrm>
          <a:prstGeom prst="rect">
            <a:avLst/>
          </a:prstGeom>
        </p:spPr>
      </p:pic>
      <p:pic>
        <p:nvPicPr>
          <p:cNvPr id="12" name="Рисунок 11" descr="arial-black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92801" y="2001132"/>
            <a:ext cx="571504" cy="334865"/>
          </a:xfrm>
          <a:prstGeom prst="rect">
            <a:avLst/>
          </a:prstGeom>
        </p:spPr>
      </p:pic>
      <p:pic>
        <p:nvPicPr>
          <p:cNvPr id="13" name="Рисунок 12" descr="arial-black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94614" y="2772670"/>
            <a:ext cx="571504" cy="334865"/>
          </a:xfrm>
          <a:prstGeom prst="rect">
            <a:avLst/>
          </a:prstGeom>
        </p:spPr>
      </p:pic>
      <p:pic>
        <p:nvPicPr>
          <p:cNvPr id="14" name="Рисунок 13" descr="arial-black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07049" y="3522769"/>
            <a:ext cx="571504" cy="334865"/>
          </a:xfrm>
          <a:prstGeom prst="rect">
            <a:avLst/>
          </a:prstGeom>
        </p:spPr>
      </p:pic>
      <p:pic>
        <p:nvPicPr>
          <p:cNvPr id="15" name="Рисунок 14" descr="Без имени-2.jpg"/>
          <p:cNvPicPr>
            <a:picLocks noChangeAspect="1"/>
          </p:cNvPicPr>
          <p:nvPr/>
        </p:nvPicPr>
        <p:blipFill>
          <a:blip r:embed="rId9"/>
          <a:srcRect t="12500" r="786"/>
          <a:stretch>
            <a:fillRect/>
          </a:stretch>
        </p:blipFill>
        <p:spPr>
          <a:xfrm>
            <a:off x="591883" y="4554154"/>
            <a:ext cx="8174548" cy="482207"/>
          </a:xfrm>
          <a:prstGeom prst="rect">
            <a:avLst/>
          </a:prstGeom>
        </p:spPr>
      </p:pic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45457DF-91FD-435B-82C0-DF6D6A4FF9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graphicEl>
                                              <a:dgm id="{245457DF-91FD-435B-82C0-DF6D6A4FF9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1A48181-1F75-4F0D-8070-E64FD4F9BE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>
                                            <p:graphicEl>
                                              <a:dgm id="{01A48181-1F75-4F0D-8070-E64FD4F9BE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DF54D5B-6338-458E-849C-DDB03E4CBB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graphicEl>
                                              <a:dgm id="{DDF54D5B-6338-458E-849C-DDB03E4CBBC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37BE929-98CF-4EA2-9488-4851EAC172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graphicEl>
                                              <a:dgm id="{537BE929-98CF-4EA2-9488-4851EAC172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C14C9FC-C506-438A-8B10-410991A99A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>
                                            <p:graphicEl>
                                              <a:dgm id="{2C14C9FC-C506-438A-8B10-410991A99A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B244798-A7BC-4A26-B7CB-454ED21661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graphicEl>
                                              <a:dgm id="{6B244798-A7BC-4A26-B7CB-454ED21661C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D5D4023-A6A4-424C-BACD-BF02E6E997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graphicEl>
                                              <a:dgm id="{FD5D4023-A6A4-424C-BACD-BF02E6E997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C6A0A45-002D-4B41-A6FE-8382C375CD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graphicEl>
                                              <a:dgm id="{1C6A0A45-002D-4B41-A6FE-8382C375CD7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1878C2E-EA78-4E2D-B4E2-AF068F81BF8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>
                                            <p:graphicEl>
                                              <a:dgm id="{61878C2E-EA78-4E2D-B4E2-AF068F81BF8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017974"/>
            <a:ext cx="3423894" cy="2293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770658333"/>
              </p:ext>
            </p:extLst>
          </p:nvPr>
        </p:nvGraphicFramePr>
        <p:xfrm>
          <a:off x="3929058" y="776870"/>
          <a:ext cx="5068108" cy="32682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714480" y="0"/>
            <a:ext cx="576818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/>
                </a:solidFill>
              </a:rPr>
              <a:t>ЦЕНТР ОБСЛУЖИВАНИЯ ПОЛЬЗОВАТЕЛЕЙ</a:t>
            </a:r>
          </a:p>
          <a:p>
            <a:pPr algn="ctr"/>
            <a:r>
              <a:rPr lang="ru-RU" sz="2400" b="1" dirty="0" smtClean="0">
                <a:solidFill>
                  <a:schemeClr val="accent1"/>
                </a:solidFill>
              </a:rPr>
              <a:t> ПОРТАЛА ГОСУСЛУГИ</a:t>
            </a:r>
            <a:endParaRPr lang="ru-RU" sz="2400" b="1" dirty="0">
              <a:solidFill>
                <a:schemeClr val="accent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5536" y="4037194"/>
            <a:ext cx="849694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dirty="0" smtClean="0">
                <a:solidFill>
                  <a:schemeClr val="accent1"/>
                </a:solidFill>
              </a:rPr>
              <a:t>ПОЛУЧИТЬ УЧЕТНУЮ ЗАПИСЬ МОЖНО</a:t>
            </a:r>
            <a:r>
              <a:rPr lang="en-US" sz="1300" dirty="0" smtClean="0">
                <a:solidFill>
                  <a:schemeClr val="accent1"/>
                </a:solidFill>
              </a:rPr>
              <a:t>:</a:t>
            </a:r>
            <a:endParaRPr lang="ru-RU" sz="1300" dirty="0" smtClean="0">
              <a:solidFill>
                <a:schemeClr val="accent1"/>
              </a:solidFill>
            </a:endParaRPr>
          </a:p>
          <a:p>
            <a:pPr marL="285750" indent="-285750">
              <a:buFontTx/>
              <a:buChar char="-"/>
            </a:pPr>
            <a:r>
              <a:rPr lang="ru-RU" sz="1300" dirty="0" smtClean="0">
                <a:solidFill>
                  <a:schemeClr val="accent1"/>
                </a:solidFill>
              </a:rPr>
              <a:t>ДИСТАНЦИОННО ЧЕРЕЗ ВЭБ-ПРИЛОЖЕНИЯ СБЕРБАНК-ОНЛАЙН, ТИНЬКОФФ, ПОЧТА БАНК (ЕСЛИ ВЫ ЯВЛЯЕТЕСЬ КЛИЕНТОМ ЭТИХ БАНКОВ),</a:t>
            </a:r>
          </a:p>
          <a:p>
            <a:pPr marL="285750" indent="-285750">
              <a:buFontTx/>
              <a:buChar char="-"/>
            </a:pPr>
            <a:r>
              <a:rPr lang="ru-RU" sz="1300" dirty="0" smtClean="0">
                <a:solidFill>
                  <a:schemeClr val="accent1"/>
                </a:solidFill>
              </a:rPr>
              <a:t>ПРИ ЛИЧНОМ ПОСЕЩЕНИИ (С ПАСПОРТОМ) ЦЕНТРОВ ОБСЛУЖИВАНИЯ В МФЦ, УПФР, БАНКАХ, НА ПОЧТЕ.</a:t>
            </a:r>
            <a:endParaRPr lang="ru-RU" sz="1300" dirty="0">
              <a:solidFill>
                <a:schemeClr val="accent1"/>
              </a:solidFill>
            </a:endParaRPr>
          </a:p>
        </p:txBody>
      </p:sp>
      <p:pic>
        <p:nvPicPr>
          <p:cNvPr id="10" name="Рисунок 9" descr="arial-black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14810" y="1214428"/>
            <a:ext cx="571504" cy="334865"/>
          </a:xfrm>
          <a:prstGeom prst="rect">
            <a:avLst/>
          </a:prstGeom>
        </p:spPr>
      </p:pic>
      <p:pic>
        <p:nvPicPr>
          <p:cNvPr id="11" name="Рисунок 10" descr="arial-black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29124" y="2214560"/>
            <a:ext cx="571504" cy="334865"/>
          </a:xfrm>
          <a:prstGeom prst="rect">
            <a:avLst/>
          </a:prstGeom>
        </p:spPr>
      </p:pic>
      <p:pic>
        <p:nvPicPr>
          <p:cNvPr id="12" name="Рисунок 11" descr="arial-black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14810" y="3214692"/>
            <a:ext cx="571504" cy="334865"/>
          </a:xfrm>
          <a:prstGeom prst="rect">
            <a:avLst/>
          </a:prstGeom>
        </p:spPr>
      </p:pic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45457DF-91FD-435B-82C0-DF6D6A4FF9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graphicEl>
                                              <a:dgm id="{245457DF-91FD-435B-82C0-DF6D6A4FF9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1A48181-1F75-4F0D-8070-E64FD4F9BE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>
                                            <p:graphicEl>
                                              <a:dgm id="{01A48181-1F75-4F0D-8070-E64FD4F9BE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DF54D5B-6338-458E-849C-DDB03E4CBB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graphicEl>
                                              <a:dgm id="{DDF54D5B-6338-458E-849C-DDB03E4CBBC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37BE929-98CF-4EA2-9488-4851EAC172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graphicEl>
                                              <a:dgm id="{537BE929-98CF-4EA2-9488-4851EAC172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C14C9FC-C506-438A-8B10-410991A99A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>
                                            <p:graphicEl>
                                              <a:dgm id="{2C14C9FC-C506-438A-8B10-410991A99A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B244798-A7BC-4A26-B7CB-454ED21661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>
                                            <p:graphicEl>
                                              <a:dgm id="{6B244798-A7BC-4A26-B7CB-454ED21661C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D5D4023-A6A4-424C-BACD-BF02E6E997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>
                                            <p:graphicEl>
                                              <a:dgm id="{FD5D4023-A6A4-424C-BACD-BF02E6E997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one"/>
        </p:bldSub>
      </p:bldGraphic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5" y="1491630"/>
            <a:ext cx="3714207" cy="2193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580046" y="160718"/>
            <a:ext cx="83167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1"/>
                </a:solidFill>
                <a:latin typeface="Arial Black" pitchFamily="34" charset="0"/>
              </a:rPr>
              <a:t>ЛИЧНЫЙ КАБИНЕТ </a:t>
            </a:r>
            <a:r>
              <a:rPr lang="ru-RU" sz="2400" dirty="0" smtClean="0">
                <a:solidFill>
                  <a:srgbClr val="FF0000"/>
                </a:solidFill>
                <a:latin typeface="Arial Black" pitchFamily="34" charset="0"/>
              </a:rPr>
              <a:t>ЗАСТРАХОВАННОГО ЛИЦА</a:t>
            </a:r>
            <a:endParaRPr lang="ru-RU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857225" y="589345"/>
            <a:ext cx="6400192" cy="707886"/>
            <a:chOff x="285720" y="785794"/>
            <a:chExt cx="6400192" cy="943848"/>
          </a:xfrm>
        </p:grpSpPr>
        <p:pic>
          <p:nvPicPr>
            <p:cNvPr id="6" name="Рисунок 5" descr="6565305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85720" y="829845"/>
              <a:ext cx="785818" cy="785818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1214414" y="785794"/>
              <a:ext cx="5471498" cy="9438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 smtClean="0">
                  <a:solidFill>
                    <a:schemeClr val="accent1"/>
                  </a:solidFill>
                </a:rPr>
                <a:t>Зарегистрируйтесь на </a:t>
              </a:r>
              <a:r>
                <a:rPr lang="en-US" sz="2000" b="1" dirty="0" smtClean="0">
                  <a:solidFill>
                    <a:srgbClr val="FF0000"/>
                  </a:solidFill>
                </a:rPr>
                <a:t>gosuslugi.ru </a:t>
              </a:r>
              <a:r>
                <a:rPr lang="ru-RU" sz="2000" b="1" dirty="0" smtClean="0">
                  <a:solidFill>
                    <a:schemeClr val="accent1"/>
                  </a:solidFill>
                </a:rPr>
                <a:t>и получайте  </a:t>
              </a:r>
            </a:p>
            <a:p>
              <a:r>
                <a:rPr lang="ru-RU" sz="2000" b="1" dirty="0" smtClean="0">
                  <a:solidFill>
                    <a:schemeClr val="accent1"/>
                  </a:solidFill>
                </a:rPr>
                <a:t>услуги ПФР без очередей и сложностей!</a:t>
              </a:r>
              <a:endParaRPr lang="ru-RU" sz="20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5286381" y="1982387"/>
            <a:ext cx="31338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latin typeface="Arial Black" pitchFamily="34" charset="0"/>
              </a:rPr>
              <a:t>www.pfrf.ru</a:t>
            </a:r>
            <a:endParaRPr lang="ru-RU" sz="3600" dirty="0">
              <a:latin typeface="Arial Black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24128" y="2567202"/>
            <a:ext cx="24832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chemeClr val="accent1"/>
                </a:solidFill>
              </a:rPr>
              <a:t>Проще чем </a:t>
            </a:r>
            <a:r>
              <a:rPr lang="ru-RU" sz="2000" b="1" dirty="0" smtClean="0">
                <a:solidFill>
                  <a:schemeClr val="accent1"/>
                </a:solidFill>
              </a:rPr>
              <a:t>кажется!</a:t>
            </a:r>
            <a:endParaRPr lang="ru-RU" sz="2000" b="1" dirty="0">
              <a:solidFill>
                <a:schemeClr val="accent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64081" y="3964792"/>
            <a:ext cx="66475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/>
              <a:t>По вопросам работы Личного кабинета застрахованного лица</a:t>
            </a:r>
          </a:p>
          <a:p>
            <a:pPr algn="ctr"/>
            <a:r>
              <a:rPr lang="ru-RU" b="1" dirty="0" smtClean="0"/>
              <a:t> обращаться к специалистам территориального управления ПФР</a:t>
            </a:r>
            <a:endParaRPr lang="ru-RU" b="1" dirty="0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9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2019</TotalTime>
  <Words>391</Words>
  <Application>Microsoft Office PowerPoint</Application>
  <PresentationFormat>Экран (16:9)</PresentationFormat>
  <Paragraphs>58</Paragraphs>
  <Slides>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Arial Black</vt:lpstr>
      <vt:lpstr>Calibri</vt:lpstr>
      <vt:lpstr>Тема Office</vt:lpstr>
      <vt:lpstr>ПЕНСИОННЫЙ ФОНД БЕЗ ВЫХОДНЫХ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ПЕНСИОННЫЙ ФОНД БЕЗ ВЫХОДНЫХ</dc:title>
  <dc:creator>Супрунов Денис Владимирович</dc:creator>
  <cp:lastModifiedBy>Ноздрина Анастасия Александровна</cp:lastModifiedBy>
  <cp:revision>100</cp:revision>
  <dcterms:created xsi:type="dcterms:W3CDTF">2016-08-09T05:30:26Z</dcterms:created>
  <dcterms:modified xsi:type="dcterms:W3CDTF">2020-05-06T05:14:22Z</dcterms:modified>
</cp:coreProperties>
</file>