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</p:sldMasterIdLst>
  <p:notesMasterIdLst>
    <p:notesMasterId r:id="rId21"/>
  </p:notesMasterIdLst>
  <p:sldIdLst>
    <p:sldId id="256" r:id="rId2"/>
    <p:sldId id="406" r:id="rId3"/>
    <p:sldId id="341" r:id="rId4"/>
    <p:sldId id="371" r:id="rId5"/>
    <p:sldId id="373" r:id="rId6"/>
    <p:sldId id="411" r:id="rId7"/>
    <p:sldId id="378" r:id="rId8"/>
    <p:sldId id="379" r:id="rId9"/>
    <p:sldId id="388" r:id="rId10"/>
    <p:sldId id="383" r:id="rId11"/>
    <p:sldId id="338" r:id="rId12"/>
    <p:sldId id="380" r:id="rId13"/>
    <p:sldId id="405" r:id="rId14"/>
    <p:sldId id="412" r:id="rId15"/>
    <p:sldId id="397" r:id="rId16"/>
    <p:sldId id="407" r:id="rId17"/>
    <p:sldId id="385" r:id="rId18"/>
    <p:sldId id="410" r:id="rId19"/>
    <p:sldId id="40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C8EE"/>
    <a:srgbClr val="FFC9C9"/>
    <a:srgbClr val="FFAFAF"/>
    <a:srgbClr val="FFFFCC"/>
    <a:srgbClr val="FFCB97"/>
    <a:srgbClr val="FF9933"/>
    <a:srgbClr val="07408B"/>
    <a:srgbClr val="048E14"/>
    <a:srgbClr val="476D2D"/>
    <a:srgbClr val="C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554" autoAdjust="0"/>
  </p:normalViewPr>
  <p:slideViewPr>
    <p:cSldViewPr>
      <p:cViewPr varScale="1">
        <p:scale>
          <a:sx n="110" d="100"/>
          <a:sy n="110" d="100"/>
        </p:scale>
        <p:origin x="1644" y="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e.gerasimova\Documents\&#1044;&#1054;&#1050;&#1051;&#1040;&#1044;&#1067;\&#1044;&#1083;&#1103;%20&#1076;&#1086;&#1082;&#1083;&#1072;&#1076;&#1086;&#1074;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e.gerasimova\Documents\&#1044;&#1054;&#1050;&#1051;&#1040;&#1044;&#1067;\&#1044;&#1083;&#1103;%20&#1076;&#1086;&#1082;&#1083;&#1072;&#1076;&#1086;&#1074;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e.gerasimova\Documents\&#1044;&#1054;&#1050;&#1051;&#1040;&#1044;&#1067;\&#1044;&#1083;&#1103;%20&#1076;&#1086;&#1082;&#1083;&#1072;&#1076;&#1086;&#1074;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e.gerasimova\Documents\&#1044;&#1054;&#1050;&#1051;&#1040;&#1044;&#1067;\&#1044;&#1083;&#1103;%20&#1076;&#1086;&#1082;&#1083;&#1072;&#1076;&#1086;&#1074;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e.gerasimova\Documents\&#1044;&#1054;&#1050;&#1051;&#1040;&#1044;&#1067;\&#1044;&#1083;&#1103;%20&#1076;&#1086;&#1082;&#1083;&#1072;&#1076;&#1086;&#1074;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e.gerasimova\Documents\&#1044;&#1054;&#1050;&#1051;&#1040;&#1044;&#1067;\&#1044;&#1083;&#1103;%20&#1076;&#1086;&#1082;&#1083;&#1072;&#1076;&#1086;&#1074;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e.gerasimova\Documents\&#1044;&#1054;&#1050;&#1051;&#1040;&#1044;&#1067;\&#1044;&#1083;&#1103;%20&#1076;&#1086;&#1082;&#1083;&#1072;&#1076;&#1086;&#1074;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'К итоговой коллегии'!$A$2:$A$5</c:f>
              <c:strCache>
                <c:ptCount val="4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  <c:pt idx="3">
                  <c:v>2017 год (план)</c:v>
                </c:pt>
              </c:strCache>
            </c:strRef>
          </c:cat>
          <c:val>
            <c:numRef>
              <c:f>'К итоговой коллегии'!$B$2:$B$5</c:f>
              <c:numCache>
                <c:formatCode>General</c:formatCode>
                <c:ptCount val="4"/>
                <c:pt idx="0">
                  <c:v>33404.300000000003</c:v>
                </c:pt>
                <c:pt idx="1">
                  <c:v>36340.800000000003</c:v>
                </c:pt>
                <c:pt idx="2">
                  <c:v>39245.300000000003</c:v>
                </c:pt>
                <c:pt idx="3">
                  <c:v>41560.400000000001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53425304"/>
        <c:axId val="153426872"/>
      </c:barChart>
      <c:catAx>
        <c:axId val="1534253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153426872"/>
        <c:crosses val="autoZero"/>
        <c:auto val="1"/>
        <c:lblAlgn val="ctr"/>
        <c:lblOffset val="100"/>
        <c:noMultiLvlLbl val="0"/>
      </c:catAx>
      <c:valAx>
        <c:axId val="15342687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534253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400" b="1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2536970949985513E-2"/>
          <c:y val="5.398645322605191E-2"/>
          <c:w val="0.42654904329848031"/>
          <c:h val="0.88122980290268582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65D7FF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FFFF0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8.7094488266743916E-2"/>
                  <c:y val="-0.18614529072342717"/>
                </c:manualLayout>
              </c:layout>
              <c:tx>
                <c:rich>
                  <a:bodyPr/>
                  <a:lstStyle/>
                  <a:p>
                    <a:r>
                      <a:rPr lang="en-US" baseline="0" dirty="0" smtClean="0"/>
                      <a:t>86%</a:t>
                    </a:r>
                    <a:endParaRPr lang="en-US" dirty="0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5.6409505122600019E-2"/>
                  <c:y val="0.14315081944634553"/>
                </c:manualLayout>
              </c:layout>
              <c:tx>
                <c:rich>
                  <a:bodyPr/>
                  <a:lstStyle/>
                  <a:p>
                    <a:r>
                      <a:rPr lang="en-US" baseline="0" dirty="0" smtClean="0"/>
                      <a:t>12%</a:t>
                    </a:r>
                    <a:endParaRPr lang="en-US" dirty="0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2.1730907431594854E-2"/>
                  <c:y val="6.2981083347120284E-2"/>
                </c:manualLayout>
              </c:layout>
              <c:tx>
                <c:rich>
                  <a:bodyPr/>
                  <a:lstStyle/>
                  <a:p>
                    <a:r>
                      <a:rPr lang="en-US" baseline="0" dirty="0" smtClean="0"/>
                      <a:t>2%</a:t>
                    </a:r>
                    <a:endParaRPr lang="en-US" dirty="0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Госпрограмма!$A$65:$A$67</c:f>
              <c:strCache>
                <c:ptCount val="3"/>
                <c:pt idx="0">
                  <c:v>Областной бюджет</c:v>
                </c:pt>
                <c:pt idx="1">
                  <c:v>Федеральный бюджет</c:v>
                </c:pt>
                <c:pt idx="2">
                  <c:v>Внебюджетные источники</c:v>
                </c:pt>
              </c:strCache>
            </c:strRef>
          </c:cat>
          <c:val>
            <c:numRef>
              <c:f>Госпрограмма!$B$65:$B$67</c:f>
              <c:numCache>
                <c:formatCode>General</c:formatCode>
                <c:ptCount val="3"/>
                <c:pt idx="0">
                  <c:v>35697.699999999997</c:v>
                </c:pt>
                <c:pt idx="1">
                  <c:v>5105.6000000000004</c:v>
                </c:pt>
                <c:pt idx="2">
                  <c:v>779.9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0168435104954046"/>
          <c:y val="0.25315744902794873"/>
          <c:w val="0.48163016210592852"/>
          <c:h val="0.4936851019441024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'К итоговой коллегии'!$A$32:$A$36</c:f>
              <c:strCache>
                <c:ptCount val="5"/>
                <c:pt idx="0">
                  <c:v>2012 год</c:v>
                </c:pt>
                <c:pt idx="1">
                  <c:v>2013 год</c:v>
                </c:pt>
                <c:pt idx="2">
                  <c:v>2014 год</c:v>
                </c:pt>
                <c:pt idx="3">
                  <c:v>2015 год</c:v>
                </c:pt>
                <c:pt idx="4">
                  <c:v>2016 год</c:v>
                </c:pt>
              </c:strCache>
            </c:strRef>
          </c:cat>
          <c:val>
            <c:numRef>
              <c:f>'К итоговой коллегии'!$B$32:$B$36</c:f>
              <c:numCache>
                <c:formatCode>General</c:formatCode>
                <c:ptCount val="5"/>
                <c:pt idx="0">
                  <c:v>92</c:v>
                </c:pt>
                <c:pt idx="1">
                  <c:v>13444</c:v>
                </c:pt>
                <c:pt idx="2">
                  <c:v>9731</c:v>
                </c:pt>
                <c:pt idx="3">
                  <c:v>9592</c:v>
                </c:pt>
                <c:pt idx="4">
                  <c:v>8523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53427656"/>
        <c:axId val="110867936"/>
      </c:barChart>
      <c:catAx>
        <c:axId val="1534276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110867936"/>
        <c:crosses val="autoZero"/>
        <c:auto val="1"/>
        <c:lblAlgn val="ctr"/>
        <c:lblOffset val="100"/>
        <c:noMultiLvlLbl val="0"/>
      </c:catAx>
      <c:valAx>
        <c:axId val="11086793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534276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b="1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1825396825396824E-2"/>
          <c:y val="2.1447715142818704E-2"/>
          <c:w val="0.95634920634920639"/>
          <c:h val="0.5425939801161103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Лист5!$A$253</c:f>
              <c:strCache>
                <c:ptCount val="1"/>
                <c:pt idx="0">
                  <c:v>Количество семей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exp"/>
            <c:dispRSqr val="0"/>
            <c:dispEq val="0"/>
          </c:trendline>
          <c:cat>
            <c:strRef>
              <c:f>Лист5!$B$252:$H$252</c:f>
              <c:strCache>
                <c:ptCount val="7"/>
                <c:pt idx="0">
                  <c:v>01.01.2011 г.</c:v>
                </c:pt>
                <c:pt idx="1">
                  <c:v>01.01.2012 г.</c:v>
                </c:pt>
                <c:pt idx="2">
                  <c:v>01.01.2013 г.</c:v>
                </c:pt>
                <c:pt idx="3">
                  <c:v>01.01.2014 г.</c:v>
                </c:pt>
                <c:pt idx="4">
                  <c:v>01.01.2015 г.</c:v>
                </c:pt>
                <c:pt idx="5">
                  <c:v>01.01.2016 г.</c:v>
                </c:pt>
                <c:pt idx="6">
                  <c:v>01.12.2016 г.</c:v>
                </c:pt>
              </c:strCache>
            </c:strRef>
          </c:cat>
          <c:val>
            <c:numRef>
              <c:f>Лист5!$B$253:$H$253</c:f>
              <c:numCache>
                <c:formatCode>General</c:formatCode>
                <c:ptCount val="7"/>
                <c:pt idx="0">
                  <c:v>22511</c:v>
                </c:pt>
                <c:pt idx="1">
                  <c:v>25216</c:v>
                </c:pt>
                <c:pt idx="2">
                  <c:v>28854</c:v>
                </c:pt>
                <c:pt idx="3">
                  <c:v>33816</c:v>
                </c:pt>
                <c:pt idx="4">
                  <c:v>38226</c:v>
                </c:pt>
                <c:pt idx="5">
                  <c:v>44035</c:v>
                </c:pt>
                <c:pt idx="6">
                  <c:v>44455</c:v>
                </c:pt>
              </c:numCache>
            </c:numRef>
          </c:val>
        </c:ser>
        <c:ser>
          <c:idx val="1"/>
          <c:order val="1"/>
          <c:tx>
            <c:strRef>
              <c:f>Лист5!$A$254</c:f>
              <c:strCache>
                <c:ptCount val="1"/>
                <c:pt idx="0">
                  <c:v>В них детей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Лист5!$B$252:$H$252</c:f>
              <c:strCache>
                <c:ptCount val="7"/>
                <c:pt idx="0">
                  <c:v>01.01.2011 г.</c:v>
                </c:pt>
                <c:pt idx="1">
                  <c:v>01.01.2012 г.</c:v>
                </c:pt>
                <c:pt idx="2">
                  <c:v>01.01.2013 г.</c:v>
                </c:pt>
                <c:pt idx="3">
                  <c:v>01.01.2014 г.</c:v>
                </c:pt>
                <c:pt idx="4">
                  <c:v>01.01.2015 г.</c:v>
                </c:pt>
                <c:pt idx="5">
                  <c:v>01.01.2016 г.</c:v>
                </c:pt>
                <c:pt idx="6">
                  <c:v>01.12.2016 г.</c:v>
                </c:pt>
              </c:strCache>
            </c:strRef>
          </c:cat>
          <c:val>
            <c:numRef>
              <c:f>Лист5!$B$254:$H$254</c:f>
              <c:numCache>
                <c:formatCode>General</c:formatCode>
                <c:ptCount val="7"/>
                <c:pt idx="0">
                  <c:v>73326</c:v>
                </c:pt>
                <c:pt idx="1">
                  <c:v>81947</c:v>
                </c:pt>
                <c:pt idx="2">
                  <c:v>94022</c:v>
                </c:pt>
                <c:pt idx="3">
                  <c:v>110469</c:v>
                </c:pt>
                <c:pt idx="4">
                  <c:v>124911</c:v>
                </c:pt>
                <c:pt idx="5">
                  <c:v>144554</c:v>
                </c:pt>
                <c:pt idx="6">
                  <c:v>145685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54237776"/>
        <c:axId val="154236992"/>
      </c:barChart>
      <c:catAx>
        <c:axId val="154237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154236992"/>
        <c:crosses val="autoZero"/>
        <c:auto val="1"/>
        <c:lblAlgn val="ctr"/>
        <c:lblOffset val="100"/>
        <c:noMultiLvlLbl val="1"/>
      </c:catAx>
      <c:valAx>
        <c:axId val="15423699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542377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0.77329089575453458"/>
          <c:w val="1"/>
          <c:h val="0.1989317799408133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600" b="1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3778630313447284E-2"/>
          <c:y val="1.2774309195876061E-2"/>
          <c:w val="0.9564058444253466"/>
          <c:h val="0.4751806304738442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'К итоговой коллегии'!$B$54</c:f>
              <c:strCache>
                <c:ptCount val="1"/>
                <c:pt idx="0">
                  <c:v>Численность детей-сирот и детей, оставшихся без попечения родителей, находящихся на семейных формах воспитания (с учетом усыновленных)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'К итоговой коллегии'!$A$55:$A$60</c:f>
              <c:strCache>
                <c:ptCount val="6"/>
                <c:pt idx="0">
                  <c:v>2011 год</c:v>
                </c:pt>
                <c:pt idx="1">
                  <c:v>2012 год</c:v>
                </c:pt>
                <c:pt idx="2">
                  <c:v>2013 год</c:v>
                </c:pt>
                <c:pt idx="3">
                  <c:v>2014 год</c:v>
                </c:pt>
                <c:pt idx="4">
                  <c:v>2015 год</c:v>
                </c:pt>
                <c:pt idx="5">
                  <c:v>2016 год</c:v>
                </c:pt>
              </c:strCache>
            </c:strRef>
          </c:cat>
          <c:val>
            <c:numRef>
              <c:f>'К итоговой коллегии'!$B$55:$B$60</c:f>
              <c:numCache>
                <c:formatCode>General</c:formatCode>
                <c:ptCount val="6"/>
                <c:pt idx="0">
                  <c:v>17667</c:v>
                </c:pt>
                <c:pt idx="1">
                  <c:v>17984</c:v>
                </c:pt>
                <c:pt idx="2">
                  <c:v>18497</c:v>
                </c:pt>
                <c:pt idx="3">
                  <c:v>19069</c:v>
                </c:pt>
                <c:pt idx="4">
                  <c:v>19014</c:v>
                </c:pt>
                <c:pt idx="5">
                  <c:v>19034</c:v>
                </c:pt>
              </c:numCache>
            </c:numRef>
          </c:val>
        </c:ser>
        <c:ser>
          <c:idx val="1"/>
          <c:order val="1"/>
          <c:tx>
            <c:strRef>
              <c:f>'К итоговой коллегии'!$C$54</c:f>
              <c:strCache>
                <c:ptCount val="1"/>
                <c:pt idx="0">
                  <c:v>Численность детей, сведения о которых находятся в региональном банке данных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'К итоговой коллегии'!$A$55:$A$60</c:f>
              <c:strCache>
                <c:ptCount val="6"/>
                <c:pt idx="0">
                  <c:v>2011 год</c:v>
                </c:pt>
                <c:pt idx="1">
                  <c:v>2012 год</c:v>
                </c:pt>
                <c:pt idx="2">
                  <c:v>2013 год</c:v>
                </c:pt>
                <c:pt idx="3">
                  <c:v>2014 год</c:v>
                </c:pt>
                <c:pt idx="4">
                  <c:v>2015 год</c:v>
                </c:pt>
                <c:pt idx="5">
                  <c:v>2016 год</c:v>
                </c:pt>
              </c:strCache>
            </c:strRef>
          </c:cat>
          <c:val>
            <c:numRef>
              <c:f>'К итоговой коллегии'!$C$55:$C$60</c:f>
              <c:numCache>
                <c:formatCode>General</c:formatCode>
                <c:ptCount val="6"/>
                <c:pt idx="0">
                  <c:v>5928</c:v>
                </c:pt>
                <c:pt idx="1">
                  <c:v>5165</c:v>
                </c:pt>
                <c:pt idx="2">
                  <c:v>4249</c:v>
                </c:pt>
                <c:pt idx="3">
                  <c:v>3495</c:v>
                </c:pt>
                <c:pt idx="4">
                  <c:v>2812</c:v>
                </c:pt>
                <c:pt idx="5">
                  <c:v>2396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54238560"/>
        <c:axId val="154233072"/>
      </c:barChart>
      <c:catAx>
        <c:axId val="1542385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154233072"/>
        <c:crosses val="autoZero"/>
        <c:auto val="1"/>
        <c:lblAlgn val="ctr"/>
        <c:lblOffset val="100"/>
        <c:noMultiLvlLbl val="0"/>
      </c:catAx>
      <c:valAx>
        <c:axId val="15423307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542385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8.8166605191730037E-3"/>
          <c:y val="0.60233914893263896"/>
          <c:w val="0.96849581127880979"/>
          <c:h val="0.3976608510673612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400" b="1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exp"/>
            <c:dispRSqr val="0"/>
            <c:dispEq val="0"/>
          </c:trendline>
          <c:cat>
            <c:strRef>
              <c:f>Лист4!$B$417:$E$417</c:f>
              <c:strCache>
                <c:ptCount val="4"/>
                <c:pt idx="0">
                  <c:v>2010 г.</c:v>
                </c:pt>
                <c:pt idx="1">
                  <c:v>2012 г.</c:v>
                </c:pt>
                <c:pt idx="2">
                  <c:v>2014 г.</c:v>
                </c:pt>
                <c:pt idx="3">
                  <c:v>2016 г.</c:v>
                </c:pt>
              </c:strCache>
            </c:strRef>
          </c:cat>
          <c:val>
            <c:numRef>
              <c:f>Лист4!$B$418:$E$418</c:f>
              <c:numCache>
                <c:formatCode>General</c:formatCode>
                <c:ptCount val="4"/>
                <c:pt idx="0">
                  <c:v>596</c:v>
                </c:pt>
                <c:pt idx="1">
                  <c:v>257</c:v>
                </c:pt>
                <c:pt idx="2">
                  <c:v>97</c:v>
                </c:pt>
                <c:pt idx="3">
                  <c:v>98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54234248"/>
        <c:axId val="154235424"/>
      </c:lineChart>
      <c:catAx>
        <c:axId val="1542342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solidFill>
            <a:sysClr val="window" lastClr="FFFFFF"/>
          </a:solidFill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154235424"/>
        <c:crosses val="autoZero"/>
        <c:auto val="1"/>
        <c:lblAlgn val="ctr"/>
        <c:lblOffset val="100"/>
        <c:noMultiLvlLbl val="0"/>
      </c:catAx>
      <c:valAx>
        <c:axId val="15423542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542342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537790908870753E-2"/>
          <c:y val="3.5927078061285374E-2"/>
          <c:w val="0.96924418182258498"/>
          <c:h val="0.5950012755784336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Госпрограмма!$A$201</c:f>
              <c:strCache>
                <c:ptCount val="1"/>
                <c:pt idx="0">
                  <c:v>Количество социально ориентированных НКО, получивших субсидию, ед.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Госпрограмма!$B$200:$E$200</c:f>
              <c:strCache>
                <c:ptCount val="4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  <c:pt idx="3">
                  <c:v>2017 год (план)</c:v>
                </c:pt>
              </c:strCache>
            </c:strRef>
          </c:cat>
          <c:val>
            <c:numRef>
              <c:f>Госпрограмма!$B$201:$E$201</c:f>
              <c:numCache>
                <c:formatCode>General</c:formatCode>
                <c:ptCount val="4"/>
                <c:pt idx="0">
                  <c:v>35</c:v>
                </c:pt>
                <c:pt idx="1">
                  <c:v>37</c:v>
                </c:pt>
                <c:pt idx="2">
                  <c:v>27</c:v>
                </c:pt>
                <c:pt idx="3">
                  <c:v>0</c:v>
                </c:pt>
              </c:numCache>
            </c:numRef>
          </c:val>
        </c:ser>
        <c:ser>
          <c:idx val="1"/>
          <c:order val="1"/>
          <c:tx>
            <c:strRef>
              <c:f>Госпрограмма!$A$202</c:f>
              <c:strCache>
                <c:ptCount val="1"/>
                <c:pt idx="0">
                  <c:v>Количество реализованных социально значимых проектов и мероприятий, ед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</c:spPr>
          <c:invertIfNegative val="0"/>
          <c:dLbls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Госпрограмма!$B$200:$E$200</c:f>
              <c:strCache>
                <c:ptCount val="4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  <c:pt idx="3">
                  <c:v>2017 год (план)</c:v>
                </c:pt>
              </c:strCache>
            </c:strRef>
          </c:cat>
          <c:val>
            <c:numRef>
              <c:f>Госпрограмма!$B$202:$E$202</c:f>
              <c:numCache>
                <c:formatCode>General</c:formatCode>
                <c:ptCount val="4"/>
                <c:pt idx="0">
                  <c:v>48</c:v>
                </c:pt>
                <c:pt idx="1">
                  <c:v>65</c:v>
                </c:pt>
                <c:pt idx="2">
                  <c:v>50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155825936"/>
        <c:axId val="155826328"/>
      </c:barChart>
      <c:lineChart>
        <c:grouping val="standard"/>
        <c:varyColors val="0"/>
        <c:ser>
          <c:idx val="2"/>
          <c:order val="2"/>
          <c:tx>
            <c:strRef>
              <c:f>Госпрограмма!$A$203</c:f>
              <c:strCache>
                <c:ptCount val="1"/>
                <c:pt idx="0">
                  <c:v>Объем выделенных субсидий, млн. рублей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accent3">
                        <a:lumMod val="50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Госпрограмма!$B$200:$E$200</c:f>
              <c:strCache>
                <c:ptCount val="4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  <c:pt idx="3">
                  <c:v>2017 год (план)</c:v>
                </c:pt>
              </c:strCache>
            </c:strRef>
          </c:cat>
          <c:val>
            <c:numRef>
              <c:f>Госпрограмма!$B$203:$E$203</c:f>
              <c:numCache>
                <c:formatCode>General</c:formatCode>
                <c:ptCount val="4"/>
                <c:pt idx="0">
                  <c:v>55.8</c:v>
                </c:pt>
                <c:pt idx="1">
                  <c:v>60.4</c:v>
                </c:pt>
                <c:pt idx="2">
                  <c:v>48.5</c:v>
                </c:pt>
                <c:pt idx="3">
                  <c:v>48.5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5825936"/>
        <c:axId val="155826328"/>
      </c:lineChart>
      <c:catAx>
        <c:axId val="1558259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155826328"/>
        <c:crosses val="autoZero"/>
        <c:auto val="1"/>
        <c:lblAlgn val="ctr"/>
        <c:lblOffset val="100"/>
        <c:noMultiLvlLbl val="0"/>
      </c:catAx>
      <c:valAx>
        <c:axId val="15582632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558259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400" b="1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E36A182-8705-4DBB-8C56-479DDEC64521}" type="doc">
      <dgm:prSet loTypeId="urn:microsoft.com/office/officeart/2005/8/layout/chevron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4E159B0D-F88A-4C33-A7DD-F8D4A986D621}">
      <dgm:prSet phldrT="[Текст]" phldr="1" custT="1"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51B3D8B-7EB5-4561-9781-79FAB40C1A78}" type="parTrans" cxnId="{33544CF7-3DF6-4CB4-95ED-6044908DFF15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A03A2E6-1A3D-4745-8594-96AE3C85AA4C}" type="sibTrans" cxnId="{33544CF7-3DF6-4CB4-95ED-6044908DFF15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09E5A90-764B-44E4-B805-6CC8CEE847F4}">
      <dgm:prSet phldrT="[Текст]" custT="1"/>
      <dgm:spPr/>
      <dgm:t>
        <a:bodyPr/>
        <a:lstStyle/>
        <a:p>
          <a:r>
            <a:rPr lang="ru-RU" sz="2000" b="1" smtClean="0">
              <a:latin typeface="Arial" panose="020B0604020202020204" pitchFamily="34" charset="0"/>
              <a:cs typeface="Arial" panose="020B0604020202020204" pitchFamily="34" charset="0"/>
            </a:rPr>
            <a:t>С передачей под юрисдикцию Министерства социальной политики Свердловской области 32 детских домов, существенно расширилась сеть учреждений социального обслуживания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C994D9F-26A2-4495-A319-A88CDE7448E9}" type="parTrans" cxnId="{9CCC46C0-29D0-44D7-AFAC-BC84BDBD419D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8685B81-6D61-4409-BC79-75BA19D13086}" type="sibTrans" cxnId="{9CCC46C0-29D0-44D7-AFAC-BC84BDBD419D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E5EACBC-7710-4BC2-906B-ADF19516CF30}">
      <dgm:prSet phldrT="[Текст]" phldr="1" custT="1"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8467AD-D300-45B3-A93C-4A816787CFDB}" type="parTrans" cxnId="{4AA361C9-BC76-45F0-BB4C-5D4405CAECA5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6A5EBC1-9548-481A-9406-8709F8C546EE}" type="sibTrans" cxnId="{4AA361C9-BC76-45F0-BB4C-5D4405CAECA5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816C14A-FFB4-40CF-8112-252F70AD23A4}">
      <dgm:prSet phldrT="[Текст]" custT="1"/>
      <dgm:spPr/>
      <dgm:t>
        <a:bodyPr/>
        <a:lstStyle/>
        <a:p>
          <a:r>
            <a:rPr lang="ru-RU" sz="2000" b="1" smtClean="0">
              <a:latin typeface="Arial" panose="020B0604020202020204" pitchFamily="34" charset="0"/>
              <a:cs typeface="Arial" panose="020B0604020202020204" pitchFamily="34" charset="0"/>
            </a:rPr>
            <a:t>Продолжились совершенствование системы мер социальной поддержки отдельных категорий граждан, разработка новых и совершенствование применяемых технологий социального обслуживания и социальной реабилитации, абилитации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D7E6459-43FB-47FF-891B-776216439770}" type="parTrans" cxnId="{3DD461A0-DB7A-4308-8812-F8EFA902D9BC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477A0D-C73E-4BF7-A191-A50AFDDC5A5C}" type="sibTrans" cxnId="{3DD461A0-DB7A-4308-8812-F8EFA902D9BC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A618561-BAAC-434A-8A81-74A78E6D2D8C}">
      <dgm:prSet phldrT="[Текст]" phldr="1" custT="1"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5F1B46-65FC-493B-B5FE-B6BA7931F6B0}" type="parTrans" cxnId="{0C50BAF7-0831-486D-9DEB-21D455ECF8A3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E5C140-33C8-4416-BD7A-4482A06D58F1}" type="sibTrans" cxnId="{0C50BAF7-0831-486D-9DEB-21D455ECF8A3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6D80E2A-EFC9-4CA4-B270-6836EFB2DCD3}">
      <dgm:prSet phldrT="[Текст]" custT="1"/>
      <dgm:spPr/>
      <dgm:t>
        <a:bodyPr/>
        <a:lstStyle/>
        <a:p>
          <a:r>
            <a:rPr lang="ru-RU" sz="2000" b="1" smtClean="0">
              <a:latin typeface="Arial" panose="020B0604020202020204" pitchFamily="34" charset="0"/>
              <a:cs typeface="Arial" panose="020B0604020202020204" pitchFamily="34" charset="0"/>
            </a:rPr>
            <a:t>Развивается общественно-государственное сотрудничество. Сделан очередной шаг в развитии рынка социальных услуг и привлечении негосударственных организаций к оказанию социальных услуг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7E9F85-8B28-435B-821B-E53D67630B60}" type="parTrans" cxnId="{10CB07B0-2001-4BBD-8077-43A00E974FE7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B365AAC-6BDE-4E6B-AAFC-4A26FBFC4286}" type="sibTrans" cxnId="{10CB07B0-2001-4BBD-8077-43A00E974FE7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44883F7-D8C7-41DE-A301-984E7B57FEAC}" type="pres">
      <dgm:prSet presAssocID="{AE36A182-8705-4DBB-8C56-479DDEC64521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2B13CF4-80FD-4811-92A2-43FF3330FA49}" type="pres">
      <dgm:prSet presAssocID="{4E159B0D-F88A-4C33-A7DD-F8D4A986D621}" presName="composite" presStyleCnt="0"/>
      <dgm:spPr/>
    </dgm:pt>
    <dgm:pt modelId="{0A04C711-EB8F-4BFE-B7AD-A09DA1D31AC0}" type="pres">
      <dgm:prSet presAssocID="{4E159B0D-F88A-4C33-A7DD-F8D4A986D621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9C737D-8CA1-4680-A8E5-88F42B13432D}" type="pres">
      <dgm:prSet presAssocID="{4E159B0D-F88A-4C33-A7DD-F8D4A986D621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5A804B-842C-4436-B025-3AC15D643400}" type="pres">
      <dgm:prSet presAssocID="{0A03A2E6-1A3D-4745-8594-96AE3C85AA4C}" presName="sp" presStyleCnt="0"/>
      <dgm:spPr/>
    </dgm:pt>
    <dgm:pt modelId="{45A48F7A-1EBB-440F-8938-5F771F883529}" type="pres">
      <dgm:prSet presAssocID="{CE5EACBC-7710-4BC2-906B-ADF19516CF30}" presName="composite" presStyleCnt="0"/>
      <dgm:spPr/>
    </dgm:pt>
    <dgm:pt modelId="{D8E065EC-6208-445A-83F9-5EE26710EB43}" type="pres">
      <dgm:prSet presAssocID="{CE5EACBC-7710-4BC2-906B-ADF19516CF30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494AC8-7978-4D8C-A23C-3E11B635FF80}" type="pres">
      <dgm:prSet presAssocID="{CE5EACBC-7710-4BC2-906B-ADF19516CF30}" presName="descendantText" presStyleLbl="alignAcc1" presStyleIdx="1" presStyleCnt="3" custScaleY="1236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F50D62-9981-43B5-96EB-1EAD75C2475F}" type="pres">
      <dgm:prSet presAssocID="{26A5EBC1-9548-481A-9406-8709F8C546EE}" presName="sp" presStyleCnt="0"/>
      <dgm:spPr/>
    </dgm:pt>
    <dgm:pt modelId="{7F89B000-809B-4759-8243-6DAC43EC34B4}" type="pres">
      <dgm:prSet presAssocID="{CA618561-BAAC-434A-8A81-74A78E6D2D8C}" presName="composite" presStyleCnt="0"/>
      <dgm:spPr/>
    </dgm:pt>
    <dgm:pt modelId="{4B873978-4FC6-4022-834E-98624BE4921D}" type="pres">
      <dgm:prSet presAssocID="{CA618561-BAAC-434A-8A81-74A78E6D2D8C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7A851A-3355-4F55-BBAA-30B4B54A3E5F}" type="pres">
      <dgm:prSet presAssocID="{CA618561-BAAC-434A-8A81-74A78E6D2D8C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CCC46C0-29D0-44D7-AFAC-BC84BDBD419D}" srcId="{4E159B0D-F88A-4C33-A7DD-F8D4A986D621}" destId="{609E5A90-764B-44E4-B805-6CC8CEE847F4}" srcOrd="0" destOrd="0" parTransId="{EC994D9F-26A2-4495-A319-A88CDE7448E9}" sibTransId="{78685B81-6D61-4409-BC79-75BA19D13086}"/>
    <dgm:cxn modelId="{EEAF28D9-891D-451C-9A83-E035BF3ECF64}" type="presOf" srcId="{66D80E2A-EFC9-4CA4-B270-6836EFB2DCD3}" destId="{8F7A851A-3355-4F55-BBAA-30B4B54A3E5F}" srcOrd="0" destOrd="0" presId="urn:microsoft.com/office/officeart/2005/8/layout/chevron2"/>
    <dgm:cxn modelId="{6BB62D62-F454-4D48-B326-93AD2A70E545}" type="presOf" srcId="{AE36A182-8705-4DBB-8C56-479DDEC64521}" destId="{844883F7-D8C7-41DE-A301-984E7B57FEAC}" srcOrd="0" destOrd="0" presId="urn:microsoft.com/office/officeart/2005/8/layout/chevron2"/>
    <dgm:cxn modelId="{0C50BAF7-0831-486D-9DEB-21D455ECF8A3}" srcId="{AE36A182-8705-4DBB-8C56-479DDEC64521}" destId="{CA618561-BAAC-434A-8A81-74A78E6D2D8C}" srcOrd="2" destOrd="0" parTransId="{2D5F1B46-65FC-493B-B5FE-B6BA7931F6B0}" sibTransId="{B0E5C140-33C8-4416-BD7A-4482A06D58F1}"/>
    <dgm:cxn modelId="{70ECFC55-9B47-4B40-B825-BFEDA5227324}" type="presOf" srcId="{609E5A90-764B-44E4-B805-6CC8CEE847F4}" destId="{E59C737D-8CA1-4680-A8E5-88F42B13432D}" srcOrd="0" destOrd="0" presId="urn:microsoft.com/office/officeart/2005/8/layout/chevron2"/>
    <dgm:cxn modelId="{D880B589-D362-4D71-B46A-919D71D70CBD}" type="presOf" srcId="{CA618561-BAAC-434A-8A81-74A78E6D2D8C}" destId="{4B873978-4FC6-4022-834E-98624BE4921D}" srcOrd="0" destOrd="0" presId="urn:microsoft.com/office/officeart/2005/8/layout/chevron2"/>
    <dgm:cxn modelId="{33544CF7-3DF6-4CB4-95ED-6044908DFF15}" srcId="{AE36A182-8705-4DBB-8C56-479DDEC64521}" destId="{4E159B0D-F88A-4C33-A7DD-F8D4A986D621}" srcOrd="0" destOrd="0" parTransId="{051B3D8B-7EB5-4561-9781-79FAB40C1A78}" sibTransId="{0A03A2E6-1A3D-4745-8594-96AE3C85AA4C}"/>
    <dgm:cxn modelId="{59FDCFE0-EDF9-4A58-B7AA-DAC34C00B13E}" type="presOf" srcId="{CE5EACBC-7710-4BC2-906B-ADF19516CF30}" destId="{D8E065EC-6208-445A-83F9-5EE26710EB43}" srcOrd="0" destOrd="0" presId="urn:microsoft.com/office/officeart/2005/8/layout/chevron2"/>
    <dgm:cxn modelId="{4AA361C9-BC76-45F0-BB4C-5D4405CAECA5}" srcId="{AE36A182-8705-4DBB-8C56-479DDEC64521}" destId="{CE5EACBC-7710-4BC2-906B-ADF19516CF30}" srcOrd="1" destOrd="0" parTransId="{A28467AD-D300-45B3-A93C-4A816787CFDB}" sibTransId="{26A5EBC1-9548-481A-9406-8709F8C546EE}"/>
    <dgm:cxn modelId="{3DD461A0-DB7A-4308-8812-F8EFA902D9BC}" srcId="{CE5EACBC-7710-4BC2-906B-ADF19516CF30}" destId="{5816C14A-FFB4-40CF-8112-252F70AD23A4}" srcOrd="0" destOrd="0" parTransId="{4D7E6459-43FB-47FF-891B-776216439770}" sibTransId="{08477A0D-C73E-4BF7-A191-A50AFDDC5A5C}"/>
    <dgm:cxn modelId="{10CB07B0-2001-4BBD-8077-43A00E974FE7}" srcId="{CA618561-BAAC-434A-8A81-74A78E6D2D8C}" destId="{66D80E2A-EFC9-4CA4-B270-6836EFB2DCD3}" srcOrd="0" destOrd="0" parTransId="{287E9F85-8B28-435B-821B-E53D67630B60}" sibTransId="{7B365AAC-6BDE-4E6B-AAFC-4A26FBFC4286}"/>
    <dgm:cxn modelId="{17FD8F89-9683-455B-81B6-13ED8176CEA5}" type="presOf" srcId="{4E159B0D-F88A-4C33-A7DD-F8D4A986D621}" destId="{0A04C711-EB8F-4BFE-B7AD-A09DA1D31AC0}" srcOrd="0" destOrd="0" presId="urn:microsoft.com/office/officeart/2005/8/layout/chevron2"/>
    <dgm:cxn modelId="{2D924552-2BA0-4651-8BBC-A1020984EAC2}" type="presOf" srcId="{5816C14A-FFB4-40CF-8112-252F70AD23A4}" destId="{F2494AC8-7978-4D8C-A23C-3E11B635FF80}" srcOrd="0" destOrd="0" presId="urn:microsoft.com/office/officeart/2005/8/layout/chevron2"/>
    <dgm:cxn modelId="{1AD68172-3B47-4610-8D37-5C8C4D5D4866}" type="presParOf" srcId="{844883F7-D8C7-41DE-A301-984E7B57FEAC}" destId="{92B13CF4-80FD-4811-92A2-43FF3330FA49}" srcOrd="0" destOrd="0" presId="urn:microsoft.com/office/officeart/2005/8/layout/chevron2"/>
    <dgm:cxn modelId="{CE57610F-BC24-48D0-9617-81C4D365FDE7}" type="presParOf" srcId="{92B13CF4-80FD-4811-92A2-43FF3330FA49}" destId="{0A04C711-EB8F-4BFE-B7AD-A09DA1D31AC0}" srcOrd="0" destOrd="0" presId="urn:microsoft.com/office/officeart/2005/8/layout/chevron2"/>
    <dgm:cxn modelId="{7770A5E5-F5FC-4F6A-AF39-4AEBEF49962B}" type="presParOf" srcId="{92B13CF4-80FD-4811-92A2-43FF3330FA49}" destId="{E59C737D-8CA1-4680-A8E5-88F42B13432D}" srcOrd="1" destOrd="0" presId="urn:microsoft.com/office/officeart/2005/8/layout/chevron2"/>
    <dgm:cxn modelId="{332363A1-1A59-4A44-9531-F7AF469E3A83}" type="presParOf" srcId="{844883F7-D8C7-41DE-A301-984E7B57FEAC}" destId="{615A804B-842C-4436-B025-3AC15D643400}" srcOrd="1" destOrd="0" presId="urn:microsoft.com/office/officeart/2005/8/layout/chevron2"/>
    <dgm:cxn modelId="{B05E356F-C2D8-403B-BB21-55962567C12A}" type="presParOf" srcId="{844883F7-D8C7-41DE-A301-984E7B57FEAC}" destId="{45A48F7A-1EBB-440F-8938-5F771F883529}" srcOrd="2" destOrd="0" presId="urn:microsoft.com/office/officeart/2005/8/layout/chevron2"/>
    <dgm:cxn modelId="{FB90AFD9-822A-4D05-98A8-990A0DEED955}" type="presParOf" srcId="{45A48F7A-1EBB-440F-8938-5F771F883529}" destId="{D8E065EC-6208-445A-83F9-5EE26710EB43}" srcOrd="0" destOrd="0" presId="urn:microsoft.com/office/officeart/2005/8/layout/chevron2"/>
    <dgm:cxn modelId="{6BFEFEAB-D7C0-4EFB-981C-8AB12B6F5618}" type="presParOf" srcId="{45A48F7A-1EBB-440F-8938-5F771F883529}" destId="{F2494AC8-7978-4D8C-A23C-3E11B635FF80}" srcOrd="1" destOrd="0" presId="urn:microsoft.com/office/officeart/2005/8/layout/chevron2"/>
    <dgm:cxn modelId="{F2B56DEB-C413-4A74-9750-F9229CDBAF79}" type="presParOf" srcId="{844883F7-D8C7-41DE-A301-984E7B57FEAC}" destId="{FBF50D62-9981-43B5-96EB-1EAD75C2475F}" srcOrd="3" destOrd="0" presId="urn:microsoft.com/office/officeart/2005/8/layout/chevron2"/>
    <dgm:cxn modelId="{5A2AF8AB-A967-43DE-A09A-6A860425741F}" type="presParOf" srcId="{844883F7-D8C7-41DE-A301-984E7B57FEAC}" destId="{7F89B000-809B-4759-8243-6DAC43EC34B4}" srcOrd="4" destOrd="0" presId="urn:microsoft.com/office/officeart/2005/8/layout/chevron2"/>
    <dgm:cxn modelId="{5E58E0D6-4A27-4EF5-8FC7-265C781C17E0}" type="presParOf" srcId="{7F89B000-809B-4759-8243-6DAC43EC34B4}" destId="{4B873978-4FC6-4022-834E-98624BE4921D}" srcOrd="0" destOrd="0" presId="urn:microsoft.com/office/officeart/2005/8/layout/chevron2"/>
    <dgm:cxn modelId="{DF1B7372-E68B-4A2E-A08A-3B9259E2DF52}" type="presParOf" srcId="{7F89B000-809B-4759-8243-6DAC43EC34B4}" destId="{8F7A851A-3355-4F55-BBAA-30B4B54A3E5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FCD0FE6-F64B-45DA-9A0F-2C04DAEC4D28}" type="doc">
      <dgm:prSet loTypeId="urn:microsoft.com/office/officeart/2008/layout/VerticalCurvedList" loCatId="list" qsTypeId="urn:microsoft.com/office/officeart/2005/8/quickstyle/3d4" qsCatId="3D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E71DDE06-62FC-4524-A4BD-D020027E8D5B}">
      <dgm:prSet phldrT="[Текст]" custT="1"/>
      <dgm:spPr>
        <a:solidFill>
          <a:schemeClr val="accent1">
            <a:lumMod val="20000"/>
            <a:lumOff val="80000"/>
          </a:schemeClr>
        </a:solidFill>
        <a:scene3d>
          <a:camera prst="orthographicFront"/>
          <a:lightRig rig="chilly" dir="t"/>
        </a:scene3d>
        <a:sp3d prstMaterial="translucentPowder">
          <a:bevelT w="127000" h="25400"/>
        </a:sp3d>
      </dgm:spPr>
      <dgm:t>
        <a:bodyPr/>
        <a:lstStyle/>
        <a:p>
          <a:r>
            <a:rPr lang="ru-RU" sz="15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Компенсация расходов на приобретение школьной формы для детей из многодетных семей не более 2 000 рублей один раз в два года</a:t>
          </a:r>
          <a:endParaRPr lang="ru-RU" sz="15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78D443-6459-4C1A-97B1-9B905CE9FA8D}" type="parTrans" cxnId="{D8155FCF-EA95-44EA-94F1-E21BB34E6578}">
      <dgm:prSet/>
      <dgm:spPr/>
      <dgm:t>
        <a:bodyPr/>
        <a:lstStyle/>
        <a:p>
          <a:endParaRPr lang="ru-RU" sz="15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241786D-6DB3-43C3-BA1C-3FB769CCB596}" type="sibTrans" cxnId="{D8155FCF-EA95-44EA-94F1-E21BB34E6578}">
      <dgm:prSet/>
      <dgm:spPr/>
      <dgm:t>
        <a:bodyPr/>
        <a:lstStyle/>
        <a:p>
          <a:endParaRPr lang="ru-RU" sz="15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F008A5A-276D-4E0E-A704-DDAE2C9E26FE}">
      <dgm:prSet custT="1"/>
      <dgm:spPr>
        <a:gradFill flip="none" rotWithShape="0">
          <a:gsLst>
            <a:gs pos="0">
              <a:schemeClr val="accent6">
                <a:hueOff val="0"/>
                <a:satOff val="0"/>
                <a:lumOff val="0"/>
                <a:tint val="66000"/>
                <a:satMod val="160000"/>
              </a:schemeClr>
            </a:gs>
            <a:gs pos="50000">
              <a:schemeClr val="accent6">
                <a:hueOff val="0"/>
                <a:satOff val="0"/>
                <a:lumOff val="0"/>
                <a:tint val="44500"/>
                <a:satMod val="160000"/>
              </a:schemeClr>
            </a:gs>
            <a:gs pos="100000">
              <a:schemeClr val="accent6">
                <a:hueOff val="0"/>
                <a:satOff val="0"/>
                <a:lumOff val="0"/>
                <a:tint val="23500"/>
                <a:satMod val="160000"/>
              </a:schemeClr>
            </a:gs>
          </a:gsLst>
          <a:lin ang="10800000" scaled="1"/>
          <a:tileRect/>
        </a:gradFill>
        <a:scene3d>
          <a:camera prst="orthographicFront"/>
          <a:lightRig rig="chilly" dir="t"/>
        </a:scene3d>
        <a:sp3d prstMaterial="translucentPowder">
          <a:bevelT w="127000" h="25400"/>
        </a:sp3d>
      </dgm:spPr>
      <dgm:t>
        <a:bodyPr/>
        <a:lstStyle/>
        <a:p>
          <a:r>
            <a:rPr lang="ru-RU" sz="15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Единовременное пособие народным дружинникам в случае их временной нетрудоспособности</a:t>
          </a:r>
          <a:endParaRPr lang="ru-RU" sz="15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1B97F6-F273-4916-AB57-E5E38EFAD95E}" type="parTrans" cxnId="{E77C6ED6-CB71-47DA-8655-0996EF2B6BE9}">
      <dgm:prSet/>
      <dgm:spPr/>
      <dgm:t>
        <a:bodyPr/>
        <a:lstStyle/>
        <a:p>
          <a:endParaRPr lang="ru-RU" sz="15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A971625-CECF-43FB-AAE0-423FFE5DC026}" type="sibTrans" cxnId="{E77C6ED6-CB71-47DA-8655-0996EF2B6BE9}">
      <dgm:prSet/>
      <dgm:spPr/>
      <dgm:t>
        <a:bodyPr/>
        <a:lstStyle/>
        <a:p>
          <a:endParaRPr lang="ru-RU" sz="15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F172140-C4E4-414D-A2B4-0392318B4C13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gradFill flip="none" rotWithShape="0">
          <a:gsLst>
            <a:gs pos="0">
              <a:schemeClr val="accent3">
                <a:tint val="0"/>
              </a:schemeClr>
            </a:gs>
            <a:gs pos="44000">
              <a:schemeClr val="accent3">
                <a:tint val="60000"/>
                <a:satMod val="120000"/>
              </a:schemeClr>
            </a:gs>
            <a:gs pos="100000">
              <a:schemeClr val="accent3">
                <a:tint val="90000"/>
                <a:alpha val="100000"/>
                <a:lumMod val="90000"/>
              </a:schemeClr>
            </a:gs>
          </a:gsLst>
          <a:lin ang="16200000" scaled="1"/>
          <a:tileRect/>
        </a:gradFill>
        <a:ln>
          <a:noFill/>
        </a:ln>
        <a:scene3d>
          <a:camera prst="orthographicFront"/>
          <a:lightRig rig="chilly" dir="t"/>
        </a:scene3d>
        <a:sp3d>
          <a:bevelT/>
        </a:sp3d>
      </dgm:spPr>
      <dgm:t>
        <a:bodyPr/>
        <a:lstStyle/>
        <a:p>
          <a:r>
            <a:rPr lang="ru-RU" sz="15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Ежемесячная денежная выплата в размере прожиточного минимума </a:t>
          </a:r>
          <a:br>
            <a:rPr lang="ru-RU" sz="15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5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для многодетных семей распространена и на случаи усыновления детей</a:t>
          </a:r>
          <a:endParaRPr lang="ru-RU" sz="15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8CA1F4-0505-44EF-8BD6-031C9222FD7F}" type="parTrans" cxnId="{34352538-1711-46AC-9F5A-1B5C19F7AB88}">
      <dgm:prSet/>
      <dgm:spPr/>
      <dgm:t>
        <a:bodyPr/>
        <a:lstStyle/>
        <a:p>
          <a:endParaRPr lang="ru-RU" sz="15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241C253-279E-4D49-924B-C7831D19219E}" type="sibTrans" cxnId="{34352538-1711-46AC-9F5A-1B5C19F7AB88}">
      <dgm:prSet/>
      <dgm:spPr/>
      <dgm:t>
        <a:bodyPr/>
        <a:lstStyle/>
        <a:p>
          <a:endParaRPr lang="ru-RU" sz="15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B1797B1-0F14-4571-854C-33C1E9D165D6}">
      <dgm:prSet custT="1"/>
      <dgm:spPr>
        <a:gradFill flip="none" rotWithShape="0">
          <a:gsLst>
            <a:gs pos="0">
              <a:schemeClr val="accent4">
                <a:hueOff val="0"/>
                <a:satOff val="0"/>
                <a:lumOff val="0"/>
                <a:tint val="66000"/>
                <a:satMod val="160000"/>
              </a:schemeClr>
            </a:gs>
            <a:gs pos="50000">
              <a:schemeClr val="accent4">
                <a:hueOff val="0"/>
                <a:satOff val="0"/>
                <a:lumOff val="0"/>
                <a:tint val="44500"/>
                <a:satMod val="160000"/>
              </a:schemeClr>
            </a:gs>
            <a:gs pos="100000">
              <a:schemeClr val="accent4">
                <a:hueOff val="0"/>
                <a:satOff val="0"/>
                <a:lumOff val="0"/>
                <a:tint val="23500"/>
                <a:satMod val="160000"/>
              </a:schemeClr>
            </a:gs>
          </a:gsLst>
          <a:path path="circle">
            <a:fillToRect l="100000" b="100000"/>
          </a:path>
          <a:tileRect t="-100000" r="-100000"/>
        </a:gradFill>
        <a:scene3d>
          <a:camera prst="orthographicFront"/>
          <a:lightRig rig="chilly" dir="t"/>
        </a:scene3d>
        <a:sp3d prstMaterial="translucentPowder">
          <a:bevelT w="127000" h="25400"/>
        </a:sp3d>
      </dgm:spPr>
      <dgm:t>
        <a:bodyPr/>
        <a:lstStyle/>
        <a:p>
          <a:r>
            <a:rPr lang="ru-RU" sz="15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Компенсация расходов на приобретение протезно-ортопедических изделий дополнительным категориям граждан, не подпадающим под деятельность Фонда социального страхования</a:t>
          </a:r>
          <a:endParaRPr lang="ru-RU" sz="15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B60F56-B131-4A1B-9DE3-893138441E35}" type="parTrans" cxnId="{B7F5A6E3-D675-4D52-BACD-4ACBB03A1177}">
      <dgm:prSet/>
      <dgm:spPr/>
      <dgm:t>
        <a:bodyPr/>
        <a:lstStyle/>
        <a:p>
          <a:endParaRPr lang="ru-RU" sz="15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CF9FEE7-2CB7-4AA8-A199-0C388D464B7B}" type="sibTrans" cxnId="{B7F5A6E3-D675-4D52-BACD-4ACBB03A1177}">
      <dgm:prSet/>
      <dgm:spPr/>
      <dgm:t>
        <a:bodyPr/>
        <a:lstStyle/>
        <a:p>
          <a:endParaRPr lang="ru-RU" sz="15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062032C-51D1-4BE7-9772-8F657FB14F61}">
      <dgm:prSet custT="1"/>
      <dgm:spPr>
        <a:gradFill flip="none" rotWithShape="0">
          <a:gsLst>
            <a:gs pos="0">
              <a:schemeClr val="accent5">
                <a:lumMod val="60000"/>
                <a:lumOff val="40000"/>
                <a:tint val="66000"/>
                <a:satMod val="160000"/>
              </a:schemeClr>
            </a:gs>
            <a:gs pos="50000">
              <a:schemeClr val="accent5">
                <a:lumMod val="60000"/>
                <a:lumOff val="40000"/>
                <a:tint val="44500"/>
                <a:satMod val="160000"/>
              </a:schemeClr>
            </a:gs>
            <a:gs pos="100000">
              <a:schemeClr val="accent5">
                <a:lumMod val="60000"/>
                <a:lumOff val="40000"/>
                <a:tint val="23500"/>
                <a:satMod val="160000"/>
              </a:schemeClr>
            </a:gs>
          </a:gsLst>
          <a:path path="circle">
            <a:fillToRect l="100000" b="100000"/>
          </a:path>
          <a:tileRect t="-100000" r="-100000"/>
        </a:gradFill>
        <a:scene3d>
          <a:camera prst="orthographicFront"/>
          <a:lightRig rig="chilly" dir="t"/>
        </a:scene3d>
        <a:sp3d prstMaterial="translucentPowder">
          <a:bevelT w="127000" h="25400"/>
        </a:sp3d>
      </dgm:spPr>
      <dgm:t>
        <a:bodyPr/>
        <a:lstStyle/>
        <a:p>
          <a:r>
            <a:rPr lang="ru-RU" sz="15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Компенсация расходов на уплату взноса на капитальный ремонт общего имущества в многоквартирном доме одиноко проживающим гражданам старше 70 лет – в размере 50 %, старше 80 лет – 100 %</a:t>
          </a:r>
          <a:endParaRPr lang="ru-RU" sz="15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DFAC888-AA0C-4D90-997D-216F407D0C44}" type="parTrans" cxnId="{6D8C44EF-042D-4C7C-998A-2F2F801F7D33}">
      <dgm:prSet/>
      <dgm:spPr/>
      <dgm:t>
        <a:bodyPr/>
        <a:lstStyle/>
        <a:p>
          <a:endParaRPr lang="ru-RU" sz="15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E490E31-4127-48D2-8836-D2A8F0899FF5}" type="sibTrans" cxnId="{6D8C44EF-042D-4C7C-998A-2F2F801F7D33}">
      <dgm:prSet/>
      <dgm:spPr/>
      <dgm:t>
        <a:bodyPr/>
        <a:lstStyle/>
        <a:p>
          <a:endParaRPr lang="ru-RU" sz="15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83A0710-F18D-4AF1-83C7-59FB1DEEAD4D}" type="pres">
      <dgm:prSet presAssocID="{1FCD0FE6-F64B-45DA-9A0F-2C04DAEC4D28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F6439BB6-68D3-46B8-84D2-969D0121D5DE}" type="pres">
      <dgm:prSet presAssocID="{1FCD0FE6-F64B-45DA-9A0F-2C04DAEC4D28}" presName="Name1" presStyleCnt="0"/>
      <dgm:spPr/>
    </dgm:pt>
    <dgm:pt modelId="{F3AC74E9-F3C8-41D3-9E22-36FDBBE4E2C3}" type="pres">
      <dgm:prSet presAssocID="{1FCD0FE6-F64B-45DA-9A0F-2C04DAEC4D28}" presName="cycle" presStyleCnt="0"/>
      <dgm:spPr/>
    </dgm:pt>
    <dgm:pt modelId="{9D7D3183-C32D-4E33-9873-6178E35C28C6}" type="pres">
      <dgm:prSet presAssocID="{1FCD0FE6-F64B-45DA-9A0F-2C04DAEC4D28}" presName="srcNode" presStyleLbl="node1" presStyleIdx="0" presStyleCnt="5"/>
      <dgm:spPr/>
    </dgm:pt>
    <dgm:pt modelId="{B7B751EA-9567-47DB-98B3-36F2A8D083D1}" type="pres">
      <dgm:prSet presAssocID="{1FCD0FE6-F64B-45DA-9A0F-2C04DAEC4D28}" presName="conn" presStyleLbl="parChTrans1D2" presStyleIdx="0" presStyleCnt="1"/>
      <dgm:spPr/>
      <dgm:t>
        <a:bodyPr/>
        <a:lstStyle/>
        <a:p>
          <a:endParaRPr lang="ru-RU"/>
        </a:p>
      </dgm:t>
    </dgm:pt>
    <dgm:pt modelId="{8C7C1CD1-3615-40A0-B0CF-87D216015745}" type="pres">
      <dgm:prSet presAssocID="{1FCD0FE6-F64B-45DA-9A0F-2C04DAEC4D28}" presName="extraNode" presStyleLbl="node1" presStyleIdx="0" presStyleCnt="5"/>
      <dgm:spPr/>
    </dgm:pt>
    <dgm:pt modelId="{A29FF1F7-E3A2-47E7-842C-325FF5FF3B6D}" type="pres">
      <dgm:prSet presAssocID="{1FCD0FE6-F64B-45DA-9A0F-2C04DAEC4D28}" presName="dstNode" presStyleLbl="node1" presStyleIdx="0" presStyleCnt="5"/>
      <dgm:spPr/>
    </dgm:pt>
    <dgm:pt modelId="{F078B798-939D-4A4B-ACB7-FD389CCF10F3}" type="pres">
      <dgm:prSet presAssocID="{E71DDE06-62FC-4524-A4BD-D020027E8D5B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135665-875A-41CB-8481-7DB3E6342682}" type="pres">
      <dgm:prSet presAssocID="{E71DDE06-62FC-4524-A4BD-D020027E8D5B}" presName="accent_1" presStyleCnt="0"/>
      <dgm:spPr/>
    </dgm:pt>
    <dgm:pt modelId="{F9717BB7-C87D-4478-BEA2-DCBAB3D85902}" type="pres">
      <dgm:prSet presAssocID="{E71DDE06-62FC-4524-A4BD-D020027E8D5B}" presName="accentRepeatNode" presStyleLbl="solidFgAcc1" presStyleIdx="0" presStyleCnt="5"/>
      <dgm:spPr/>
    </dgm:pt>
    <dgm:pt modelId="{18029ADF-F33C-4468-8F1A-F4EB52092EC8}" type="pres">
      <dgm:prSet presAssocID="{3F172140-C4E4-414D-A2B4-0392318B4C13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A1C17B-E627-488C-A5F5-77F92F409C45}" type="pres">
      <dgm:prSet presAssocID="{3F172140-C4E4-414D-A2B4-0392318B4C13}" presName="accent_2" presStyleCnt="0"/>
      <dgm:spPr/>
    </dgm:pt>
    <dgm:pt modelId="{9AC6AB7E-03F7-4DC9-9F62-B57B1F16F521}" type="pres">
      <dgm:prSet presAssocID="{3F172140-C4E4-414D-A2B4-0392318B4C13}" presName="accentRepeatNode" presStyleLbl="solidFgAcc1" presStyleIdx="1" presStyleCnt="5"/>
      <dgm:spPr/>
    </dgm:pt>
    <dgm:pt modelId="{10883F4C-8DD9-4954-821B-5231CB177B51}" type="pres">
      <dgm:prSet presAssocID="{8B1797B1-0F14-4571-854C-33C1E9D165D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EAF002-7EB8-40E7-BA99-B1E2F463F01F}" type="pres">
      <dgm:prSet presAssocID="{8B1797B1-0F14-4571-854C-33C1E9D165D6}" presName="accent_3" presStyleCnt="0"/>
      <dgm:spPr/>
    </dgm:pt>
    <dgm:pt modelId="{186BBC01-D189-43ED-B1F0-803B0751166E}" type="pres">
      <dgm:prSet presAssocID="{8B1797B1-0F14-4571-854C-33C1E9D165D6}" presName="accentRepeatNode" presStyleLbl="solidFgAcc1" presStyleIdx="2" presStyleCnt="5"/>
      <dgm:spPr/>
    </dgm:pt>
    <dgm:pt modelId="{E2075922-C2C4-4B68-86A0-A1A73522F3A1}" type="pres">
      <dgm:prSet presAssocID="{A062032C-51D1-4BE7-9772-8F657FB14F61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81B142-933E-4300-BA45-7E2ACA941FE5}" type="pres">
      <dgm:prSet presAssocID="{A062032C-51D1-4BE7-9772-8F657FB14F61}" presName="accent_4" presStyleCnt="0"/>
      <dgm:spPr/>
    </dgm:pt>
    <dgm:pt modelId="{63E11D2C-B6F5-4F83-8ACE-282396BC8ACE}" type="pres">
      <dgm:prSet presAssocID="{A062032C-51D1-4BE7-9772-8F657FB14F61}" presName="accentRepeatNode" presStyleLbl="solidFgAcc1" presStyleIdx="3" presStyleCnt="5"/>
      <dgm:spPr/>
    </dgm:pt>
    <dgm:pt modelId="{F9FB93F2-EA45-439C-934B-150CB16A7014}" type="pres">
      <dgm:prSet presAssocID="{8F008A5A-276D-4E0E-A704-DDAE2C9E26FE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CF4D23-2E92-40D1-8923-C4EB783A8B6C}" type="pres">
      <dgm:prSet presAssocID="{8F008A5A-276D-4E0E-A704-DDAE2C9E26FE}" presName="accent_5" presStyleCnt="0"/>
      <dgm:spPr/>
    </dgm:pt>
    <dgm:pt modelId="{2675BDEF-E043-4BE7-8670-508EBA3B7B67}" type="pres">
      <dgm:prSet presAssocID="{8F008A5A-276D-4E0E-A704-DDAE2C9E26FE}" presName="accentRepeatNode" presStyleLbl="solidFgAcc1" presStyleIdx="4" presStyleCnt="5"/>
      <dgm:spPr/>
    </dgm:pt>
  </dgm:ptLst>
  <dgm:cxnLst>
    <dgm:cxn modelId="{6D8C44EF-042D-4C7C-998A-2F2F801F7D33}" srcId="{1FCD0FE6-F64B-45DA-9A0F-2C04DAEC4D28}" destId="{A062032C-51D1-4BE7-9772-8F657FB14F61}" srcOrd="3" destOrd="0" parTransId="{0DFAC888-AA0C-4D90-997D-216F407D0C44}" sibTransId="{5E490E31-4127-48D2-8836-D2A8F0899FF5}"/>
    <dgm:cxn modelId="{D8155FCF-EA95-44EA-94F1-E21BB34E6578}" srcId="{1FCD0FE6-F64B-45DA-9A0F-2C04DAEC4D28}" destId="{E71DDE06-62FC-4524-A4BD-D020027E8D5B}" srcOrd="0" destOrd="0" parTransId="{8578D443-6459-4C1A-97B1-9B905CE9FA8D}" sibTransId="{4241786D-6DB3-43C3-BA1C-3FB769CCB596}"/>
    <dgm:cxn modelId="{B7F5A6E3-D675-4D52-BACD-4ACBB03A1177}" srcId="{1FCD0FE6-F64B-45DA-9A0F-2C04DAEC4D28}" destId="{8B1797B1-0F14-4571-854C-33C1E9D165D6}" srcOrd="2" destOrd="0" parTransId="{17B60F56-B131-4A1B-9DE3-893138441E35}" sibTransId="{2CF9FEE7-2CB7-4AA8-A199-0C388D464B7B}"/>
    <dgm:cxn modelId="{599376CC-66DF-446E-A3CC-3E0E24C4EF17}" type="presOf" srcId="{3F172140-C4E4-414D-A2B4-0392318B4C13}" destId="{18029ADF-F33C-4468-8F1A-F4EB52092EC8}" srcOrd="0" destOrd="0" presId="urn:microsoft.com/office/officeart/2008/layout/VerticalCurvedList"/>
    <dgm:cxn modelId="{704C4DF7-361D-410D-8B4D-E75BB479DFE5}" type="presOf" srcId="{1FCD0FE6-F64B-45DA-9A0F-2C04DAEC4D28}" destId="{883A0710-F18D-4AF1-83C7-59FB1DEEAD4D}" srcOrd="0" destOrd="0" presId="urn:microsoft.com/office/officeart/2008/layout/VerticalCurvedList"/>
    <dgm:cxn modelId="{E77C6ED6-CB71-47DA-8655-0996EF2B6BE9}" srcId="{1FCD0FE6-F64B-45DA-9A0F-2C04DAEC4D28}" destId="{8F008A5A-276D-4E0E-A704-DDAE2C9E26FE}" srcOrd="4" destOrd="0" parTransId="{BC1B97F6-F273-4916-AB57-E5E38EFAD95E}" sibTransId="{3A971625-CECF-43FB-AAE0-423FFE5DC026}"/>
    <dgm:cxn modelId="{D249B1AF-C9CB-41D2-843C-7273414C31C5}" type="presOf" srcId="{E71DDE06-62FC-4524-A4BD-D020027E8D5B}" destId="{F078B798-939D-4A4B-ACB7-FD389CCF10F3}" srcOrd="0" destOrd="0" presId="urn:microsoft.com/office/officeart/2008/layout/VerticalCurvedList"/>
    <dgm:cxn modelId="{D5F80B1D-E3D1-4C61-B059-42EC8E75BA92}" type="presOf" srcId="{8F008A5A-276D-4E0E-A704-DDAE2C9E26FE}" destId="{F9FB93F2-EA45-439C-934B-150CB16A7014}" srcOrd="0" destOrd="0" presId="urn:microsoft.com/office/officeart/2008/layout/VerticalCurvedList"/>
    <dgm:cxn modelId="{59BB1DDD-0187-4D54-A2DD-324F7E4B99F2}" type="presOf" srcId="{A062032C-51D1-4BE7-9772-8F657FB14F61}" destId="{E2075922-C2C4-4B68-86A0-A1A73522F3A1}" srcOrd="0" destOrd="0" presId="urn:microsoft.com/office/officeart/2008/layout/VerticalCurvedList"/>
    <dgm:cxn modelId="{327176AB-46A9-4777-AE06-7733ED5B4F21}" type="presOf" srcId="{4241786D-6DB3-43C3-BA1C-3FB769CCB596}" destId="{B7B751EA-9567-47DB-98B3-36F2A8D083D1}" srcOrd="0" destOrd="0" presId="urn:microsoft.com/office/officeart/2008/layout/VerticalCurvedList"/>
    <dgm:cxn modelId="{34352538-1711-46AC-9F5A-1B5C19F7AB88}" srcId="{1FCD0FE6-F64B-45DA-9A0F-2C04DAEC4D28}" destId="{3F172140-C4E4-414D-A2B4-0392318B4C13}" srcOrd="1" destOrd="0" parTransId="{F38CA1F4-0505-44EF-8BD6-031C9222FD7F}" sibTransId="{E241C253-279E-4D49-924B-C7831D19219E}"/>
    <dgm:cxn modelId="{C200DFB9-60FF-435C-9BD5-AE29C2010881}" type="presOf" srcId="{8B1797B1-0F14-4571-854C-33C1E9D165D6}" destId="{10883F4C-8DD9-4954-821B-5231CB177B51}" srcOrd="0" destOrd="0" presId="urn:microsoft.com/office/officeart/2008/layout/VerticalCurvedList"/>
    <dgm:cxn modelId="{85F2A5B2-6613-4E96-AFDC-B68D80C5659A}" type="presParOf" srcId="{883A0710-F18D-4AF1-83C7-59FB1DEEAD4D}" destId="{F6439BB6-68D3-46B8-84D2-969D0121D5DE}" srcOrd="0" destOrd="0" presId="urn:microsoft.com/office/officeart/2008/layout/VerticalCurvedList"/>
    <dgm:cxn modelId="{86D6B176-EE0F-49F8-8CD6-405B03933CCC}" type="presParOf" srcId="{F6439BB6-68D3-46B8-84D2-969D0121D5DE}" destId="{F3AC74E9-F3C8-41D3-9E22-36FDBBE4E2C3}" srcOrd="0" destOrd="0" presId="urn:microsoft.com/office/officeart/2008/layout/VerticalCurvedList"/>
    <dgm:cxn modelId="{161E66DC-BBF6-430E-BA09-B5701FFA7BC4}" type="presParOf" srcId="{F3AC74E9-F3C8-41D3-9E22-36FDBBE4E2C3}" destId="{9D7D3183-C32D-4E33-9873-6178E35C28C6}" srcOrd="0" destOrd="0" presId="urn:microsoft.com/office/officeart/2008/layout/VerticalCurvedList"/>
    <dgm:cxn modelId="{1C54FEEE-8169-43FD-B6F4-B64870DFED58}" type="presParOf" srcId="{F3AC74E9-F3C8-41D3-9E22-36FDBBE4E2C3}" destId="{B7B751EA-9567-47DB-98B3-36F2A8D083D1}" srcOrd="1" destOrd="0" presId="urn:microsoft.com/office/officeart/2008/layout/VerticalCurvedList"/>
    <dgm:cxn modelId="{2FF03784-AE7E-4425-BA51-A0E8B2A2A9AC}" type="presParOf" srcId="{F3AC74E9-F3C8-41D3-9E22-36FDBBE4E2C3}" destId="{8C7C1CD1-3615-40A0-B0CF-87D216015745}" srcOrd="2" destOrd="0" presId="urn:microsoft.com/office/officeart/2008/layout/VerticalCurvedList"/>
    <dgm:cxn modelId="{7E4DBBEA-9B42-4B23-A150-00EC80D811AA}" type="presParOf" srcId="{F3AC74E9-F3C8-41D3-9E22-36FDBBE4E2C3}" destId="{A29FF1F7-E3A2-47E7-842C-325FF5FF3B6D}" srcOrd="3" destOrd="0" presId="urn:microsoft.com/office/officeart/2008/layout/VerticalCurvedList"/>
    <dgm:cxn modelId="{E425B848-E6D5-42AB-97BA-AE3E6C5EF2E6}" type="presParOf" srcId="{F6439BB6-68D3-46B8-84D2-969D0121D5DE}" destId="{F078B798-939D-4A4B-ACB7-FD389CCF10F3}" srcOrd="1" destOrd="0" presId="urn:microsoft.com/office/officeart/2008/layout/VerticalCurvedList"/>
    <dgm:cxn modelId="{B95361AF-237F-4948-A6AE-B59D99085BCA}" type="presParOf" srcId="{F6439BB6-68D3-46B8-84D2-969D0121D5DE}" destId="{5C135665-875A-41CB-8481-7DB3E6342682}" srcOrd="2" destOrd="0" presId="urn:microsoft.com/office/officeart/2008/layout/VerticalCurvedList"/>
    <dgm:cxn modelId="{4FAACBC1-DFF1-42D6-B6C9-CDD55A0E847F}" type="presParOf" srcId="{5C135665-875A-41CB-8481-7DB3E6342682}" destId="{F9717BB7-C87D-4478-BEA2-DCBAB3D85902}" srcOrd="0" destOrd="0" presId="urn:microsoft.com/office/officeart/2008/layout/VerticalCurvedList"/>
    <dgm:cxn modelId="{1A1BA472-B7F7-40EA-9DDD-F713DBD9C754}" type="presParOf" srcId="{F6439BB6-68D3-46B8-84D2-969D0121D5DE}" destId="{18029ADF-F33C-4468-8F1A-F4EB52092EC8}" srcOrd="3" destOrd="0" presId="urn:microsoft.com/office/officeart/2008/layout/VerticalCurvedList"/>
    <dgm:cxn modelId="{3DDE5DE7-447D-4D93-A0BB-56F7D7FA3C81}" type="presParOf" srcId="{F6439BB6-68D3-46B8-84D2-969D0121D5DE}" destId="{CEA1C17B-E627-488C-A5F5-77F92F409C45}" srcOrd="4" destOrd="0" presId="urn:microsoft.com/office/officeart/2008/layout/VerticalCurvedList"/>
    <dgm:cxn modelId="{9264A278-8E23-4A51-AC94-191E88C1A6CE}" type="presParOf" srcId="{CEA1C17B-E627-488C-A5F5-77F92F409C45}" destId="{9AC6AB7E-03F7-4DC9-9F62-B57B1F16F521}" srcOrd="0" destOrd="0" presId="urn:microsoft.com/office/officeart/2008/layout/VerticalCurvedList"/>
    <dgm:cxn modelId="{C311C098-FFCE-4667-9138-06146C834CEE}" type="presParOf" srcId="{F6439BB6-68D3-46B8-84D2-969D0121D5DE}" destId="{10883F4C-8DD9-4954-821B-5231CB177B51}" srcOrd="5" destOrd="0" presId="urn:microsoft.com/office/officeart/2008/layout/VerticalCurvedList"/>
    <dgm:cxn modelId="{62C244B1-36E8-4B60-B1D8-7C1EB3E05DCE}" type="presParOf" srcId="{F6439BB6-68D3-46B8-84D2-969D0121D5DE}" destId="{D5EAF002-7EB8-40E7-BA99-B1E2F463F01F}" srcOrd="6" destOrd="0" presId="urn:microsoft.com/office/officeart/2008/layout/VerticalCurvedList"/>
    <dgm:cxn modelId="{A07DDB71-8FF6-4868-8DA1-F95D61E364AD}" type="presParOf" srcId="{D5EAF002-7EB8-40E7-BA99-B1E2F463F01F}" destId="{186BBC01-D189-43ED-B1F0-803B0751166E}" srcOrd="0" destOrd="0" presId="urn:microsoft.com/office/officeart/2008/layout/VerticalCurvedList"/>
    <dgm:cxn modelId="{A432B582-70D1-47C5-88D1-4E8DA41F9D9C}" type="presParOf" srcId="{F6439BB6-68D3-46B8-84D2-969D0121D5DE}" destId="{E2075922-C2C4-4B68-86A0-A1A73522F3A1}" srcOrd="7" destOrd="0" presId="urn:microsoft.com/office/officeart/2008/layout/VerticalCurvedList"/>
    <dgm:cxn modelId="{59FF6D7F-0059-4AD4-A888-5B0DCA07319F}" type="presParOf" srcId="{F6439BB6-68D3-46B8-84D2-969D0121D5DE}" destId="{8681B142-933E-4300-BA45-7E2ACA941FE5}" srcOrd="8" destOrd="0" presId="urn:microsoft.com/office/officeart/2008/layout/VerticalCurvedList"/>
    <dgm:cxn modelId="{62A73892-EE12-407A-9FEE-80F46E456C9E}" type="presParOf" srcId="{8681B142-933E-4300-BA45-7E2ACA941FE5}" destId="{63E11D2C-B6F5-4F83-8ACE-282396BC8ACE}" srcOrd="0" destOrd="0" presId="urn:microsoft.com/office/officeart/2008/layout/VerticalCurvedList"/>
    <dgm:cxn modelId="{D1B3A11E-DCF8-451D-B360-E53384F078BC}" type="presParOf" srcId="{F6439BB6-68D3-46B8-84D2-969D0121D5DE}" destId="{F9FB93F2-EA45-439C-934B-150CB16A7014}" srcOrd="9" destOrd="0" presId="urn:microsoft.com/office/officeart/2008/layout/VerticalCurvedList"/>
    <dgm:cxn modelId="{CB64EAA6-CB65-4AFD-970D-9C4CAB96F182}" type="presParOf" srcId="{F6439BB6-68D3-46B8-84D2-969D0121D5DE}" destId="{73CF4D23-2E92-40D1-8923-C4EB783A8B6C}" srcOrd="10" destOrd="0" presId="urn:microsoft.com/office/officeart/2008/layout/VerticalCurvedList"/>
    <dgm:cxn modelId="{FBA79465-0EF3-46FC-B5CF-0D2453FB8D97}" type="presParOf" srcId="{73CF4D23-2E92-40D1-8923-C4EB783A8B6C}" destId="{2675BDEF-E043-4BE7-8670-508EBA3B7B67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3C02F6F-3C96-47E0-B727-666A8A4BA147}" type="doc">
      <dgm:prSet loTypeId="urn:microsoft.com/office/officeart/2005/8/layout/vList5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D4153607-553F-4778-AB48-F4B80BFF316A}">
      <dgm:prSet phldrT="[Текст]" custT="1"/>
      <dgm:spPr/>
      <dgm:t>
        <a:bodyPr/>
        <a:lstStyle/>
        <a:p>
          <a:r>
            <a:rPr lang="ru-RU" sz="1600" b="1" i="0" u="none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8 290</a:t>
          </a:r>
          <a:endParaRPr lang="ru-RU" sz="1600" b="1" i="0" u="none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7A8F3B-2822-4DDA-A01A-A650A91C4D5C}" type="parTrans" cxnId="{8C92328F-07B9-4620-8BBE-683525A810AA}">
      <dgm:prSet/>
      <dgm:spPr/>
      <dgm:t>
        <a:bodyPr/>
        <a:lstStyle/>
        <a:p>
          <a:endParaRPr lang="ru-RU" sz="1400" b="1" i="0" u="none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626B796-C07A-49E6-A1D9-B09356D3769C}" type="sibTrans" cxnId="{8C92328F-07B9-4620-8BBE-683525A810AA}">
      <dgm:prSet/>
      <dgm:spPr/>
      <dgm:t>
        <a:bodyPr/>
        <a:lstStyle/>
        <a:p>
          <a:endParaRPr lang="ru-RU" sz="1400" b="1" i="0" u="none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313D9F-F983-449E-985F-81C4A3C059C7}">
      <dgm:prSet phldrT="[Текст]" custT="1"/>
      <dgm:spPr/>
      <dgm:t>
        <a:bodyPr/>
        <a:lstStyle/>
        <a:p>
          <a:r>
            <a:rPr lang="ru-RU" sz="1400" b="1" i="0" u="none" smtClean="0">
              <a:effectLst/>
              <a:latin typeface="Arial" pitchFamily="34" charset="0"/>
              <a:cs typeface="Arial" pitchFamily="34" charset="0"/>
            </a:rPr>
            <a:t>на приобретение (строительство) жилого помещения</a:t>
          </a:r>
          <a:endParaRPr lang="ru-RU" sz="1400" b="1" i="0" u="none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E2F570C-758D-4B8A-B99D-F29E44094211}" type="parTrans" cxnId="{A2177F50-1A09-4D4E-97D4-317FEAEE0067}">
      <dgm:prSet/>
      <dgm:spPr/>
      <dgm:t>
        <a:bodyPr/>
        <a:lstStyle/>
        <a:p>
          <a:endParaRPr lang="ru-RU" sz="1400" b="1" i="0" u="none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3EEC3CC-A1B7-466D-B893-807E640F56E1}" type="sibTrans" cxnId="{A2177F50-1A09-4D4E-97D4-317FEAEE0067}">
      <dgm:prSet/>
      <dgm:spPr/>
      <dgm:t>
        <a:bodyPr/>
        <a:lstStyle/>
        <a:p>
          <a:endParaRPr lang="ru-RU" sz="1400" b="1" i="0" u="none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33CCAF4-D09F-46E2-A6DE-6CBA3F7C8042}">
      <dgm:prSet phldrT="[Текст]" custT="1"/>
      <dgm:spPr/>
      <dgm:t>
        <a:bodyPr/>
        <a:lstStyle/>
        <a:p>
          <a:r>
            <a:rPr lang="ru-RU" sz="1600" b="1" i="0" u="none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2 123</a:t>
          </a:r>
          <a:endParaRPr lang="ru-RU" sz="1600" b="1" i="0" u="none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6CE38A-41E6-4B26-B731-AF3506CDF95F}" type="parTrans" cxnId="{2EBEEF40-5B90-46A2-AE2A-5F3C00A2B474}">
      <dgm:prSet/>
      <dgm:spPr/>
      <dgm:t>
        <a:bodyPr/>
        <a:lstStyle/>
        <a:p>
          <a:endParaRPr lang="ru-RU" sz="1400" b="1" i="0" u="none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A13551D-47F8-442F-A3D1-469FF530A44F}" type="sibTrans" cxnId="{2EBEEF40-5B90-46A2-AE2A-5F3C00A2B474}">
      <dgm:prSet/>
      <dgm:spPr/>
      <dgm:t>
        <a:bodyPr/>
        <a:lstStyle/>
        <a:p>
          <a:endParaRPr lang="ru-RU" sz="1400" b="1" i="0" u="none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B226AC-775B-47A4-86AA-3036450C2082}">
      <dgm:prSet phldrT="[Текст]" custT="1"/>
      <dgm:spPr/>
      <dgm:t>
        <a:bodyPr/>
        <a:lstStyle/>
        <a:p>
          <a:r>
            <a:rPr lang="ru-RU" sz="1400" b="1" i="0" u="none" smtClean="0">
              <a:effectLst/>
              <a:latin typeface="Arial" pitchFamily="34" charset="0"/>
              <a:cs typeface="Arial" pitchFamily="34" charset="0"/>
            </a:rPr>
            <a:t>на строительство, реконструкцию объекта индивидуального жилищного строительства</a:t>
          </a:r>
          <a:endParaRPr lang="ru-RU" sz="1400" b="1" i="0" u="none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03A625-50AD-4BE7-91FD-7D801B7FF3ED}" type="parTrans" cxnId="{C209A4CE-46FB-4ACF-9C3D-3C2DF9798F44}">
      <dgm:prSet/>
      <dgm:spPr/>
      <dgm:t>
        <a:bodyPr/>
        <a:lstStyle/>
        <a:p>
          <a:endParaRPr lang="ru-RU" sz="1400" b="1" i="0" u="none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A4E1F0C-C989-44AB-AE75-DD5898FC654B}" type="sibTrans" cxnId="{C209A4CE-46FB-4ACF-9C3D-3C2DF9798F44}">
      <dgm:prSet/>
      <dgm:spPr/>
      <dgm:t>
        <a:bodyPr/>
        <a:lstStyle/>
        <a:p>
          <a:endParaRPr lang="ru-RU" sz="1400" b="1" i="0" u="none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5D0A581-64DF-4142-A95B-2BDFB031B1CF}">
      <dgm:prSet phldrT="[Текст]" custT="1"/>
      <dgm:spPr/>
      <dgm:t>
        <a:bodyPr/>
        <a:lstStyle/>
        <a:p>
          <a:r>
            <a:rPr lang="ru-RU" sz="1600" b="1" i="0" u="none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1 602</a:t>
          </a:r>
          <a:endParaRPr lang="ru-RU" sz="1600" b="1" i="0" u="none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E04CDD3-DE6A-4905-BF55-DE0CC1F9E737}" type="parTrans" cxnId="{A24DE957-A4B3-4823-BB0F-0F0D22AA31C3}">
      <dgm:prSet/>
      <dgm:spPr/>
      <dgm:t>
        <a:bodyPr/>
        <a:lstStyle/>
        <a:p>
          <a:endParaRPr lang="ru-RU" sz="1400" b="1" i="0" u="none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A927E6-1575-490A-BBD3-A01296BF4D56}" type="sibTrans" cxnId="{A24DE957-A4B3-4823-BB0F-0F0D22AA31C3}">
      <dgm:prSet/>
      <dgm:spPr/>
      <dgm:t>
        <a:bodyPr/>
        <a:lstStyle/>
        <a:p>
          <a:endParaRPr lang="ru-RU" sz="1400" b="1" i="0" u="none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7E1E824-398F-4A32-8A34-4361E6B95120}">
      <dgm:prSet phldrT="[Текст]" custT="1"/>
      <dgm:spPr/>
      <dgm:t>
        <a:bodyPr/>
        <a:lstStyle/>
        <a:p>
          <a:r>
            <a:rPr lang="ru-RU" sz="1400" b="1" i="0" u="none" smtClean="0">
              <a:effectLst/>
              <a:latin typeface="Arial" pitchFamily="34" charset="0"/>
              <a:cs typeface="Arial" pitchFamily="34" charset="0"/>
            </a:rPr>
            <a:t>на приобретение садовых, огородных, дачных земельных участков, а также дач, садовых домов</a:t>
          </a:r>
          <a:endParaRPr lang="ru-RU" sz="1400" b="1" i="0" u="none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A007394-1A65-4599-8E58-0B278863A4C4}" type="parTrans" cxnId="{CB0D8315-9B75-4B28-8830-C5A5D57BC342}">
      <dgm:prSet/>
      <dgm:spPr/>
      <dgm:t>
        <a:bodyPr/>
        <a:lstStyle/>
        <a:p>
          <a:endParaRPr lang="ru-RU" sz="1400" b="1" i="0" u="none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90484E1-67B1-4453-AA66-C433348CCE0B}" type="sibTrans" cxnId="{CB0D8315-9B75-4B28-8830-C5A5D57BC342}">
      <dgm:prSet/>
      <dgm:spPr/>
      <dgm:t>
        <a:bodyPr/>
        <a:lstStyle/>
        <a:p>
          <a:endParaRPr lang="ru-RU" sz="1400" b="1" i="0" u="none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72D94F3-96AC-45DA-8A7F-EF0F9B0CC84C}">
      <dgm:prSet custT="1"/>
      <dgm:spPr/>
      <dgm:t>
        <a:bodyPr/>
        <a:lstStyle/>
        <a:p>
          <a:r>
            <a:rPr lang="ru-RU" sz="1600" b="1" i="0" u="none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850</a:t>
          </a:r>
          <a:endParaRPr lang="ru-RU" sz="1600" b="1" i="0" u="none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EA9016C-3D45-4E33-B3AA-25BD2C2E5F02}" type="parTrans" cxnId="{9C629E1C-A7D5-4BE0-99B0-4529277D9D93}">
      <dgm:prSet/>
      <dgm:spPr/>
      <dgm:t>
        <a:bodyPr/>
        <a:lstStyle/>
        <a:p>
          <a:endParaRPr lang="ru-RU" sz="1400" b="1" i="0" u="none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30534F-E0D6-4B24-8C92-7E25B037D246}" type="sibTrans" cxnId="{9C629E1C-A7D5-4BE0-99B0-4529277D9D93}">
      <dgm:prSet/>
      <dgm:spPr/>
      <dgm:t>
        <a:bodyPr/>
        <a:lstStyle/>
        <a:p>
          <a:endParaRPr lang="ru-RU" sz="1400" b="1" i="0" u="none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F7284E0-01B8-45EB-B947-B902C7A2C55D}">
      <dgm:prSet custT="1"/>
      <dgm:spPr/>
      <dgm:t>
        <a:bodyPr/>
        <a:lstStyle/>
        <a:p>
          <a:r>
            <a:rPr lang="ru-RU" sz="1400" b="1" i="0" u="none" smtClean="0">
              <a:effectLst/>
              <a:latin typeface="Arial" pitchFamily="34" charset="0"/>
              <a:cs typeface="Arial" pitchFamily="34" charset="0"/>
            </a:rPr>
            <a:t>на оплату платных образовательных услуг </a:t>
          </a:r>
          <a:endParaRPr lang="ru-RU" sz="1400" b="1" i="0" u="none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A68AEA-9F4E-47A1-9195-42FA122DC511}" type="parTrans" cxnId="{1FE057AC-203D-45F6-806C-E4A4D75D85FA}">
      <dgm:prSet/>
      <dgm:spPr/>
      <dgm:t>
        <a:bodyPr/>
        <a:lstStyle/>
        <a:p>
          <a:endParaRPr lang="ru-RU" sz="1400" b="1" i="0" u="none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747DD77-663A-4B61-98B1-7B1674996095}" type="sibTrans" cxnId="{1FE057AC-203D-45F6-806C-E4A4D75D85FA}">
      <dgm:prSet/>
      <dgm:spPr/>
      <dgm:t>
        <a:bodyPr/>
        <a:lstStyle/>
        <a:p>
          <a:endParaRPr lang="ru-RU" sz="1400" b="1" i="0" u="none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53790CF-2BEC-4EC4-9A3E-6DEF61D8DCA3}">
      <dgm:prSet custT="1"/>
      <dgm:spPr/>
      <dgm:t>
        <a:bodyPr/>
        <a:lstStyle/>
        <a:p>
          <a:r>
            <a:rPr lang="ru-RU" sz="1600" b="1" i="0" u="none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526</a:t>
          </a:r>
          <a:endParaRPr lang="ru-RU" sz="1600" b="1" i="0" u="none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35CE0FD-9C6B-409C-B994-8FBD3B457B82}" type="parTrans" cxnId="{FF734B4A-BEBC-4303-A8F1-E1F3FEF5F454}">
      <dgm:prSet/>
      <dgm:spPr/>
      <dgm:t>
        <a:bodyPr/>
        <a:lstStyle/>
        <a:p>
          <a:endParaRPr lang="ru-RU" sz="1400" b="1" i="0" u="none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DB8F699-EDE9-4F15-8172-CD72907B4EC1}" type="sibTrans" cxnId="{FF734B4A-BEBC-4303-A8F1-E1F3FEF5F454}">
      <dgm:prSet/>
      <dgm:spPr/>
      <dgm:t>
        <a:bodyPr/>
        <a:lstStyle/>
        <a:p>
          <a:endParaRPr lang="ru-RU" sz="1400" b="1" i="0" u="none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643DD7-7592-4869-B873-654837AFE38A}">
      <dgm:prSet custT="1"/>
      <dgm:spPr/>
      <dgm:t>
        <a:bodyPr/>
        <a:lstStyle/>
        <a:p>
          <a:r>
            <a:rPr lang="ru-RU" sz="1400" b="1" i="0" u="none" smtClean="0">
              <a:effectLst/>
              <a:latin typeface="Arial" pitchFamily="34" charset="0"/>
              <a:cs typeface="Arial" pitchFamily="34" charset="0"/>
            </a:rPr>
            <a:t>на оплату иных, связанных с образованием расходов</a:t>
          </a:r>
          <a:endParaRPr lang="ru-RU" sz="1400" b="1" i="0" u="none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2620A47-4AB0-470D-A0B5-48E8BE135F9D}" type="parTrans" cxnId="{A8D39796-1750-4B9C-AA31-BA13ECD0A319}">
      <dgm:prSet/>
      <dgm:spPr/>
      <dgm:t>
        <a:bodyPr/>
        <a:lstStyle/>
        <a:p>
          <a:endParaRPr lang="ru-RU" sz="1400" b="1" i="0" u="none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80003C5-5702-4B5E-8997-5A10B25AFB43}" type="sibTrans" cxnId="{A8D39796-1750-4B9C-AA31-BA13ECD0A319}">
      <dgm:prSet/>
      <dgm:spPr/>
      <dgm:t>
        <a:bodyPr/>
        <a:lstStyle/>
        <a:p>
          <a:endParaRPr lang="ru-RU" sz="1400" b="1" i="0" u="none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57591E-ACFC-40B9-B192-4B5F8527AE5C}">
      <dgm:prSet custT="1"/>
      <dgm:spPr/>
      <dgm:t>
        <a:bodyPr/>
        <a:lstStyle/>
        <a:p>
          <a:r>
            <a:rPr lang="ru-RU" sz="1600" b="1" i="0" u="none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540</a:t>
          </a:r>
          <a:endParaRPr lang="ru-RU" sz="1600" b="1" i="0" u="none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221CD2B-59A4-473D-9B52-B4107BD729D6}" type="parTrans" cxnId="{B387605A-844E-4D76-87A4-D2550BA6C701}">
      <dgm:prSet/>
      <dgm:spPr/>
      <dgm:t>
        <a:bodyPr/>
        <a:lstStyle/>
        <a:p>
          <a:endParaRPr lang="ru-RU" sz="1400" b="1" i="0" u="none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8F2ECBA-393C-420A-AA1A-632945A417B1}" type="sibTrans" cxnId="{B387605A-844E-4D76-87A4-D2550BA6C701}">
      <dgm:prSet/>
      <dgm:spPr/>
      <dgm:t>
        <a:bodyPr/>
        <a:lstStyle/>
        <a:p>
          <a:endParaRPr lang="ru-RU" sz="1400" b="1" i="0" u="none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D0CE7F1-153B-4C50-9AAF-7B0A88D042D2}">
      <dgm:prSet custT="1"/>
      <dgm:spPr/>
      <dgm:t>
        <a:bodyPr/>
        <a:lstStyle/>
        <a:p>
          <a:r>
            <a:rPr lang="ru-RU" sz="1400" b="1" i="0" u="none" smtClean="0">
              <a:effectLst/>
              <a:latin typeface="Arial" pitchFamily="34" charset="0"/>
              <a:cs typeface="Arial" pitchFamily="34" charset="0"/>
            </a:rPr>
            <a:t>на оплату платных медицинских услуг</a:t>
          </a:r>
          <a:endParaRPr lang="ru-RU" sz="1400" b="1" i="0" u="none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3A2CEA4-5861-4693-942B-86BD29C5459D}" type="parTrans" cxnId="{E500129F-BA2D-4389-8921-A34BD8937DEA}">
      <dgm:prSet/>
      <dgm:spPr/>
      <dgm:t>
        <a:bodyPr/>
        <a:lstStyle/>
        <a:p>
          <a:endParaRPr lang="ru-RU" sz="1400" b="1" i="0" u="none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BF4C9E-026B-4486-B99A-59BC74071956}" type="sibTrans" cxnId="{E500129F-BA2D-4389-8921-A34BD8937DEA}">
      <dgm:prSet/>
      <dgm:spPr/>
      <dgm:t>
        <a:bodyPr/>
        <a:lstStyle/>
        <a:p>
          <a:endParaRPr lang="ru-RU" sz="1400" b="1" i="0" u="none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020DF3-91F5-4C25-95D7-69393267547F}">
      <dgm:prSet custT="1"/>
      <dgm:spPr/>
      <dgm:t>
        <a:bodyPr/>
        <a:lstStyle/>
        <a:p>
          <a:r>
            <a:rPr lang="ru-RU" sz="1600" b="1" i="0" u="none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34</a:t>
          </a:r>
          <a:endParaRPr lang="ru-RU" sz="1600" b="1" i="0" u="none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513484-17BB-4AE5-BDC6-38348C9DD9D5}" type="parTrans" cxnId="{5B929AEE-4A88-4FA6-A5E0-934387112E8D}">
      <dgm:prSet/>
      <dgm:spPr/>
      <dgm:t>
        <a:bodyPr/>
        <a:lstStyle/>
        <a:p>
          <a:endParaRPr lang="ru-RU" sz="1400" b="1" i="0" u="none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AD08DAE-0AA1-43FB-934A-0A15433044F6}" type="sibTrans" cxnId="{5B929AEE-4A88-4FA6-A5E0-934387112E8D}">
      <dgm:prSet/>
      <dgm:spPr/>
      <dgm:t>
        <a:bodyPr/>
        <a:lstStyle/>
        <a:p>
          <a:endParaRPr lang="ru-RU" sz="1400" b="1" i="0" u="none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F0F9B9F-E5AF-4430-B3EE-93289B27FD3A}">
      <dgm:prSet custT="1"/>
      <dgm:spPr/>
      <dgm:t>
        <a:bodyPr/>
        <a:lstStyle/>
        <a:p>
          <a:r>
            <a:rPr lang="ru-RU" sz="1400" b="1" i="0" u="none" dirty="0" smtClean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rPr>
            <a:t>на приобретение товаров и услуг для детей-инвалидов в соответствии с ИПРА</a:t>
          </a:r>
          <a:endParaRPr lang="ru-RU" sz="1400" b="1" i="0" u="none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485A862-9DDF-4FDA-BD27-FE46D1731426}" type="parTrans" cxnId="{D2034E76-19EF-47AA-914F-2F93D4165A48}">
      <dgm:prSet/>
      <dgm:spPr/>
      <dgm:t>
        <a:bodyPr/>
        <a:lstStyle/>
        <a:p>
          <a:endParaRPr lang="ru-RU" sz="1400" b="1" i="0" u="none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EA50AF-8E27-4C9D-95C4-4BC97AE0A40A}" type="sibTrans" cxnId="{D2034E76-19EF-47AA-914F-2F93D4165A48}">
      <dgm:prSet/>
      <dgm:spPr/>
      <dgm:t>
        <a:bodyPr/>
        <a:lstStyle/>
        <a:p>
          <a:endParaRPr lang="ru-RU" sz="1400" b="1" i="0" u="none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B553DCF-C5B2-4C90-8AD7-A823CC7D1718}" type="pres">
      <dgm:prSet presAssocID="{E3C02F6F-3C96-47E0-B727-666A8A4BA14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A839C72-24C3-40F5-87F6-BF9092732B07}" type="pres">
      <dgm:prSet presAssocID="{D4153607-553F-4778-AB48-F4B80BFF316A}" presName="linNode" presStyleCnt="0"/>
      <dgm:spPr/>
    </dgm:pt>
    <dgm:pt modelId="{4BF6A8BB-5F29-450E-BF55-0385A5C8AFDC}" type="pres">
      <dgm:prSet presAssocID="{D4153607-553F-4778-AB48-F4B80BFF316A}" presName="parentText" presStyleLbl="node1" presStyleIdx="0" presStyleCnt="7" custScaleX="3328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91D66A-18E8-4B18-94F8-F924CB360BF3}" type="pres">
      <dgm:prSet presAssocID="{D4153607-553F-4778-AB48-F4B80BFF316A}" presName="descendantText" presStyleLbl="alignAccFollowNode1" presStyleIdx="0" presStyleCnt="7" custScaleX="1343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BD86F1-FC2D-4235-895F-45EAAEFF3669}" type="pres">
      <dgm:prSet presAssocID="{8626B796-C07A-49E6-A1D9-B09356D3769C}" presName="sp" presStyleCnt="0"/>
      <dgm:spPr/>
    </dgm:pt>
    <dgm:pt modelId="{FB41C951-FD5B-4008-8A4E-892A4E2D1D89}" type="pres">
      <dgm:prSet presAssocID="{133CCAF4-D09F-46E2-A6DE-6CBA3F7C8042}" presName="linNode" presStyleCnt="0"/>
      <dgm:spPr/>
    </dgm:pt>
    <dgm:pt modelId="{FD686B5F-0CB0-4310-ADAB-8D764789875F}" type="pres">
      <dgm:prSet presAssocID="{133CCAF4-D09F-46E2-A6DE-6CBA3F7C8042}" presName="parentText" presStyleLbl="node1" presStyleIdx="1" presStyleCnt="7" custScaleX="3246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455A30-1770-4323-AA68-5049E34E3D5F}" type="pres">
      <dgm:prSet presAssocID="{133CCAF4-D09F-46E2-A6DE-6CBA3F7C8042}" presName="descendantText" presStyleLbl="alignAccFollowNode1" presStyleIdx="1" presStyleCnt="7" custScaleX="1347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B02F4F-3B08-4D95-9A1D-18D8CE3343B1}" type="pres">
      <dgm:prSet presAssocID="{4A13551D-47F8-442F-A3D1-469FF530A44F}" presName="sp" presStyleCnt="0"/>
      <dgm:spPr/>
    </dgm:pt>
    <dgm:pt modelId="{0C03A51E-F0D9-408B-BF28-6758337D6F58}" type="pres">
      <dgm:prSet presAssocID="{75D0A581-64DF-4142-A95B-2BDFB031B1CF}" presName="linNode" presStyleCnt="0"/>
      <dgm:spPr/>
    </dgm:pt>
    <dgm:pt modelId="{B8722A64-2734-4ED5-B4BA-023DDCDB10CB}" type="pres">
      <dgm:prSet presAssocID="{75D0A581-64DF-4142-A95B-2BDFB031B1CF}" presName="parentText" presStyleLbl="node1" presStyleIdx="2" presStyleCnt="7" custScaleX="3328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5C727D-0D7D-4889-9329-081940D85F52}" type="pres">
      <dgm:prSet presAssocID="{75D0A581-64DF-4142-A95B-2BDFB031B1CF}" presName="descendantText" presStyleLbl="alignAccFollowNode1" presStyleIdx="2" presStyleCnt="7" custScaleX="1343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3AF6F5-0EE7-4FE5-B377-DC233C6A70EE}" type="pres">
      <dgm:prSet presAssocID="{94A927E6-1575-490A-BBD3-A01296BF4D56}" presName="sp" presStyleCnt="0"/>
      <dgm:spPr/>
    </dgm:pt>
    <dgm:pt modelId="{DF82A003-8D8A-432A-9CFA-61607F89C9C6}" type="pres">
      <dgm:prSet presAssocID="{B72D94F3-96AC-45DA-8A7F-EF0F9B0CC84C}" presName="linNode" presStyleCnt="0"/>
      <dgm:spPr/>
    </dgm:pt>
    <dgm:pt modelId="{97E7878C-5727-473C-AC09-60EA5FF9C112}" type="pres">
      <dgm:prSet presAssocID="{B72D94F3-96AC-45DA-8A7F-EF0F9B0CC84C}" presName="parentText" presStyleLbl="node1" presStyleIdx="3" presStyleCnt="7" custScaleX="3328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675C48-8AF1-4B9C-9AA5-C73BF5C857EB}" type="pres">
      <dgm:prSet presAssocID="{B72D94F3-96AC-45DA-8A7F-EF0F9B0CC84C}" presName="descendantText" presStyleLbl="alignAccFollowNode1" presStyleIdx="3" presStyleCnt="7" custScaleX="1346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3027CC-E62D-4018-981C-86A5C17CD4D3}" type="pres">
      <dgm:prSet presAssocID="{A330534F-E0D6-4B24-8C92-7E25B037D246}" presName="sp" presStyleCnt="0"/>
      <dgm:spPr/>
    </dgm:pt>
    <dgm:pt modelId="{3878E989-1B50-42A6-8153-DD405F2EF549}" type="pres">
      <dgm:prSet presAssocID="{053790CF-2BEC-4EC4-9A3E-6DEF61D8DCA3}" presName="linNode" presStyleCnt="0"/>
      <dgm:spPr/>
    </dgm:pt>
    <dgm:pt modelId="{C9049535-00D1-4C53-850A-01279AD62786}" type="pres">
      <dgm:prSet presAssocID="{053790CF-2BEC-4EC4-9A3E-6DEF61D8DCA3}" presName="parentText" presStyleLbl="node1" presStyleIdx="4" presStyleCnt="7" custScaleX="3328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4D1362-41DF-4060-81A2-22815B9B0BE3}" type="pres">
      <dgm:prSet presAssocID="{053790CF-2BEC-4EC4-9A3E-6DEF61D8DCA3}" presName="descendantText" presStyleLbl="alignAccFollowNode1" presStyleIdx="4" presStyleCnt="7" custScaleX="1346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8AB462-1780-45E1-977C-B47CDB3BBF89}" type="pres">
      <dgm:prSet presAssocID="{5DB8F699-EDE9-4F15-8172-CD72907B4EC1}" presName="sp" presStyleCnt="0"/>
      <dgm:spPr/>
    </dgm:pt>
    <dgm:pt modelId="{FCD57D4B-E129-4EDB-AA16-00F4E10AEB99}" type="pres">
      <dgm:prSet presAssocID="{6557591E-ACFC-40B9-B192-4B5F8527AE5C}" presName="linNode" presStyleCnt="0"/>
      <dgm:spPr/>
    </dgm:pt>
    <dgm:pt modelId="{2C5C5E7C-8F89-4389-8224-19EA12E806F5}" type="pres">
      <dgm:prSet presAssocID="{6557591E-ACFC-40B9-B192-4B5F8527AE5C}" presName="parentText" presStyleLbl="node1" presStyleIdx="5" presStyleCnt="7" custScaleX="3328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5CC208-3B4C-41BD-9F42-246748C72902}" type="pres">
      <dgm:prSet presAssocID="{6557591E-ACFC-40B9-B192-4B5F8527AE5C}" presName="descendantText" presStyleLbl="alignAccFollowNode1" presStyleIdx="5" presStyleCnt="7" custScaleX="1346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7483E5-8611-4CC8-AAFC-73FC6001681F}" type="pres">
      <dgm:prSet presAssocID="{78F2ECBA-393C-420A-AA1A-632945A417B1}" presName="sp" presStyleCnt="0"/>
      <dgm:spPr/>
    </dgm:pt>
    <dgm:pt modelId="{45C9B916-86AD-4AC1-AD38-025529B5DAED}" type="pres">
      <dgm:prSet presAssocID="{F5020DF3-91F5-4C25-95D7-69393267547F}" presName="linNode" presStyleCnt="0"/>
      <dgm:spPr/>
    </dgm:pt>
    <dgm:pt modelId="{934D488F-8A97-487D-B4DF-BD1552809523}" type="pres">
      <dgm:prSet presAssocID="{F5020DF3-91F5-4C25-95D7-69393267547F}" presName="parentText" presStyleLbl="node1" presStyleIdx="6" presStyleCnt="7" custScaleX="3328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1FE05C-85FE-4BEC-9930-36AE626E2C9B}" type="pres">
      <dgm:prSet presAssocID="{F5020DF3-91F5-4C25-95D7-69393267547F}" presName="descendantText" presStyleLbl="alignAccFollowNode1" presStyleIdx="6" presStyleCnt="7" custScaleX="1348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B0D8315-9B75-4B28-8830-C5A5D57BC342}" srcId="{75D0A581-64DF-4142-A95B-2BDFB031B1CF}" destId="{77E1E824-398F-4A32-8A34-4361E6B95120}" srcOrd="0" destOrd="0" parTransId="{3A007394-1A65-4599-8E58-0B278863A4C4}" sibTransId="{890484E1-67B1-4453-AA66-C433348CCE0B}"/>
    <dgm:cxn modelId="{C209A4CE-46FB-4ACF-9C3D-3C2DF9798F44}" srcId="{133CCAF4-D09F-46E2-A6DE-6CBA3F7C8042}" destId="{06B226AC-775B-47A4-86AA-3036450C2082}" srcOrd="0" destOrd="0" parTransId="{6503A625-50AD-4BE7-91FD-7D801B7FF3ED}" sibTransId="{5A4E1F0C-C989-44AB-AE75-DD5898FC654B}"/>
    <dgm:cxn modelId="{5B929AEE-4A88-4FA6-A5E0-934387112E8D}" srcId="{E3C02F6F-3C96-47E0-B727-666A8A4BA147}" destId="{F5020DF3-91F5-4C25-95D7-69393267547F}" srcOrd="6" destOrd="0" parTransId="{0E513484-17BB-4AE5-BDC6-38348C9DD9D5}" sibTransId="{6AD08DAE-0AA1-43FB-934A-0A15433044F6}"/>
    <dgm:cxn modelId="{6D7EB6B6-6CAA-4A49-A929-BB027965F545}" type="presOf" srcId="{E3C02F6F-3C96-47E0-B727-666A8A4BA147}" destId="{BB553DCF-C5B2-4C90-8AD7-A823CC7D1718}" srcOrd="0" destOrd="0" presId="urn:microsoft.com/office/officeart/2005/8/layout/vList5"/>
    <dgm:cxn modelId="{78886749-3D42-485A-9E79-962403F5A0EB}" type="presOf" srcId="{77E1E824-398F-4A32-8A34-4361E6B95120}" destId="{525C727D-0D7D-4889-9329-081940D85F52}" srcOrd="0" destOrd="0" presId="urn:microsoft.com/office/officeart/2005/8/layout/vList5"/>
    <dgm:cxn modelId="{E500129F-BA2D-4389-8921-A34BD8937DEA}" srcId="{6557591E-ACFC-40B9-B192-4B5F8527AE5C}" destId="{0D0CE7F1-153B-4C50-9AAF-7B0A88D042D2}" srcOrd="0" destOrd="0" parTransId="{03A2CEA4-5861-4693-942B-86BD29C5459D}" sibTransId="{3CBF4C9E-026B-4486-B99A-59BC74071956}"/>
    <dgm:cxn modelId="{2EBEEF40-5B90-46A2-AE2A-5F3C00A2B474}" srcId="{E3C02F6F-3C96-47E0-B727-666A8A4BA147}" destId="{133CCAF4-D09F-46E2-A6DE-6CBA3F7C8042}" srcOrd="1" destOrd="0" parTransId="{E16CE38A-41E6-4B26-B731-AF3506CDF95F}" sibTransId="{4A13551D-47F8-442F-A3D1-469FF530A44F}"/>
    <dgm:cxn modelId="{322654D2-57F6-4C91-A6C8-95A64922187C}" type="presOf" srcId="{75D0A581-64DF-4142-A95B-2BDFB031B1CF}" destId="{B8722A64-2734-4ED5-B4BA-023DDCDB10CB}" srcOrd="0" destOrd="0" presId="urn:microsoft.com/office/officeart/2005/8/layout/vList5"/>
    <dgm:cxn modelId="{9A7572B3-DCB4-49C8-8762-E734853728F2}" type="presOf" srcId="{F5020DF3-91F5-4C25-95D7-69393267547F}" destId="{934D488F-8A97-487D-B4DF-BD1552809523}" srcOrd="0" destOrd="0" presId="urn:microsoft.com/office/officeart/2005/8/layout/vList5"/>
    <dgm:cxn modelId="{9A56034C-68BE-4627-8F07-8827933C2EE3}" type="presOf" srcId="{0D0CE7F1-153B-4C50-9AAF-7B0A88D042D2}" destId="{895CC208-3B4C-41BD-9F42-246748C72902}" srcOrd="0" destOrd="0" presId="urn:microsoft.com/office/officeart/2005/8/layout/vList5"/>
    <dgm:cxn modelId="{B387605A-844E-4D76-87A4-D2550BA6C701}" srcId="{E3C02F6F-3C96-47E0-B727-666A8A4BA147}" destId="{6557591E-ACFC-40B9-B192-4B5F8527AE5C}" srcOrd="5" destOrd="0" parTransId="{3221CD2B-59A4-473D-9B52-B4107BD729D6}" sibTransId="{78F2ECBA-393C-420A-AA1A-632945A417B1}"/>
    <dgm:cxn modelId="{A2177F50-1A09-4D4E-97D4-317FEAEE0067}" srcId="{D4153607-553F-4778-AB48-F4B80BFF316A}" destId="{54313D9F-F983-449E-985F-81C4A3C059C7}" srcOrd="0" destOrd="0" parTransId="{EE2F570C-758D-4B8A-B99D-F29E44094211}" sibTransId="{33EEC3CC-A1B7-466D-B893-807E640F56E1}"/>
    <dgm:cxn modelId="{4CCF1B0E-5B8F-404F-8EDE-EE941F6E54A1}" type="presOf" srcId="{053790CF-2BEC-4EC4-9A3E-6DEF61D8DCA3}" destId="{C9049535-00D1-4C53-850A-01279AD62786}" srcOrd="0" destOrd="0" presId="urn:microsoft.com/office/officeart/2005/8/layout/vList5"/>
    <dgm:cxn modelId="{5465254D-22B5-41A8-AD34-7F000DA02BEC}" type="presOf" srcId="{D4153607-553F-4778-AB48-F4B80BFF316A}" destId="{4BF6A8BB-5F29-450E-BF55-0385A5C8AFDC}" srcOrd="0" destOrd="0" presId="urn:microsoft.com/office/officeart/2005/8/layout/vList5"/>
    <dgm:cxn modelId="{1E51460B-2DED-4C55-BDB9-0CEEBCA0DEC9}" type="presOf" srcId="{CF0F9B9F-E5AF-4430-B3EE-93289B27FD3A}" destId="{2A1FE05C-85FE-4BEC-9930-36AE626E2C9B}" srcOrd="0" destOrd="0" presId="urn:microsoft.com/office/officeart/2005/8/layout/vList5"/>
    <dgm:cxn modelId="{963793B9-8FBA-4D8D-9051-D7E5999FF719}" type="presOf" srcId="{54313D9F-F983-449E-985F-81C4A3C059C7}" destId="{7991D66A-18E8-4B18-94F8-F924CB360BF3}" srcOrd="0" destOrd="0" presId="urn:microsoft.com/office/officeart/2005/8/layout/vList5"/>
    <dgm:cxn modelId="{BB6ACB5D-F0BF-4A66-A8F0-392FCB28A0A7}" type="presOf" srcId="{133CCAF4-D09F-46E2-A6DE-6CBA3F7C8042}" destId="{FD686B5F-0CB0-4310-ADAB-8D764789875F}" srcOrd="0" destOrd="0" presId="urn:microsoft.com/office/officeart/2005/8/layout/vList5"/>
    <dgm:cxn modelId="{9D5C76CE-6D95-4A75-B20B-392D88FEB893}" type="presOf" srcId="{06B226AC-775B-47A4-86AA-3036450C2082}" destId="{53455A30-1770-4323-AA68-5049E34E3D5F}" srcOrd="0" destOrd="0" presId="urn:microsoft.com/office/officeart/2005/8/layout/vList5"/>
    <dgm:cxn modelId="{D2034E76-19EF-47AA-914F-2F93D4165A48}" srcId="{F5020DF3-91F5-4C25-95D7-69393267547F}" destId="{CF0F9B9F-E5AF-4430-B3EE-93289B27FD3A}" srcOrd="0" destOrd="0" parTransId="{3485A862-9DDF-4FDA-BD27-FE46D1731426}" sibTransId="{A2EA50AF-8E27-4C9D-95C4-4BC97AE0A40A}"/>
    <dgm:cxn modelId="{5E44DF84-5DA3-4FA5-9ADF-B4C92B346DD0}" type="presOf" srcId="{6557591E-ACFC-40B9-B192-4B5F8527AE5C}" destId="{2C5C5E7C-8F89-4389-8224-19EA12E806F5}" srcOrd="0" destOrd="0" presId="urn:microsoft.com/office/officeart/2005/8/layout/vList5"/>
    <dgm:cxn modelId="{FF734B4A-BEBC-4303-A8F1-E1F3FEF5F454}" srcId="{E3C02F6F-3C96-47E0-B727-666A8A4BA147}" destId="{053790CF-2BEC-4EC4-9A3E-6DEF61D8DCA3}" srcOrd="4" destOrd="0" parTransId="{935CE0FD-9C6B-409C-B994-8FBD3B457B82}" sibTransId="{5DB8F699-EDE9-4F15-8172-CD72907B4EC1}"/>
    <dgm:cxn modelId="{9C629E1C-A7D5-4BE0-99B0-4529277D9D93}" srcId="{E3C02F6F-3C96-47E0-B727-666A8A4BA147}" destId="{B72D94F3-96AC-45DA-8A7F-EF0F9B0CC84C}" srcOrd="3" destOrd="0" parTransId="{6EA9016C-3D45-4E33-B3AA-25BD2C2E5F02}" sibTransId="{A330534F-E0D6-4B24-8C92-7E25B037D246}"/>
    <dgm:cxn modelId="{7CA5D185-CEAF-466E-80F2-ACDB5CB4949D}" type="presOf" srcId="{B72D94F3-96AC-45DA-8A7F-EF0F9B0CC84C}" destId="{97E7878C-5727-473C-AC09-60EA5FF9C112}" srcOrd="0" destOrd="0" presId="urn:microsoft.com/office/officeart/2005/8/layout/vList5"/>
    <dgm:cxn modelId="{A8D39796-1750-4B9C-AA31-BA13ECD0A319}" srcId="{053790CF-2BEC-4EC4-9A3E-6DEF61D8DCA3}" destId="{F1643DD7-7592-4869-B873-654837AFE38A}" srcOrd="0" destOrd="0" parTransId="{62620A47-4AB0-470D-A0B5-48E8BE135F9D}" sibTransId="{580003C5-5702-4B5E-8997-5A10B25AFB43}"/>
    <dgm:cxn modelId="{78AFFD51-764E-479C-8320-26570A2653FB}" type="presOf" srcId="{F1643DD7-7592-4869-B873-654837AFE38A}" destId="{B04D1362-41DF-4060-81A2-22815B9B0BE3}" srcOrd="0" destOrd="0" presId="urn:microsoft.com/office/officeart/2005/8/layout/vList5"/>
    <dgm:cxn modelId="{8C92328F-07B9-4620-8BBE-683525A810AA}" srcId="{E3C02F6F-3C96-47E0-B727-666A8A4BA147}" destId="{D4153607-553F-4778-AB48-F4B80BFF316A}" srcOrd="0" destOrd="0" parTransId="{357A8F3B-2822-4DDA-A01A-A650A91C4D5C}" sibTransId="{8626B796-C07A-49E6-A1D9-B09356D3769C}"/>
    <dgm:cxn modelId="{1FE057AC-203D-45F6-806C-E4A4D75D85FA}" srcId="{B72D94F3-96AC-45DA-8A7F-EF0F9B0CC84C}" destId="{CF7284E0-01B8-45EB-B947-B902C7A2C55D}" srcOrd="0" destOrd="0" parTransId="{97A68AEA-9F4E-47A1-9195-42FA122DC511}" sibTransId="{0747DD77-663A-4B61-98B1-7B1674996095}"/>
    <dgm:cxn modelId="{A24DE957-A4B3-4823-BB0F-0F0D22AA31C3}" srcId="{E3C02F6F-3C96-47E0-B727-666A8A4BA147}" destId="{75D0A581-64DF-4142-A95B-2BDFB031B1CF}" srcOrd="2" destOrd="0" parTransId="{3E04CDD3-DE6A-4905-BF55-DE0CC1F9E737}" sibTransId="{94A927E6-1575-490A-BBD3-A01296BF4D56}"/>
    <dgm:cxn modelId="{693C45CA-BD2A-4116-884E-5471DD288D97}" type="presOf" srcId="{CF7284E0-01B8-45EB-B947-B902C7A2C55D}" destId="{A8675C48-8AF1-4B9C-9AA5-C73BF5C857EB}" srcOrd="0" destOrd="0" presId="urn:microsoft.com/office/officeart/2005/8/layout/vList5"/>
    <dgm:cxn modelId="{B8D2B68B-13DC-4C2D-A2C7-A1E9457CDEC4}" type="presParOf" srcId="{BB553DCF-C5B2-4C90-8AD7-A823CC7D1718}" destId="{CA839C72-24C3-40F5-87F6-BF9092732B07}" srcOrd="0" destOrd="0" presId="urn:microsoft.com/office/officeart/2005/8/layout/vList5"/>
    <dgm:cxn modelId="{3A3E0B14-7B47-40FF-BA73-3E865EC43A2C}" type="presParOf" srcId="{CA839C72-24C3-40F5-87F6-BF9092732B07}" destId="{4BF6A8BB-5F29-450E-BF55-0385A5C8AFDC}" srcOrd="0" destOrd="0" presId="urn:microsoft.com/office/officeart/2005/8/layout/vList5"/>
    <dgm:cxn modelId="{117F7222-21FD-4702-BC13-13AAB42C3CC1}" type="presParOf" srcId="{CA839C72-24C3-40F5-87F6-BF9092732B07}" destId="{7991D66A-18E8-4B18-94F8-F924CB360BF3}" srcOrd="1" destOrd="0" presId="urn:microsoft.com/office/officeart/2005/8/layout/vList5"/>
    <dgm:cxn modelId="{B5B596C7-33F7-4E9C-9516-A2F2763061F7}" type="presParOf" srcId="{BB553DCF-C5B2-4C90-8AD7-A823CC7D1718}" destId="{48BD86F1-FC2D-4235-895F-45EAAEFF3669}" srcOrd="1" destOrd="0" presId="urn:microsoft.com/office/officeart/2005/8/layout/vList5"/>
    <dgm:cxn modelId="{EDF123BF-13F3-480F-A5E3-B62920CB4EEB}" type="presParOf" srcId="{BB553DCF-C5B2-4C90-8AD7-A823CC7D1718}" destId="{FB41C951-FD5B-4008-8A4E-892A4E2D1D89}" srcOrd="2" destOrd="0" presId="urn:microsoft.com/office/officeart/2005/8/layout/vList5"/>
    <dgm:cxn modelId="{8266913D-A50F-4724-BBAD-D8978251CCD9}" type="presParOf" srcId="{FB41C951-FD5B-4008-8A4E-892A4E2D1D89}" destId="{FD686B5F-0CB0-4310-ADAB-8D764789875F}" srcOrd="0" destOrd="0" presId="urn:microsoft.com/office/officeart/2005/8/layout/vList5"/>
    <dgm:cxn modelId="{9045E44F-9C65-485A-B712-A3606EFAE97D}" type="presParOf" srcId="{FB41C951-FD5B-4008-8A4E-892A4E2D1D89}" destId="{53455A30-1770-4323-AA68-5049E34E3D5F}" srcOrd="1" destOrd="0" presId="urn:microsoft.com/office/officeart/2005/8/layout/vList5"/>
    <dgm:cxn modelId="{1C949172-5E6D-471E-B358-25478B1E6D2D}" type="presParOf" srcId="{BB553DCF-C5B2-4C90-8AD7-A823CC7D1718}" destId="{F3B02F4F-3B08-4D95-9A1D-18D8CE3343B1}" srcOrd="3" destOrd="0" presId="urn:microsoft.com/office/officeart/2005/8/layout/vList5"/>
    <dgm:cxn modelId="{5FBA402D-388D-47EC-B300-63E8BFA8EC56}" type="presParOf" srcId="{BB553DCF-C5B2-4C90-8AD7-A823CC7D1718}" destId="{0C03A51E-F0D9-408B-BF28-6758337D6F58}" srcOrd="4" destOrd="0" presId="urn:microsoft.com/office/officeart/2005/8/layout/vList5"/>
    <dgm:cxn modelId="{192D0622-FC64-4F68-A241-D50BE2646F91}" type="presParOf" srcId="{0C03A51E-F0D9-408B-BF28-6758337D6F58}" destId="{B8722A64-2734-4ED5-B4BA-023DDCDB10CB}" srcOrd="0" destOrd="0" presId="urn:microsoft.com/office/officeart/2005/8/layout/vList5"/>
    <dgm:cxn modelId="{E78A58EC-303C-4F7D-BA69-68071ED95CF5}" type="presParOf" srcId="{0C03A51E-F0D9-408B-BF28-6758337D6F58}" destId="{525C727D-0D7D-4889-9329-081940D85F52}" srcOrd="1" destOrd="0" presId="urn:microsoft.com/office/officeart/2005/8/layout/vList5"/>
    <dgm:cxn modelId="{66464A07-13B2-4924-B6EE-BC46BF9D968A}" type="presParOf" srcId="{BB553DCF-C5B2-4C90-8AD7-A823CC7D1718}" destId="{4A3AF6F5-0EE7-4FE5-B377-DC233C6A70EE}" srcOrd="5" destOrd="0" presId="urn:microsoft.com/office/officeart/2005/8/layout/vList5"/>
    <dgm:cxn modelId="{D907D794-689F-41B3-8E6A-342BB3A53AAF}" type="presParOf" srcId="{BB553DCF-C5B2-4C90-8AD7-A823CC7D1718}" destId="{DF82A003-8D8A-432A-9CFA-61607F89C9C6}" srcOrd="6" destOrd="0" presId="urn:microsoft.com/office/officeart/2005/8/layout/vList5"/>
    <dgm:cxn modelId="{5DAB836D-F7EA-4E8A-BE42-13AB357B40BD}" type="presParOf" srcId="{DF82A003-8D8A-432A-9CFA-61607F89C9C6}" destId="{97E7878C-5727-473C-AC09-60EA5FF9C112}" srcOrd="0" destOrd="0" presId="urn:microsoft.com/office/officeart/2005/8/layout/vList5"/>
    <dgm:cxn modelId="{8D276643-B788-4C63-9AA7-92378836F617}" type="presParOf" srcId="{DF82A003-8D8A-432A-9CFA-61607F89C9C6}" destId="{A8675C48-8AF1-4B9C-9AA5-C73BF5C857EB}" srcOrd="1" destOrd="0" presId="urn:microsoft.com/office/officeart/2005/8/layout/vList5"/>
    <dgm:cxn modelId="{65BDA327-93AD-4747-9405-33E65ECA28FD}" type="presParOf" srcId="{BB553DCF-C5B2-4C90-8AD7-A823CC7D1718}" destId="{E33027CC-E62D-4018-981C-86A5C17CD4D3}" srcOrd="7" destOrd="0" presId="urn:microsoft.com/office/officeart/2005/8/layout/vList5"/>
    <dgm:cxn modelId="{1E37BF21-4AD5-49BE-BB4B-E737C30291CB}" type="presParOf" srcId="{BB553DCF-C5B2-4C90-8AD7-A823CC7D1718}" destId="{3878E989-1B50-42A6-8153-DD405F2EF549}" srcOrd="8" destOrd="0" presId="urn:microsoft.com/office/officeart/2005/8/layout/vList5"/>
    <dgm:cxn modelId="{2E851A40-9C45-472E-9E92-58D5195510A5}" type="presParOf" srcId="{3878E989-1B50-42A6-8153-DD405F2EF549}" destId="{C9049535-00D1-4C53-850A-01279AD62786}" srcOrd="0" destOrd="0" presId="urn:microsoft.com/office/officeart/2005/8/layout/vList5"/>
    <dgm:cxn modelId="{8056A4AB-3D0B-47E8-BF6B-2C2CE356064C}" type="presParOf" srcId="{3878E989-1B50-42A6-8153-DD405F2EF549}" destId="{B04D1362-41DF-4060-81A2-22815B9B0BE3}" srcOrd="1" destOrd="0" presId="urn:microsoft.com/office/officeart/2005/8/layout/vList5"/>
    <dgm:cxn modelId="{8F76DA0A-8489-4CAA-8646-813952BF4E88}" type="presParOf" srcId="{BB553DCF-C5B2-4C90-8AD7-A823CC7D1718}" destId="{578AB462-1780-45E1-977C-B47CDB3BBF89}" srcOrd="9" destOrd="0" presId="urn:microsoft.com/office/officeart/2005/8/layout/vList5"/>
    <dgm:cxn modelId="{EAA1B392-B379-42A2-9BFD-D8A0E73060DA}" type="presParOf" srcId="{BB553DCF-C5B2-4C90-8AD7-A823CC7D1718}" destId="{FCD57D4B-E129-4EDB-AA16-00F4E10AEB99}" srcOrd="10" destOrd="0" presId="urn:microsoft.com/office/officeart/2005/8/layout/vList5"/>
    <dgm:cxn modelId="{2D5BF408-13AE-4347-A6F1-D4C1CD98EF81}" type="presParOf" srcId="{FCD57D4B-E129-4EDB-AA16-00F4E10AEB99}" destId="{2C5C5E7C-8F89-4389-8224-19EA12E806F5}" srcOrd="0" destOrd="0" presId="urn:microsoft.com/office/officeart/2005/8/layout/vList5"/>
    <dgm:cxn modelId="{D101DF7A-52E1-4E81-83D6-9A87CFCB1ADD}" type="presParOf" srcId="{FCD57D4B-E129-4EDB-AA16-00F4E10AEB99}" destId="{895CC208-3B4C-41BD-9F42-246748C72902}" srcOrd="1" destOrd="0" presId="urn:microsoft.com/office/officeart/2005/8/layout/vList5"/>
    <dgm:cxn modelId="{A328CE54-4CC0-4B10-B2FB-9CC3F3EDBE22}" type="presParOf" srcId="{BB553DCF-C5B2-4C90-8AD7-A823CC7D1718}" destId="{727483E5-8611-4CC8-AAFC-73FC6001681F}" srcOrd="11" destOrd="0" presId="urn:microsoft.com/office/officeart/2005/8/layout/vList5"/>
    <dgm:cxn modelId="{F76FB878-6E55-4BF1-B42A-6763B510A7EE}" type="presParOf" srcId="{BB553DCF-C5B2-4C90-8AD7-A823CC7D1718}" destId="{45C9B916-86AD-4AC1-AD38-025529B5DAED}" srcOrd="12" destOrd="0" presId="urn:microsoft.com/office/officeart/2005/8/layout/vList5"/>
    <dgm:cxn modelId="{E504023E-706E-4F62-A7C0-D9ACDB83BEE1}" type="presParOf" srcId="{45C9B916-86AD-4AC1-AD38-025529B5DAED}" destId="{934D488F-8A97-487D-B4DF-BD1552809523}" srcOrd="0" destOrd="0" presId="urn:microsoft.com/office/officeart/2005/8/layout/vList5"/>
    <dgm:cxn modelId="{4E507279-0B5B-48D3-86B4-D1F362380E62}" type="presParOf" srcId="{45C9B916-86AD-4AC1-AD38-025529B5DAED}" destId="{2A1FE05C-85FE-4BEC-9930-36AE626E2C9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A2B4600-69B5-4217-AF32-1BF4D5FAB57B}" type="doc">
      <dgm:prSet loTypeId="urn:microsoft.com/office/officeart/2005/8/layout/hierarchy1" loCatId="hierarchy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CD81DE5-EF1C-409C-824B-C149E1F512C5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Министерство социальной политики Свердловской области</a:t>
          </a:r>
          <a:endParaRPr lang="ru-RU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C1DCF2E-6C8A-4EDD-8FFA-E73AFCB0EB87}" type="parTrans" cxnId="{459112CE-7A81-4A2F-A550-22BFEC3B0197}">
      <dgm:prSet/>
      <dgm:spPr/>
      <dgm:t>
        <a:bodyPr/>
        <a:lstStyle/>
        <a:p>
          <a:endParaRPr lang="ru-RU" sz="15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5C05701-1766-4F06-BC88-19FEA70A03C3}" type="sibTrans" cxnId="{459112CE-7A81-4A2F-A550-22BFEC3B0197}">
      <dgm:prSet/>
      <dgm:spPr/>
      <dgm:t>
        <a:bodyPr/>
        <a:lstStyle/>
        <a:p>
          <a:endParaRPr lang="ru-RU" sz="15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652C759-CE4C-4877-876F-E6AA48861E1D}">
      <dgm:prSet phldrT="[Текст]" custT="1"/>
      <dgm:spPr/>
      <dgm:t>
        <a:bodyPr/>
        <a:lstStyle/>
        <a:p>
          <a:endParaRPr lang="ru-RU" sz="1500" b="1" dirty="0" smtClean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ru-RU" sz="15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1 </a:t>
          </a:r>
          <a:r>
            <a:rPr lang="ru-RU" sz="15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профессиональное училище-интернат для инвалидов</a:t>
          </a:r>
        </a:p>
        <a:p>
          <a:endParaRPr lang="ru-RU" sz="15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93B935-76A3-4C3C-BAC9-536EA181B61A}" type="parTrans" cxnId="{CD471BA4-E74E-4CDD-AC01-E176E53B8776}">
      <dgm:prSet/>
      <dgm:spPr/>
      <dgm:t>
        <a:bodyPr/>
        <a:lstStyle/>
        <a:p>
          <a:endParaRPr lang="ru-RU" sz="1500" b="1"/>
        </a:p>
      </dgm:t>
    </dgm:pt>
    <dgm:pt modelId="{9C453193-BA1E-43B4-B385-32D68D9D2BE7}" type="sibTrans" cxnId="{CD471BA4-E74E-4CDD-AC01-E176E53B8776}">
      <dgm:prSet/>
      <dgm:spPr/>
      <dgm:t>
        <a:bodyPr/>
        <a:lstStyle/>
        <a:p>
          <a:endParaRPr lang="ru-RU" sz="1500" b="1"/>
        </a:p>
      </dgm:t>
    </dgm:pt>
    <dgm:pt modelId="{5339D002-CA1B-4EEF-82EE-480CDEB44941}">
      <dgm:prSet custT="1"/>
      <dgm:spPr/>
      <dgm:t>
        <a:bodyPr/>
        <a:lstStyle/>
        <a:p>
          <a:r>
            <a:rPr lang="ru-RU" sz="15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76</a:t>
          </a:r>
          <a:r>
            <a:rPr lang="ru-RU" sz="1500" b="1" dirty="0" smtClean="0">
              <a:latin typeface="Arial" panose="020B0604020202020204" pitchFamily="34" charset="0"/>
              <a:cs typeface="Arial" panose="020B0604020202020204" pitchFamily="34" charset="0"/>
            </a:rPr>
            <a:t> учреждений социального обслуживания семьи и детей</a:t>
          </a:r>
          <a:endParaRPr lang="ru-RU" sz="15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C4CD4F7-8FD7-4AF3-B3E7-85EB78A4E6E7}" type="parTrans" cxnId="{483717B4-1833-44B7-BE31-04F1CF5B0A8A}">
      <dgm:prSet/>
      <dgm:spPr/>
      <dgm:t>
        <a:bodyPr/>
        <a:lstStyle/>
        <a:p>
          <a:endParaRPr lang="ru-RU" sz="1500" b="1"/>
        </a:p>
      </dgm:t>
    </dgm:pt>
    <dgm:pt modelId="{A402553F-0BDA-4C6F-8452-19001DF46BE1}" type="sibTrans" cxnId="{483717B4-1833-44B7-BE31-04F1CF5B0A8A}">
      <dgm:prSet/>
      <dgm:spPr/>
      <dgm:t>
        <a:bodyPr/>
        <a:lstStyle/>
        <a:p>
          <a:endParaRPr lang="ru-RU" sz="1500" b="1"/>
        </a:p>
      </dgm:t>
    </dgm:pt>
    <dgm:pt modelId="{D52BCE12-B879-4B3E-BD27-4A9B7EE60DEE}">
      <dgm:prSet custT="1"/>
      <dgm:spPr/>
      <dgm:t>
        <a:bodyPr/>
        <a:lstStyle/>
        <a:p>
          <a:r>
            <a:rPr lang="ru-RU" sz="15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64</a:t>
          </a:r>
          <a:r>
            <a:rPr lang="ru-RU" sz="1500" b="1" dirty="0" smtClean="0">
              <a:latin typeface="Arial" panose="020B0604020202020204" pitchFamily="34" charset="0"/>
              <a:cs typeface="Arial" panose="020B0604020202020204" pitchFamily="34" charset="0"/>
            </a:rPr>
            <a:t> учреждения социального обслуживания граждан</a:t>
          </a:r>
          <a:endParaRPr lang="ru-RU" sz="15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01F166D-7472-40B1-8687-4EBECE03794E}" type="parTrans" cxnId="{6BA8A14E-0307-445E-BD17-9A85D9140E03}">
      <dgm:prSet/>
      <dgm:spPr/>
      <dgm:t>
        <a:bodyPr/>
        <a:lstStyle/>
        <a:p>
          <a:endParaRPr lang="ru-RU" sz="1500" b="1"/>
        </a:p>
      </dgm:t>
    </dgm:pt>
    <dgm:pt modelId="{F3670D98-062E-45B8-A2DD-5571FCB233A4}" type="sibTrans" cxnId="{6BA8A14E-0307-445E-BD17-9A85D9140E03}">
      <dgm:prSet/>
      <dgm:spPr/>
      <dgm:t>
        <a:bodyPr/>
        <a:lstStyle/>
        <a:p>
          <a:endParaRPr lang="ru-RU" sz="1500" b="1"/>
        </a:p>
      </dgm:t>
    </dgm:pt>
    <dgm:pt modelId="{BF5DAE8B-7EC5-46EB-B1B1-7290715CC7E6}">
      <dgm:prSet custT="1"/>
      <dgm:spPr/>
      <dgm:t>
        <a:bodyPr/>
        <a:lstStyle/>
        <a:p>
          <a:r>
            <a:rPr lang="ru-RU" sz="15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27</a:t>
          </a:r>
          <a:r>
            <a:rPr lang="ru-RU" sz="1500" b="1" dirty="0" smtClean="0">
              <a:latin typeface="Arial" panose="020B0604020202020204" pitchFamily="34" charset="0"/>
              <a:cs typeface="Arial" panose="020B0604020202020204" pitchFamily="34" charset="0"/>
            </a:rPr>
            <a:t> стационарных учреждений социального обслуживания</a:t>
          </a:r>
          <a:endParaRPr lang="ru-RU" sz="15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CE630C-291F-4EA1-976D-665F3B4228BB}" type="parTrans" cxnId="{B1AEA000-5DE2-4D0E-A54C-1A1721329217}">
      <dgm:prSet/>
      <dgm:spPr/>
      <dgm:t>
        <a:bodyPr/>
        <a:lstStyle/>
        <a:p>
          <a:endParaRPr lang="ru-RU" sz="1500" b="1"/>
        </a:p>
      </dgm:t>
    </dgm:pt>
    <dgm:pt modelId="{A8B4D109-AF1F-4A4E-99BE-3CE98FA0F53A}" type="sibTrans" cxnId="{B1AEA000-5DE2-4D0E-A54C-1A1721329217}">
      <dgm:prSet/>
      <dgm:spPr/>
      <dgm:t>
        <a:bodyPr/>
        <a:lstStyle/>
        <a:p>
          <a:endParaRPr lang="ru-RU" sz="1500" b="1"/>
        </a:p>
      </dgm:t>
    </dgm:pt>
    <dgm:pt modelId="{2941DBE4-F8EB-44B8-8438-A7422A5AB25B}">
      <dgm:prSet custT="1"/>
      <dgm:spPr/>
      <dgm:t>
        <a:bodyPr/>
        <a:lstStyle/>
        <a:p>
          <a:r>
            <a:rPr lang="ru-RU" sz="15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54</a:t>
          </a:r>
          <a:r>
            <a:rPr lang="ru-RU" sz="1500" b="1" dirty="0" smtClean="0">
              <a:latin typeface="Arial" panose="020B0604020202020204" pitchFamily="34" charset="0"/>
              <a:cs typeface="Arial" panose="020B0604020202020204" pitchFamily="34" charset="0"/>
            </a:rPr>
            <a:t> территориальных управления социальной политики</a:t>
          </a:r>
          <a:endParaRPr lang="ru-RU" sz="1500" dirty="0"/>
        </a:p>
      </dgm:t>
    </dgm:pt>
    <dgm:pt modelId="{9520776A-1FA2-40A3-837B-9F2A6661CB13}" type="parTrans" cxnId="{376C318F-8141-4D71-8F61-D3B7BBE5D898}">
      <dgm:prSet/>
      <dgm:spPr/>
      <dgm:t>
        <a:bodyPr/>
        <a:lstStyle/>
        <a:p>
          <a:endParaRPr lang="ru-RU" sz="1500" b="1"/>
        </a:p>
      </dgm:t>
    </dgm:pt>
    <dgm:pt modelId="{671C9B27-4875-42C7-BE47-9E8F1E5066DB}" type="sibTrans" cxnId="{376C318F-8141-4D71-8F61-D3B7BBE5D898}">
      <dgm:prSet/>
      <dgm:spPr/>
      <dgm:t>
        <a:bodyPr/>
        <a:lstStyle/>
        <a:p>
          <a:endParaRPr lang="ru-RU" sz="1500"/>
        </a:p>
      </dgm:t>
    </dgm:pt>
    <dgm:pt modelId="{BAF7DF4C-84FC-4DD1-9560-D0BD8EBA9512}" type="pres">
      <dgm:prSet presAssocID="{CA2B4600-69B5-4217-AF32-1BF4D5FAB57B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9A998B7-1942-4A2B-9639-B61222063A4E}" type="pres">
      <dgm:prSet presAssocID="{FCD81DE5-EF1C-409C-824B-C149E1F512C5}" presName="hierRoot1" presStyleCnt="0"/>
      <dgm:spPr/>
    </dgm:pt>
    <dgm:pt modelId="{A5B36ADE-E3F6-4FCB-9048-BFFE59173549}" type="pres">
      <dgm:prSet presAssocID="{FCD81DE5-EF1C-409C-824B-C149E1F512C5}" presName="composite" presStyleCnt="0"/>
      <dgm:spPr/>
    </dgm:pt>
    <dgm:pt modelId="{6EBC3000-4549-4333-95CF-753306553483}" type="pres">
      <dgm:prSet presAssocID="{FCD81DE5-EF1C-409C-824B-C149E1F512C5}" presName="background" presStyleLbl="node0" presStyleIdx="0" presStyleCnt="2"/>
      <dgm:spPr/>
    </dgm:pt>
    <dgm:pt modelId="{FFCFD8DB-126F-4F12-A806-85A2BB27459B}" type="pres">
      <dgm:prSet presAssocID="{FCD81DE5-EF1C-409C-824B-C149E1F512C5}" presName="text" presStyleLbl="fgAcc0" presStyleIdx="0" presStyleCnt="2" custScaleX="253708" custScaleY="75401" custLinFactNeighborX="503" custLinFactNeighborY="-6138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A4A4E56-451B-4728-84B9-84F95BAD00D8}" type="pres">
      <dgm:prSet presAssocID="{FCD81DE5-EF1C-409C-824B-C149E1F512C5}" presName="hierChild2" presStyleCnt="0"/>
      <dgm:spPr/>
    </dgm:pt>
    <dgm:pt modelId="{E9BA865C-87A7-4D1A-A0B3-0C2FFFDA7FF8}" type="pres">
      <dgm:prSet presAssocID="{1C4CD4F7-8FD7-4AF3-B3E7-85EB78A4E6E7}" presName="Name10" presStyleLbl="parChTrans1D2" presStyleIdx="0" presStyleCnt="4"/>
      <dgm:spPr/>
      <dgm:t>
        <a:bodyPr/>
        <a:lstStyle/>
        <a:p>
          <a:endParaRPr lang="ru-RU"/>
        </a:p>
      </dgm:t>
    </dgm:pt>
    <dgm:pt modelId="{3AE7C9B4-6C2A-4F55-83F8-21C26EE83304}" type="pres">
      <dgm:prSet presAssocID="{5339D002-CA1B-4EEF-82EE-480CDEB44941}" presName="hierRoot2" presStyleCnt="0"/>
      <dgm:spPr/>
    </dgm:pt>
    <dgm:pt modelId="{E470D563-54A8-46E9-8E1B-3ACD11E5D5E7}" type="pres">
      <dgm:prSet presAssocID="{5339D002-CA1B-4EEF-82EE-480CDEB44941}" presName="composite2" presStyleCnt="0"/>
      <dgm:spPr/>
    </dgm:pt>
    <dgm:pt modelId="{1B37261B-AC69-4476-B138-A482E7891EC0}" type="pres">
      <dgm:prSet presAssocID="{5339D002-CA1B-4EEF-82EE-480CDEB44941}" presName="background2" presStyleLbl="node2" presStyleIdx="0" presStyleCnt="4"/>
      <dgm:spPr/>
    </dgm:pt>
    <dgm:pt modelId="{921CBF65-47EB-48E3-9C02-81AE4E7AE626}" type="pres">
      <dgm:prSet presAssocID="{5339D002-CA1B-4EEF-82EE-480CDEB44941}" presName="text2" presStyleLbl="fgAcc2" presStyleIdx="0" presStyleCnt="4" custScaleX="122222" custScaleY="11671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43319A9-6536-4325-AB43-A7BB6C19CAEF}" type="pres">
      <dgm:prSet presAssocID="{5339D002-CA1B-4EEF-82EE-480CDEB44941}" presName="hierChild3" presStyleCnt="0"/>
      <dgm:spPr/>
    </dgm:pt>
    <dgm:pt modelId="{348A97FA-F4E6-46D9-9ED9-83D628BDBFB6}" type="pres">
      <dgm:prSet presAssocID="{401F166D-7472-40B1-8687-4EBECE03794E}" presName="Name10" presStyleLbl="parChTrans1D2" presStyleIdx="1" presStyleCnt="4"/>
      <dgm:spPr/>
      <dgm:t>
        <a:bodyPr/>
        <a:lstStyle/>
        <a:p>
          <a:endParaRPr lang="ru-RU"/>
        </a:p>
      </dgm:t>
    </dgm:pt>
    <dgm:pt modelId="{C3AE0809-811F-4EEC-8B16-6AA18102C03F}" type="pres">
      <dgm:prSet presAssocID="{D52BCE12-B879-4B3E-BD27-4A9B7EE60DEE}" presName="hierRoot2" presStyleCnt="0"/>
      <dgm:spPr/>
    </dgm:pt>
    <dgm:pt modelId="{AE0DF40E-F86E-4F27-8154-D44CD2096EAF}" type="pres">
      <dgm:prSet presAssocID="{D52BCE12-B879-4B3E-BD27-4A9B7EE60DEE}" presName="composite2" presStyleCnt="0"/>
      <dgm:spPr/>
    </dgm:pt>
    <dgm:pt modelId="{F906533E-9C2F-4A3E-902E-F0B0BCD29792}" type="pres">
      <dgm:prSet presAssocID="{D52BCE12-B879-4B3E-BD27-4A9B7EE60DEE}" presName="background2" presStyleLbl="node2" presStyleIdx="1" presStyleCnt="4"/>
      <dgm:spPr/>
    </dgm:pt>
    <dgm:pt modelId="{DAD9AE67-E6E2-451B-BF38-6075F5DEAE7E}" type="pres">
      <dgm:prSet presAssocID="{D52BCE12-B879-4B3E-BD27-4A9B7EE60DEE}" presName="text2" presStyleLbl="fgAcc2" presStyleIdx="1" presStyleCnt="4" custScaleX="116521" custScaleY="11671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076FFC6-7055-4941-8273-66C269C55D5C}" type="pres">
      <dgm:prSet presAssocID="{D52BCE12-B879-4B3E-BD27-4A9B7EE60DEE}" presName="hierChild3" presStyleCnt="0"/>
      <dgm:spPr/>
    </dgm:pt>
    <dgm:pt modelId="{54D2D222-955D-4108-93B5-B3142BA82D1B}" type="pres">
      <dgm:prSet presAssocID="{06CE630C-291F-4EA1-976D-665F3B4228BB}" presName="Name10" presStyleLbl="parChTrans1D2" presStyleIdx="2" presStyleCnt="4"/>
      <dgm:spPr/>
      <dgm:t>
        <a:bodyPr/>
        <a:lstStyle/>
        <a:p>
          <a:endParaRPr lang="ru-RU"/>
        </a:p>
      </dgm:t>
    </dgm:pt>
    <dgm:pt modelId="{E6098C5A-42BD-4F7D-A998-BE34FBECA182}" type="pres">
      <dgm:prSet presAssocID="{BF5DAE8B-7EC5-46EB-B1B1-7290715CC7E6}" presName="hierRoot2" presStyleCnt="0"/>
      <dgm:spPr/>
    </dgm:pt>
    <dgm:pt modelId="{9D835453-B3A4-4C63-9A6F-1E638586A6F7}" type="pres">
      <dgm:prSet presAssocID="{BF5DAE8B-7EC5-46EB-B1B1-7290715CC7E6}" presName="composite2" presStyleCnt="0"/>
      <dgm:spPr/>
    </dgm:pt>
    <dgm:pt modelId="{B13CA0F9-C2ED-4C0B-91D3-A3EDC114A931}" type="pres">
      <dgm:prSet presAssocID="{BF5DAE8B-7EC5-46EB-B1B1-7290715CC7E6}" presName="background2" presStyleLbl="node2" presStyleIdx="2" presStyleCnt="4"/>
      <dgm:spPr/>
    </dgm:pt>
    <dgm:pt modelId="{EB075296-AF9E-4801-8667-70CD551D94C7}" type="pres">
      <dgm:prSet presAssocID="{BF5DAE8B-7EC5-46EB-B1B1-7290715CC7E6}" presName="text2" presStyleLbl="fgAcc2" presStyleIdx="2" presStyleCnt="4" custScaleX="118369" custScaleY="12327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A52DC28-4F9D-40AF-8D0E-B5E6AC3A3DA7}" type="pres">
      <dgm:prSet presAssocID="{BF5DAE8B-7EC5-46EB-B1B1-7290715CC7E6}" presName="hierChild3" presStyleCnt="0"/>
      <dgm:spPr/>
    </dgm:pt>
    <dgm:pt modelId="{BE0D95C0-3B91-474E-895D-46ADE20F137D}" type="pres">
      <dgm:prSet presAssocID="{0293B935-76A3-4C3C-BAC9-536EA181B61A}" presName="Name10" presStyleLbl="parChTrans1D2" presStyleIdx="3" presStyleCnt="4"/>
      <dgm:spPr/>
      <dgm:t>
        <a:bodyPr/>
        <a:lstStyle/>
        <a:p>
          <a:endParaRPr lang="ru-RU"/>
        </a:p>
      </dgm:t>
    </dgm:pt>
    <dgm:pt modelId="{09C7F5A4-6BD7-4A31-AA9F-F08F1511FFA5}" type="pres">
      <dgm:prSet presAssocID="{B652C759-CE4C-4877-876F-E6AA48861E1D}" presName="hierRoot2" presStyleCnt="0"/>
      <dgm:spPr/>
    </dgm:pt>
    <dgm:pt modelId="{A58C7A71-B440-4127-AA5C-EC57AFC99C23}" type="pres">
      <dgm:prSet presAssocID="{B652C759-CE4C-4877-876F-E6AA48861E1D}" presName="composite2" presStyleCnt="0"/>
      <dgm:spPr/>
    </dgm:pt>
    <dgm:pt modelId="{2DBE12B7-FA5B-4307-9AD2-EA6FC1241AA2}" type="pres">
      <dgm:prSet presAssocID="{B652C759-CE4C-4877-876F-E6AA48861E1D}" presName="background2" presStyleLbl="node2" presStyleIdx="3" presStyleCnt="4"/>
      <dgm:spPr/>
      <dgm:t>
        <a:bodyPr/>
        <a:lstStyle/>
        <a:p>
          <a:endParaRPr lang="ru-RU"/>
        </a:p>
      </dgm:t>
    </dgm:pt>
    <dgm:pt modelId="{E4E176EC-BFE9-4279-990F-42DC209E284A}" type="pres">
      <dgm:prSet presAssocID="{B652C759-CE4C-4877-876F-E6AA48861E1D}" presName="text2" presStyleLbl="fgAcc2" presStyleIdx="3" presStyleCnt="4" custScaleX="137740" custScaleY="1012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611EF09-1708-41B3-B418-31416446BBAF}" type="pres">
      <dgm:prSet presAssocID="{B652C759-CE4C-4877-876F-E6AA48861E1D}" presName="hierChild3" presStyleCnt="0"/>
      <dgm:spPr/>
    </dgm:pt>
    <dgm:pt modelId="{5C8DE718-BF5E-42BB-BB6E-97C6EB8240C9}" type="pres">
      <dgm:prSet presAssocID="{2941DBE4-F8EB-44B8-8438-A7422A5AB25B}" presName="hierRoot1" presStyleCnt="0"/>
      <dgm:spPr/>
    </dgm:pt>
    <dgm:pt modelId="{5BCABC27-3F7D-4D1D-8FA7-CA50BEEF7104}" type="pres">
      <dgm:prSet presAssocID="{2941DBE4-F8EB-44B8-8438-A7422A5AB25B}" presName="composite" presStyleCnt="0"/>
      <dgm:spPr/>
    </dgm:pt>
    <dgm:pt modelId="{48F3B7F2-6FDE-403D-A941-99F2DADADF48}" type="pres">
      <dgm:prSet presAssocID="{2941DBE4-F8EB-44B8-8438-A7422A5AB25B}" presName="background" presStyleLbl="node0" presStyleIdx="1" presStyleCnt="2"/>
      <dgm:spPr/>
    </dgm:pt>
    <dgm:pt modelId="{DABA2072-2518-4683-9360-C3E002CD9BC9}" type="pres">
      <dgm:prSet presAssocID="{2941DBE4-F8EB-44B8-8438-A7422A5AB25B}" presName="text" presStyleLbl="fgAcc0" presStyleIdx="1" presStyleCnt="2" custScaleX="124686" custLinFactNeighborX="24646" custLinFactNeighborY="-1909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7D6F342-348E-4C5C-B587-87ED5C34C72F}" type="pres">
      <dgm:prSet presAssocID="{2941DBE4-F8EB-44B8-8438-A7422A5AB25B}" presName="hierChild2" presStyleCnt="0"/>
      <dgm:spPr/>
    </dgm:pt>
  </dgm:ptLst>
  <dgm:cxnLst>
    <dgm:cxn modelId="{032B79A7-4E28-4C52-B733-69D1F960CAB5}" type="presOf" srcId="{CA2B4600-69B5-4217-AF32-1BF4D5FAB57B}" destId="{BAF7DF4C-84FC-4DD1-9560-D0BD8EBA9512}" srcOrd="0" destOrd="0" presId="urn:microsoft.com/office/officeart/2005/8/layout/hierarchy1"/>
    <dgm:cxn modelId="{6A0FB0F6-9648-4A38-88CF-9066EFC1D536}" type="presOf" srcId="{2941DBE4-F8EB-44B8-8438-A7422A5AB25B}" destId="{DABA2072-2518-4683-9360-C3E002CD9BC9}" srcOrd="0" destOrd="0" presId="urn:microsoft.com/office/officeart/2005/8/layout/hierarchy1"/>
    <dgm:cxn modelId="{B1AEA000-5DE2-4D0E-A54C-1A1721329217}" srcId="{FCD81DE5-EF1C-409C-824B-C149E1F512C5}" destId="{BF5DAE8B-7EC5-46EB-B1B1-7290715CC7E6}" srcOrd="2" destOrd="0" parTransId="{06CE630C-291F-4EA1-976D-665F3B4228BB}" sibTransId="{A8B4D109-AF1F-4A4E-99BE-3CE98FA0F53A}"/>
    <dgm:cxn modelId="{459112CE-7A81-4A2F-A550-22BFEC3B0197}" srcId="{CA2B4600-69B5-4217-AF32-1BF4D5FAB57B}" destId="{FCD81DE5-EF1C-409C-824B-C149E1F512C5}" srcOrd="0" destOrd="0" parTransId="{FC1DCF2E-6C8A-4EDD-8FFA-E73AFCB0EB87}" sibTransId="{A5C05701-1766-4F06-BC88-19FEA70A03C3}"/>
    <dgm:cxn modelId="{2DE35BAA-5498-4ACE-AFD0-CCBF227770E6}" type="presOf" srcId="{BF5DAE8B-7EC5-46EB-B1B1-7290715CC7E6}" destId="{EB075296-AF9E-4801-8667-70CD551D94C7}" srcOrd="0" destOrd="0" presId="urn:microsoft.com/office/officeart/2005/8/layout/hierarchy1"/>
    <dgm:cxn modelId="{376C318F-8141-4D71-8F61-D3B7BBE5D898}" srcId="{CA2B4600-69B5-4217-AF32-1BF4D5FAB57B}" destId="{2941DBE4-F8EB-44B8-8438-A7422A5AB25B}" srcOrd="1" destOrd="0" parTransId="{9520776A-1FA2-40A3-837B-9F2A6661CB13}" sibTransId="{671C9B27-4875-42C7-BE47-9E8F1E5066DB}"/>
    <dgm:cxn modelId="{483717B4-1833-44B7-BE31-04F1CF5B0A8A}" srcId="{FCD81DE5-EF1C-409C-824B-C149E1F512C5}" destId="{5339D002-CA1B-4EEF-82EE-480CDEB44941}" srcOrd="0" destOrd="0" parTransId="{1C4CD4F7-8FD7-4AF3-B3E7-85EB78A4E6E7}" sibTransId="{A402553F-0BDA-4C6F-8452-19001DF46BE1}"/>
    <dgm:cxn modelId="{E4B5AE42-69A7-4614-98D2-1B4C6847405A}" type="presOf" srcId="{06CE630C-291F-4EA1-976D-665F3B4228BB}" destId="{54D2D222-955D-4108-93B5-B3142BA82D1B}" srcOrd="0" destOrd="0" presId="urn:microsoft.com/office/officeart/2005/8/layout/hierarchy1"/>
    <dgm:cxn modelId="{F18AB59E-EDE3-4DF0-9B69-CC98012AF9B6}" type="presOf" srcId="{401F166D-7472-40B1-8687-4EBECE03794E}" destId="{348A97FA-F4E6-46D9-9ED9-83D628BDBFB6}" srcOrd="0" destOrd="0" presId="urn:microsoft.com/office/officeart/2005/8/layout/hierarchy1"/>
    <dgm:cxn modelId="{6BA8A14E-0307-445E-BD17-9A85D9140E03}" srcId="{FCD81DE5-EF1C-409C-824B-C149E1F512C5}" destId="{D52BCE12-B879-4B3E-BD27-4A9B7EE60DEE}" srcOrd="1" destOrd="0" parTransId="{401F166D-7472-40B1-8687-4EBECE03794E}" sibTransId="{F3670D98-062E-45B8-A2DD-5571FCB233A4}"/>
    <dgm:cxn modelId="{5355F053-FC8D-4F98-BCA1-6E91E64C2B1A}" type="presOf" srcId="{1C4CD4F7-8FD7-4AF3-B3E7-85EB78A4E6E7}" destId="{E9BA865C-87A7-4D1A-A0B3-0C2FFFDA7FF8}" srcOrd="0" destOrd="0" presId="urn:microsoft.com/office/officeart/2005/8/layout/hierarchy1"/>
    <dgm:cxn modelId="{3881EA36-9031-464C-A88B-41EAB60E7ED4}" type="presOf" srcId="{B652C759-CE4C-4877-876F-E6AA48861E1D}" destId="{E4E176EC-BFE9-4279-990F-42DC209E284A}" srcOrd="0" destOrd="0" presId="urn:microsoft.com/office/officeart/2005/8/layout/hierarchy1"/>
    <dgm:cxn modelId="{4B14AD41-DC4C-40BF-9462-A396D87AA7F5}" type="presOf" srcId="{D52BCE12-B879-4B3E-BD27-4A9B7EE60DEE}" destId="{DAD9AE67-E6E2-451B-BF38-6075F5DEAE7E}" srcOrd="0" destOrd="0" presId="urn:microsoft.com/office/officeart/2005/8/layout/hierarchy1"/>
    <dgm:cxn modelId="{CD471BA4-E74E-4CDD-AC01-E176E53B8776}" srcId="{FCD81DE5-EF1C-409C-824B-C149E1F512C5}" destId="{B652C759-CE4C-4877-876F-E6AA48861E1D}" srcOrd="3" destOrd="0" parTransId="{0293B935-76A3-4C3C-BAC9-536EA181B61A}" sibTransId="{9C453193-BA1E-43B4-B385-32D68D9D2BE7}"/>
    <dgm:cxn modelId="{21864587-BCFB-4F12-A449-DA3C866D2BC9}" type="presOf" srcId="{5339D002-CA1B-4EEF-82EE-480CDEB44941}" destId="{921CBF65-47EB-48E3-9C02-81AE4E7AE626}" srcOrd="0" destOrd="0" presId="urn:microsoft.com/office/officeart/2005/8/layout/hierarchy1"/>
    <dgm:cxn modelId="{DAFD3DD4-AEE5-4103-9643-7F74F27BD480}" type="presOf" srcId="{FCD81DE5-EF1C-409C-824B-C149E1F512C5}" destId="{FFCFD8DB-126F-4F12-A806-85A2BB27459B}" srcOrd="0" destOrd="0" presId="urn:microsoft.com/office/officeart/2005/8/layout/hierarchy1"/>
    <dgm:cxn modelId="{1C135131-E377-4AB5-8157-9161A3B1EEC1}" type="presOf" srcId="{0293B935-76A3-4C3C-BAC9-536EA181B61A}" destId="{BE0D95C0-3B91-474E-895D-46ADE20F137D}" srcOrd="0" destOrd="0" presId="urn:microsoft.com/office/officeart/2005/8/layout/hierarchy1"/>
    <dgm:cxn modelId="{34F249F6-9248-4B95-B223-DA3C077E6E03}" type="presParOf" srcId="{BAF7DF4C-84FC-4DD1-9560-D0BD8EBA9512}" destId="{F9A998B7-1942-4A2B-9639-B61222063A4E}" srcOrd="0" destOrd="0" presId="urn:microsoft.com/office/officeart/2005/8/layout/hierarchy1"/>
    <dgm:cxn modelId="{1157B7F6-D4D7-46D2-AAA7-56F707D9CADE}" type="presParOf" srcId="{F9A998B7-1942-4A2B-9639-B61222063A4E}" destId="{A5B36ADE-E3F6-4FCB-9048-BFFE59173549}" srcOrd="0" destOrd="0" presId="urn:microsoft.com/office/officeart/2005/8/layout/hierarchy1"/>
    <dgm:cxn modelId="{59930188-8C68-491D-8693-71822E5816F9}" type="presParOf" srcId="{A5B36ADE-E3F6-4FCB-9048-BFFE59173549}" destId="{6EBC3000-4549-4333-95CF-753306553483}" srcOrd="0" destOrd="0" presId="urn:microsoft.com/office/officeart/2005/8/layout/hierarchy1"/>
    <dgm:cxn modelId="{D69C169B-CF36-4B9D-BDE2-745901477BDD}" type="presParOf" srcId="{A5B36ADE-E3F6-4FCB-9048-BFFE59173549}" destId="{FFCFD8DB-126F-4F12-A806-85A2BB27459B}" srcOrd="1" destOrd="0" presId="urn:microsoft.com/office/officeart/2005/8/layout/hierarchy1"/>
    <dgm:cxn modelId="{C86EF883-9EFD-413B-BEB2-BB03708F6DDE}" type="presParOf" srcId="{F9A998B7-1942-4A2B-9639-B61222063A4E}" destId="{6A4A4E56-451B-4728-84B9-84F95BAD00D8}" srcOrd="1" destOrd="0" presId="urn:microsoft.com/office/officeart/2005/8/layout/hierarchy1"/>
    <dgm:cxn modelId="{B8F2FE9E-0536-463D-AA95-DC67F434B8C8}" type="presParOf" srcId="{6A4A4E56-451B-4728-84B9-84F95BAD00D8}" destId="{E9BA865C-87A7-4D1A-A0B3-0C2FFFDA7FF8}" srcOrd="0" destOrd="0" presId="urn:microsoft.com/office/officeart/2005/8/layout/hierarchy1"/>
    <dgm:cxn modelId="{9B455F2F-98AA-40BD-802B-E0056DFA7C6B}" type="presParOf" srcId="{6A4A4E56-451B-4728-84B9-84F95BAD00D8}" destId="{3AE7C9B4-6C2A-4F55-83F8-21C26EE83304}" srcOrd="1" destOrd="0" presId="urn:microsoft.com/office/officeart/2005/8/layout/hierarchy1"/>
    <dgm:cxn modelId="{BAC37A9D-9F1B-45D1-8219-D29C8AE893EB}" type="presParOf" srcId="{3AE7C9B4-6C2A-4F55-83F8-21C26EE83304}" destId="{E470D563-54A8-46E9-8E1B-3ACD11E5D5E7}" srcOrd="0" destOrd="0" presId="urn:microsoft.com/office/officeart/2005/8/layout/hierarchy1"/>
    <dgm:cxn modelId="{1144DEE3-A671-4927-9A15-4752CDB1033E}" type="presParOf" srcId="{E470D563-54A8-46E9-8E1B-3ACD11E5D5E7}" destId="{1B37261B-AC69-4476-B138-A482E7891EC0}" srcOrd="0" destOrd="0" presId="urn:microsoft.com/office/officeart/2005/8/layout/hierarchy1"/>
    <dgm:cxn modelId="{91978AF2-5CFC-4CCE-9C00-1DEFA1844039}" type="presParOf" srcId="{E470D563-54A8-46E9-8E1B-3ACD11E5D5E7}" destId="{921CBF65-47EB-48E3-9C02-81AE4E7AE626}" srcOrd="1" destOrd="0" presId="urn:microsoft.com/office/officeart/2005/8/layout/hierarchy1"/>
    <dgm:cxn modelId="{44BDBDF9-2815-423A-A17B-EC0621838743}" type="presParOf" srcId="{3AE7C9B4-6C2A-4F55-83F8-21C26EE83304}" destId="{143319A9-6536-4325-AB43-A7BB6C19CAEF}" srcOrd="1" destOrd="0" presId="urn:microsoft.com/office/officeart/2005/8/layout/hierarchy1"/>
    <dgm:cxn modelId="{BDCB58EC-4D17-4448-A2B8-32827B2DD2C0}" type="presParOf" srcId="{6A4A4E56-451B-4728-84B9-84F95BAD00D8}" destId="{348A97FA-F4E6-46D9-9ED9-83D628BDBFB6}" srcOrd="2" destOrd="0" presId="urn:microsoft.com/office/officeart/2005/8/layout/hierarchy1"/>
    <dgm:cxn modelId="{0378E8E3-DCCF-49A7-9C6C-C7B6E68D6E5C}" type="presParOf" srcId="{6A4A4E56-451B-4728-84B9-84F95BAD00D8}" destId="{C3AE0809-811F-4EEC-8B16-6AA18102C03F}" srcOrd="3" destOrd="0" presId="urn:microsoft.com/office/officeart/2005/8/layout/hierarchy1"/>
    <dgm:cxn modelId="{D2547903-B3C0-4397-957F-2B11F1A1E2E3}" type="presParOf" srcId="{C3AE0809-811F-4EEC-8B16-6AA18102C03F}" destId="{AE0DF40E-F86E-4F27-8154-D44CD2096EAF}" srcOrd="0" destOrd="0" presId="urn:microsoft.com/office/officeart/2005/8/layout/hierarchy1"/>
    <dgm:cxn modelId="{849F66A3-EBF7-4D0C-A817-2D4F5B980AB6}" type="presParOf" srcId="{AE0DF40E-F86E-4F27-8154-D44CD2096EAF}" destId="{F906533E-9C2F-4A3E-902E-F0B0BCD29792}" srcOrd="0" destOrd="0" presId="urn:microsoft.com/office/officeart/2005/8/layout/hierarchy1"/>
    <dgm:cxn modelId="{8D042FAF-F747-442B-8262-3F3B39F54E3B}" type="presParOf" srcId="{AE0DF40E-F86E-4F27-8154-D44CD2096EAF}" destId="{DAD9AE67-E6E2-451B-BF38-6075F5DEAE7E}" srcOrd="1" destOrd="0" presId="urn:microsoft.com/office/officeart/2005/8/layout/hierarchy1"/>
    <dgm:cxn modelId="{6FE0868C-EB9E-4C72-AC11-9AE2AF020FEB}" type="presParOf" srcId="{C3AE0809-811F-4EEC-8B16-6AA18102C03F}" destId="{9076FFC6-7055-4941-8273-66C269C55D5C}" srcOrd="1" destOrd="0" presId="urn:microsoft.com/office/officeart/2005/8/layout/hierarchy1"/>
    <dgm:cxn modelId="{560A921B-FB7B-4A93-9AD0-BF74AA12E1FE}" type="presParOf" srcId="{6A4A4E56-451B-4728-84B9-84F95BAD00D8}" destId="{54D2D222-955D-4108-93B5-B3142BA82D1B}" srcOrd="4" destOrd="0" presId="urn:microsoft.com/office/officeart/2005/8/layout/hierarchy1"/>
    <dgm:cxn modelId="{FCD33FEB-E7E3-45AC-A2B3-5C15313C2D15}" type="presParOf" srcId="{6A4A4E56-451B-4728-84B9-84F95BAD00D8}" destId="{E6098C5A-42BD-4F7D-A998-BE34FBECA182}" srcOrd="5" destOrd="0" presId="urn:microsoft.com/office/officeart/2005/8/layout/hierarchy1"/>
    <dgm:cxn modelId="{82DD0602-236A-478D-B602-614F70E09819}" type="presParOf" srcId="{E6098C5A-42BD-4F7D-A998-BE34FBECA182}" destId="{9D835453-B3A4-4C63-9A6F-1E638586A6F7}" srcOrd="0" destOrd="0" presId="urn:microsoft.com/office/officeart/2005/8/layout/hierarchy1"/>
    <dgm:cxn modelId="{26D9F0C6-D8A0-4409-8348-FF424CAF6C45}" type="presParOf" srcId="{9D835453-B3A4-4C63-9A6F-1E638586A6F7}" destId="{B13CA0F9-C2ED-4C0B-91D3-A3EDC114A931}" srcOrd="0" destOrd="0" presId="urn:microsoft.com/office/officeart/2005/8/layout/hierarchy1"/>
    <dgm:cxn modelId="{29141346-D970-4517-B7A9-5E8D871A5D31}" type="presParOf" srcId="{9D835453-B3A4-4C63-9A6F-1E638586A6F7}" destId="{EB075296-AF9E-4801-8667-70CD551D94C7}" srcOrd="1" destOrd="0" presId="urn:microsoft.com/office/officeart/2005/8/layout/hierarchy1"/>
    <dgm:cxn modelId="{34413F64-165F-42BB-A22C-142310A34E3F}" type="presParOf" srcId="{E6098C5A-42BD-4F7D-A998-BE34FBECA182}" destId="{1A52DC28-4F9D-40AF-8D0E-B5E6AC3A3DA7}" srcOrd="1" destOrd="0" presId="urn:microsoft.com/office/officeart/2005/8/layout/hierarchy1"/>
    <dgm:cxn modelId="{A87E6F79-46D0-49CD-8B11-8C091D6E309A}" type="presParOf" srcId="{6A4A4E56-451B-4728-84B9-84F95BAD00D8}" destId="{BE0D95C0-3B91-474E-895D-46ADE20F137D}" srcOrd="6" destOrd="0" presId="urn:microsoft.com/office/officeart/2005/8/layout/hierarchy1"/>
    <dgm:cxn modelId="{CA9B888F-96F2-4256-9C05-723EF241C2E0}" type="presParOf" srcId="{6A4A4E56-451B-4728-84B9-84F95BAD00D8}" destId="{09C7F5A4-6BD7-4A31-AA9F-F08F1511FFA5}" srcOrd="7" destOrd="0" presId="urn:microsoft.com/office/officeart/2005/8/layout/hierarchy1"/>
    <dgm:cxn modelId="{66F028FF-8AB9-4769-BDF3-95656D3510D9}" type="presParOf" srcId="{09C7F5A4-6BD7-4A31-AA9F-F08F1511FFA5}" destId="{A58C7A71-B440-4127-AA5C-EC57AFC99C23}" srcOrd="0" destOrd="0" presId="urn:microsoft.com/office/officeart/2005/8/layout/hierarchy1"/>
    <dgm:cxn modelId="{670E30AC-56A6-4BB9-88F1-C6034A9FB021}" type="presParOf" srcId="{A58C7A71-B440-4127-AA5C-EC57AFC99C23}" destId="{2DBE12B7-FA5B-4307-9AD2-EA6FC1241AA2}" srcOrd="0" destOrd="0" presId="urn:microsoft.com/office/officeart/2005/8/layout/hierarchy1"/>
    <dgm:cxn modelId="{250C686E-3D89-45D6-BE22-F2B866229F89}" type="presParOf" srcId="{A58C7A71-B440-4127-AA5C-EC57AFC99C23}" destId="{E4E176EC-BFE9-4279-990F-42DC209E284A}" srcOrd="1" destOrd="0" presId="urn:microsoft.com/office/officeart/2005/8/layout/hierarchy1"/>
    <dgm:cxn modelId="{A4ECD6F8-2662-4630-9863-9F5BDFE27499}" type="presParOf" srcId="{09C7F5A4-6BD7-4A31-AA9F-F08F1511FFA5}" destId="{A611EF09-1708-41B3-B418-31416446BBAF}" srcOrd="1" destOrd="0" presId="urn:microsoft.com/office/officeart/2005/8/layout/hierarchy1"/>
    <dgm:cxn modelId="{C2282FAB-FC20-4D85-8ED3-C7710849479D}" type="presParOf" srcId="{BAF7DF4C-84FC-4DD1-9560-D0BD8EBA9512}" destId="{5C8DE718-BF5E-42BB-BB6E-97C6EB8240C9}" srcOrd="1" destOrd="0" presId="urn:microsoft.com/office/officeart/2005/8/layout/hierarchy1"/>
    <dgm:cxn modelId="{27470A19-BE33-4850-9F69-1571A853CB32}" type="presParOf" srcId="{5C8DE718-BF5E-42BB-BB6E-97C6EB8240C9}" destId="{5BCABC27-3F7D-4D1D-8FA7-CA50BEEF7104}" srcOrd="0" destOrd="0" presId="urn:microsoft.com/office/officeart/2005/8/layout/hierarchy1"/>
    <dgm:cxn modelId="{5BD204EC-7CC8-4D5B-AD00-2EB13A145C6D}" type="presParOf" srcId="{5BCABC27-3F7D-4D1D-8FA7-CA50BEEF7104}" destId="{48F3B7F2-6FDE-403D-A941-99F2DADADF48}" srcOrd="0" destOrd="0" presId="urn:microsoft.com/office/officeart/2005/8/layout/hierarchy1"/>
    <dgm:cxn modelId="{EEF30590-E1EA-4A67-9332-334E73180E3C}" type="presParOf" srcId="{5BCABC27-3F7D-4D1D-8FA7-CA50BEEF7104}" destId="{DABA2072-2518-4683-9360-C3E002CD9BC9}" srcOrd="1" destOrd="0" presId="urn:microsoft.com/office/officeart/2005/8/layout/hierarchy1"/>
    <dgm:cxn modelId="{196F8826-8E00-4AE8-B4D3-F6FB83952DB7}" type="presParOf" srcId="{5C8DE718-BF5E-42BB-BB6E-97C6EB8240C9}" destId="{27D6F342-348E-4C5C-B587-87ED5C34C72F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963A38E-D69F-4E40-9459-49D1C9DCAADD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DF45FF1-AB3E-47B1-9AA2-8AB91501275E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6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25</a:t>
          </a:r>
          <a:r>
            <a:rPr lang="ru-RU" sz="1600" b="1" dirty="0" smtClean="0">
              <a:latin typeface="Arial" pitchFamily="34" charset="0"/>
              <a:cs typeface="Arial" pitchFamily="34" charset="0"/>
            </a:rPr>
            <a:t> бюджетных учреждений</a:t>
          </a:r>
          <a:endParaRPr lang="ru-RU" sz="16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DE00119F-C3A5-49BE-80A6-17AF0DF36988}" type="parTrans" cxnId="{689B326E-55BC-4EC8-827B-B2B31677A503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14D4D8D1-C687-4723-AE4A-DE141E33D2B2}" type="sibTrans" cxnId="{689B326E-55BC-4EC8-827B-B2B31677A503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2270E9CC-B3D1-402A-9A97-E136FA51D245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6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107</a:t>
          </a:r>
          <a:r>
            <a:rPr lang="ru-RU" sz="1600" b="1" dirty="0" smtClean="0">
              <a:latin typeface="Arial" pitchFamily="34" charset="0"/>
              <a:cs typeface="Arial" pitchFamily="34" charset="0"/>
            </a:rPr>
            <a:t> автономных учреждений</a:t>
          </a:r>
          <a:endParaRPr lang="ru-RU" sz="16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49D6E2BB-699F-45F5-AE9B-C4D5065D544C}" type="parTrans" cxnId="{F9656B4F-1634-458C-B130-AFBF2A757AFF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A7EB9E09-B650-4DF4-B26F-76918C35B396}" type="sibTrans" cxnId="{F9656B4F-1634-458C-B130-AFBF2A757AFF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34023E8E-E314-4D54-A82B-0E01AF5E3457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6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rPr>
            <a:t>37</a:t>
          </a:r>
          <a:r>
            <a:rPr lang="ru-RU" sz="1600" b="1" dirty="0" smtClean="0">
              <a:latin typeface="Arial" pitchFamily="34" charset="0"/>
              <a:cs typeface="Arial" pitchFamily="34" charset="0"/>
            </a:rPr>
            <a:t> казенных учреждений</a:t>
          </a:r>
          <a:endParaRPr lang="ru-RU" sz="16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1278E571-658F-4755-97BD-AB18D365516A}" type="parTrans" cxnId="{3B34802D-66CB-41BF-8A20-F8270FB924C7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1D096E83-E0C5-4295-AA43-54D4D8951348}" type="sibTrans" cxnId="{3B34802D-66CB-41BF-8A20-F8270FB924C7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59A1748A-20A1-487B-84A0-45A2195DF204}" type="pres">
      <dgm:prSet presAssocID="{7963A38E-D69F-4E40-9459-49D1C9DCAAD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525DFE8-D0A6-4BAC-A97E-5A4C20FB40B6}" type="pres">
      <dgm:prSet presAssocID="{2270E9CC-B3D1-402A-9A97-E136FA51D245}" presName="parentLin" presStyleCnt="0"/>
      <dgm:spPr/>
    </dgm:pt>
    <dgm:pt modelId="{58718019-AF43-4665-B50D-B90BA2BBA9A6}" type="pres">
      <dgm:prSet presAssocID="{2270E9CC-B3D1-402A-9A97-E136FA51D245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8B211D0C-BE16-4255-9308-291D7FCB2BF2}" type="pres">
      <dgm:prSet presAssocID="{2270E9CC-B3D1-402A-9A97-E136FA51D245}" presName="parentText" presStyleLbl="node1" presStyleIdx="0" presStyleCnt="3" custScaleY="1551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ACAE43-629A-406B-9D92-5D03D9A33B3C}" type="pres">
      <dgm:prSet presAssocID="{2270E9CC-B3D1-402A-9A97-E136FA51D245}" presName="negativeSpace" presStyleCnt="0"/>
      <dgm:spPr/>
    </dgm:pt>
    <dgm:pt modelId="{794B8ED4-B777-464F-ABCD-4111C8454F80}" type="pres">
      <dgm:prSet presAssocID="{2270E9CC-B3D1-402A-9A97-E136FA51D245}" presName="childText" presStyleLbl="conFgAcc1" presStyleIdx="0" presStyleCnt="3">
        <dgm:presLayoutVars>
          <dgm:bulletEnabled val="1"/>
        </dgm:presLayoutVars>
      </dgm:prSet>
      <dgm:spPr/>
    </dgm:pt>
    <dgm:pt modelId="{100C1F18-3B5F-465E-8F76-23C2E16D6E28}" type="pres">
      <dgm:prSet presAssocID="{A7EB9E09-B650-4DF4-B26F-76918C35B396}" presName="spaceBetweenRectangles" presStyleCnt="0"/>
      <dgm:spPr/>
    </dgm:pt>
    <dgm:pt modelId="{470DF474-1780-48C0-85EF-B4B87A0195E3}" type="pres">
      <dgm:prSet presAssocID="{34023E8E-E314-4D54-A82B-0E01AF5E3457}" presName="parentLin" presStyleCnt="0"/>
      <dgm:spPr/>
    </dgm:pt>
    <dgm:pt modelId="{31C620D1-17A9-4BA3-8C2D-F8EA392D23D2}" type="pres">
      <dgm:prSet presAssocID="{34023E8E-E314-4D54-A82B-0E01AF5E3457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257596DE-86D7-42DE-BC50-E564DB51CB4B}" type="pres">
      <dgm:prSet presAssocID="{34023E8E-E314-4D54-A82B-0E01AF5E3457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2CDD1D-4078-4CAD-B62B-4E0503F6451F}" type="pres">
      <dgm:prSet presAssocID="{34023E8E-E314-4D54-A82B-0E01AF5E3457}" presName="negativeSpace" presStyleCnt="0"/>
      <dgm:spPr/>
    </dgm:pt>
    <dgm:pt modelId="{2B66418A-F5EE-492A-B3AF-CACB7522CB5B}" type="pres">
      <dgm:prSet presAssocID="{34023E8E-E314-4D54-A82B-0E01AF5E3457}" presName="childText" presStyleLbl="conFgAcc1" presStyleIdx="1" presStyleCnt="3">
        <dgm:presLayoutVars>
          <dgm:bulletEnabled val="1"/>
        </dgm:presLayoutVars>
      </dgm:prSet>
      <dgm:spPr/>
    </dgm:pt>
    <dgm:pt modelId="{3C3CE2AE-6FD7-401B-A84E-911D48E0A7A6}" type="pres">
      <dgm:prSet presAssocID="{1D096E83-E0C5-4295-AA43-54D4D8951348}" presName="spaceBetweenRectangles" presStyleCnt="0"/>
      <dgm:spPr/>
    </dgm:pt>
    <dgm:pt modelId="{3A928098-50C1-44A4-9CE1-50A05E4360D9}" type="pres">
      <dgm:prSet presAssocID="{7DF45FF1-AB3E-47B1-9AA2-8AB91501275E}" presName="parentLin" presStyleCnt="0"/>
      <dgm:spPr/>
    </dgm:pt>
    <dgm:pt modelId="{74714FB1-DEB5-4E9B-B970-7C85CDC40219}" type="pres">
      <dgm:prSet presAssocID="{7DF45FF1-AB3E-47B1-9AA2-8AB91501275E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0D59B7B0-6A23-4162-B840-57499D9E545C}" type="pres">
      <dgm:prSet presAssocID="{7DF45FF1-AB3E-47B1-9AA2-8AB91501275E}" presName="parentText" presStyleLbl="node1" presStyleIdx="2" presStyleCnt="3" custScaleY="106688" custLinFactNeighborX="2564" custLinFactNeighborY="-1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7F5B9F-8725-41D3-B227-61A20F3AC3C6}" type="pres">
      <dgm:prSet presAssocID="{7DF45FF1-AB3E-47B1-9AA2-8AB91501275E}" presName="negativeSpace" presStyleCnt="0"/>
      <dgm:spPr/>
    </dgm:pt>
    <dgm:pt modelId="{E48264AB-9632-419B-B6AF-2726DB20091E}" type="pres">
      <dgm:prSet presAssocID="{7DF45FF1-AB3E-47B1-9AA2-8AB91501275E}" presName="childText" presStyleLbl="conFgAcc1" presStyleIdx="2" presStyleCnt="3" custLinFactNeighborX="-793" custLinFactNeighborY="-21029">
        <dgm:presLayoutVars>
          <dgm:bulletEnabled val="1"/>
        </dgm:presLayoutVars>
      </dgm:prSet>
      <dgm:spPr/>
    </dgm:pt>
  </dgm:ptLst>
  <dgm:cxnLst>
    <dgm:cxn modelId="{FE60BC30-3185-411A-9D0E-C9971FA149A3}" type="presOf" srcId="{7DF45FF1-AB3E-47B1-9AA2-8AB91501275E}" destId="{0D59B7B0-6A23-4162-B840-57499D9E545C}" srcOrd="1" destOrd="0" presId="urn:microsoft.com/office/officeart/2005/8/layout/list1"/>
    <dgm:cxn modelId="{9F29C4AC-C3CE-4EA7-A7DF-23E219F8DEDA}" type="presOf" srcId="{7963A38E-D69F-4E40-9459-49D1C9DCAADD}" destId="{59A1748A-20A1-487B-84A0-45A2195DF204}" srcOrd="0" destOrd="0" presId="urn:microsoft.com/office/officeart/2005/8/layout/list1"/>
    <dgm:cxn modelId="{C587D4DA-9C8A-4019-9786-4631C0218067}" type="presOf" srcId="{2270E9CC-B3D1-402A-9A97-E136FA51D245}" destId="{58718019-AF43-4665-B50D-B90BA2BBA9A6}" srcOrd="0" destOrd="0" presId="urn:microsoft.com/office/officeart/2005/8/layout/list1"/>
    <dgm:cxn modelId="{689B326E-55BC-4EC8-827B-B2B31677A503}" srcId="{7963A38E-D69F-4E40-9459-49D1C9DCAADD}" destId="{7DF45FF1-AB3E-47B1-9AA2-8AB91501275E}" srcOrd="2" destOrd="0" parTransId="{DE00119F-C3A5-49BE-80A6-17AF0DF36988}" sibTransId="{14D4D8D1-C687-4723-AE4A-DE141E33D2B2}"/>
    <dgm:cxn modelId="{02F44334-A162-418F-90EB-85D826F43155}" type="presOf" srcId="{2270E9CC-B3D1-402A-9A97-E136FA51D245}" destId="{8B211D0C-BE16-4255-9308-291D7FCB2BF2}" srcOrd="1" destOrd="0" presId="urn:microsoft.com/office/officeart/2005/8/layout/list1"/>
    <dgm:cxn modelId="{70CAFDE2-1AD5-4527-836D-18DF58E0B05E}" type="presOf" srcId="{34023E8E-E314-4D54-A82B-0E01AF5E3457}" destId="{31C620D1-17A9-4BA3-8C2D-F8EA392D23D2}" srcOrd="0" destOrd="0" presId="urn:microsoft.com/office/officeart/2005/8/layout/list1"/>
    <dgm:cxn modelId="{D6D82B6C-E082-4B38-AA94-173394C781EC}" type="presOf" srcId="{34023E8E-E314-4D54-A82B-0E01AF5E3457}" destId="{257596DE-86D7-42DE-BC50-E564DB51CB4B}" srcOrd="1" destOrd="0" presId="urn:microsoft.com/office/officeart/2005/8/layout/list1"/>
    <dgm:cxn modelId="{0F8A6ACC-249B-453D-9A64-9C27AE651192}" type="presOf" srcId="{7DF45FF1-AB3E-47B1-9AA2-8AB91501275E}" destId="{74714FB1-DEB5-4E9B-B970-7C85CDC40219}" srcOrd="0" destOrd="0" presId="urn:microsoft.com/office/officeart/2005/8/layout/list1"/>
    <dgm:cxn modelId="{F9656B4F-1634-458C-B130-AFBF2A757AFF}" srcId="{7963A38E-D69F-4E40-9459-49D1C9DCAADD}" destId="{2270E9CC-B3D1-402A-9A97-E136FA51D245}" srcOrd="0" destOrd="0" parTransId="{49D6E2BB-699F-45F5-AE9B-C4D5065D544C}" sibTransId="{A7EB9E09-B650-4DF4-B26F-76918C35B396}"/>
    <dgm:cxn modelId="{3B34802D-66CB-41BF-8A20-F8270FB924C7}" srcId="{7963A38E-D69F-4E40-9459-49D1C9DCAADD}" destId="{34023E8E-E314-4D54-A82B-0E01AF5E3457}" srcOrd="1" destOrd="0" parTransId="{1278E571-658F-4755-97BD-AB18D365516A}" sibTransId="{1D096E83-E0C5-4295-AA43-54D4D8951348}"/>
    <dgm:cxn modelId="{E9B0BAC6-BA81-453D-B3D7-09E023416E1A}" type="presParOf" srcId="{59A1748A-20A1-487B-84A0-45A2195DF204}" destId="{4525DFE8-D0A6-4BAC-A97E-5A4C20FB40B6}" srcOrd="0" destOrd="0" presId="urn:microsoft.com/office/officeart/2005/8/layout/list1"/>
    <dgm:cxn modelId="{0FFAC959-9E56-461D-82EC-5C88B06DC95D}" type="presParOf" srcId="{4525DFE8-D0A6-4BAC-A97E-5A4C20FB40B6}" destId="{58718019-AF43-4665-B50D-B90BA2BBA9A6}" srcOrd="0" destOrd="0" presId="urn:microsoft.com/office/officeart/2005/8/layout/list1"/>
    <dgm:cxn modelId="{B0086452-D5F0-49A9-A5C3-EAAB2AA0EFFC}" type="presParOf" srcId="{4525DFE8-D0A6-4BAC-A97E-5A4C20FB40B6}" destId="{8B211D0C-BE16-4255-9308-291D7FCB2BF2}" srcOrd="1" destOrd="0" presId="urn:microsoft.com/office/officeart/2005/8/layout/list1"/>
    <dgm:cxn modelId="{D39AEF0E-6AD6-4060-AE09-8B7C070BD337}" type="presParOf" srcId="{59A1748A-20A1-487B-84A0-45A2195DF204}" destId="{24ACAE43-629A-406B-9D92-5D03D9A33B3C}" srcOrd="1" destOrd="0" presId="urn:microsoft.com/office/officeart/2005/8/layout/list1"/>
    <dgm:cxn modelId="{3F11FCA4-F6EF-428E-A486-4DA9C41EB3DC}" type="presParOf" srcId="{59A1748A-20A1-487B-84A0-45A2195DF204}" destId="{794B8ED4-B777-464F-ABCD-4111C8454F80}" srcOrd="2" destOrd="0" presId="urn:microsoft.com/office/officeart/2005/8/layout/list1"/>
    <dgm:cxn modelId="{39EC4A1F-43DB-4DD8-BC43-25DA4CF6E119}" type="presParOf" srcId="{59A1748A-20A1-487B-84A0-45A2195DF204}" destId="{100C1F18-3B5F-465E-8F76-23C2E16D6E28}" srcOrd="3" destOrd="0" presId="urn:microsoft.com/office/officeart/2005/8/layout/list1"/>
    <dgm:cxn modelId="{A5E9A6DB-B5A8-4401-85AD-3E3E96142AA3}" type="presParOf" srcId="{59A1748A-20A1-487B-84A0-45A2195DF204}" destId="{470DF474-1780-48C0-85EF-B4B87A0195E3}" srcOrd="4" destOrd="0" presId="urn:microsoft.com/office/officeart/2005/8/layout/list1"/>
    <dgm:cxn modelId="{72A863A7-5F75-4EE8-89C0-21510670A41A}" type="presParOf" srcId="{470DF474-1780-48C0-85EF-B4B87A0195E3}" destId="{31C620D1-17A9-4BA3-8C2D-F8EA392D23D2}" srcOrd="0" destOrd="0" presId="urn:microsoft.com/office/officeart/2005/8/layout/list1"/>
    <dgm:cxn modelId="{B4367704-069F-44CC-9490-E406D666F459}" type="presParOf" srcId="{470DF474-1780-48C0-85EF-B4B87A0195E3}" destId="{257596DE-86D7-42DE-BC50-E564DB51CB4B}" srcOrd="1" destOrd="0" presId="urn:microsoft.com/office/officeart/2005/8/layout/list1"/>
    <dgm:cxn modelId="{F6189D9D-90B3-46CC-BE93-032B8C88EBE7}" type="presParOf" srcId="{59A1748A-20A1-487B-84A0-45A2195DF204}" destId="{CF2CDD1D-4078-4CAD-B62B-4E0503F6451F}" srcOrd="5" destOrd="0" presId="urn:microsoft.com/office/officeart/2005/8/layout/list1"/>
    <dgm:cxn modelId="{F46E99C4-7198-497F-98E3-6C30449101C5}" type="presParOf" srcId="{59A1748A-20A1-487B-84A0-45A2195DF204}" destId="{2B66418A-F5EE-492A-B3AF-CACB7522CB5B}" srcOrd="6" destOrd="0" presId="urn:microsoft.com/office/officeart/2005/8/layout/list1"/>
    <dgm:cxn modelId="{1590EC77-29FF-4094-8321-7FF09DC66522}" type="presParOf" srcId="{59A1748A-20A1-487B-84A0-45A2195DF204}" destId="{3C3CE2AE-6FD7-401B-A84E-911D48E0A7A6}" srcOrd="7" destOrd="0" presId="urn:microsoft.com/office/officeart/2005/8/layout/list1"/>
    <dgm:cxn modelId="{8F5D97C6-FE36-4F6C-915D-B810D5D98031}" type="presParOf" srcId="{59A1748A-20A1-487B-84A0-45A2195DF204}" destId="{3A928098-50C1-44A4-9CE1-50A05E4360D9}" srcOrd="8" destOrd="0" presId="urn:microsoft.com/office/officeart/2005/8/layout/list1"/>
    <dgm:cxn modelId="{C01A0ED9-3916-4F06-920F-4798B1283BD3}" type="presParOf" srcId="{3A928098-50C1-44A4-9CE1-50A05E4360D9}" destId="{74714FB1-DEB5-4E9B-B970-7C85CDC40219}" srcOrd="0" destOrd="0" presId="urn:microsoft.com/office/officeart/2005/8/layout/list1"/>
    <dgm:cxn modelId="{1CF9A96C-C503-4227-BE36-10C4004932DB}" type="presParOf" srcId="{3A928098-50C1-44A4-9CE1-50A05E4360D9}" destId="{0D59B7B0-6A23-4162-B840-57499D9E545C}" srcOrd="1" destOrd="0" presId="urn:microsoft.com/office/officeart/2005/8/layout/list1"/>
    <dgm:cxn modelId="{00DCF5E9-7D44-4270-9D24-DDCA8A4ECF25}" type="presParOf" srcId="{59A1748A-20A1-487B-84A0-45A2195DF204}" destId="{367F5B9F-8725-41D3-B227-61A20F3AC3C6}" srcOrd="9" destOrd="0" presId="urn:microsoft.com/office/officeart/2005/8/layout/list1"/>
    <dgm:cxn modelId="{DEB2EA0D-3945-4B22-A80D-8F1C0EF6B4A4}" type="presParOf" srcId="{59A1748A-20A1-487B-84A0-45A2195DF204}" destId="{E48264AB-9632-419B-B6AF-2726DB20091E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6B889D5-937D-469C-A6AD-497DBEEDC681}" type="doc">
      <dgm:prSet loTypeId="urn:microsoft.com/office/officeart/2008/layout/VerticalCurvedList" loCatId="list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F31F093B-924D-4CFE-AD4F-B34AAE7621CC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Действуют  </a:t>
          </a:r>
          <a:r>
            <a:rPr lang="ru-RU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30 модульных зданий</a:t>
          </a:r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срочная социальная помощь оказана </a:t>
          </a:r>
          <a:r>
            <a:rPr lang="ru-RU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6 тыс. граждан</a:t>
          </a:r>
          <a:endParaRPr lang="ru-RU" sz="1600" b="1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5F725D7-CFF1-4334-A1B2-5DC48746CF68}" type="parTrans" cxnId="{CE0BF8F3-FD61-436B-8A39-7F1D41F3723B}">
      <dgm:prSet/>
      <dgm:spPr/>
      <dgm:t>
        <a:bodyPr/>
        <a:lstStyle/>
        <a:p>
          <a:endParaRPr lang="ru-RU" sz="1600"/>
        </a:p>
      </dgm:t>
    </dgm:pt>
    <dgm:pt modelId="{7CD89214-AC8F-4E5D-A012-CCC2069D857B}" type="sibTrans" cxnId="{CE0BF8F3-FD61-436B-8A39-7F1D41F3723B}">
      <dgm:prSet/>
      <dgm:spPr/>
      <dgm:t>
        <a:bodyPr/>
        <a:lstStyle/>
        <a:p>
          <a:endParaRPr lang="ru-RU" sz="1600"/>
        </a:p>
      </dgm:t>
    </dgm:pt>
    <dgm:pt modelId="{201FB19E-6E57-463F-ACE6-11670C46ED5B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Функционирует служба </a:t>
          </a:r>
          <a:r>
            <a:rPr lang="ru-RU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«социальное такси»</a:t>
          </a:r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парк автомобилей службы составляет </a:t>
          </a:r>
          <a:r>
            <a:rPr lang="ru-RU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39 автомобилей</a:t>
          </a:r>
          <a:endParaRPr lang="ru-RU" sz="1600" b="1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89B8DD-0DF9-4B34-87C3-8C3B50665B43}" type="parTrans" cxnId="{9A686FD8-1B29-42CC-A2B9-6236A2A25531}">
      <dgm:prSet/>
      <dgm:spPr/>
      <dgm:t>
        <a:bodyPr/>
        <a:lstStyle/>
        <a:p>
          <a:endParaRPr lang="ru-RU" sz="1600"/>
        </a:p>
      </dgm:t>
    </dgm:pt>
    <dgm:pt modelId="{73193BBD-086D-4261-A5A5-21DA58596DFF}" type="sibTrans" cxnId="{9A686FD8-1B29-42CC-A2B9-6236A2A25531}">
      <dgm:prSet/>
      <dgm:spPr/>
      <dgm:t>
        <a:bodyPr/>
        <a:lstStyle/>
        <a:p>
          <a:endParaRPr lang="ru-RU" sz="1600"/>
        </a:p>
      </dgm:t>
    </dgm:pt>
    <dgm:pt modelId="{AC971A25-4CB9-436F-8397-58DF7B84FC1C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технологии </a:t>
          </a:r>
          <a:r>
            <a:rPr lang="ru-RU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«Социальная поликлиника» </a:t>
          </a:r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функционируют </a:t>
          </a:r>
          <a:r>
            <a:rPr lang="ru-RU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18 учреждений</a:t>
          </a:r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социального обслуживания семьи и детей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1D2FCC-1F67-4BE0-A11C-814B39DE108C}" type="parTrans" cxnId="{75BA65FA-1DE3-48BC-A9F1-6AED10BFC0EB}">
      <dgm:prSet/>
      <dgm:spPr/>
      <dgm:t>
        <a:bodyPr/>
        <a:lstStyle/>
        <a:p>
          <a:endParaRPr lang="ru-RU" sz="1600"/>
        </a:p>
      </dgm:t>
    </dgm:pt>
    <dgm:pt modelId="{966FF2CA-B4DF-42FE-9088-8E1EDB738DEE}" type="sibTrans" cxnId="{75BA65FA-1DE3-48BC-A9F1-6AED10BFC0EB}">
      <dgm:prSet/>
      <dgm:spPr/>
      <dgm:t>
        <a:bodyPr/>
        <a:lstStyle/>
        <a:p>
          <a:endParaRPr lang="ru-RU" sz="1600"/>
        </a:p>
      </dgm:t>
    </dgm:pt>
    <dgm:pt modelId="{C63BCE20-8AFB-4B40-9237-33FAC0013F64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Действуют </a:t>
          </a:r>
          <a:r>
            <a:rPr lang="ru-RU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70 социальных пунктов проката </a:t>
          </a:r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ТСР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1D8824-F08B-42E7-9BB1-0E433C2B884E}" type="parTrans" cxnId="{5C2D1DF4-A474-4ABB-83C8-1E0CE9F597CE}">
      <dgm:prSet/>
      <dgm:spPr/>
      <dgm:t>
        <a:bodyPr/>
        <a:lstStyle/>
        <a:p>
          <a:endParaRPr lang="ru-RU" sz="1600"/>
        </a:p>
      </dgm:t>
    </dgm:pt>
    <dgm:pt modelId="{CD73A37D-BF2C-4A2A-89CD-FC734B1102C6}" type="sibTrans" cxnId="{5C2D1DF4-A474-4ABB-83C8-1E0CE9F597CE}">
      <dgm:prSet/>
      <dgm:spPr/>
      <dgm:t>
        <a:bodyPr/>
        <a:lstStyle/>
        <a:p>
          <a:endParaRPr lang="ru-RU" sz="1600"/>
        </a:p>
      </dgm:t>
    </dgm:pt>
    <dgm:pt modelId="{185DC919-36B9-4759-9D1B-BA458DA8540D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Работают </a:t>
          </a:r>
          <a:r>
            <a:rPr lang="ru-RU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404 бригады</a:t>
          </a:r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бригадным методом обслужено </a:t>
          </a:r>
          <a:r>
            <a:rPr lang="ru-RU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15  тыс. человек</a:t>
          </a:r>
          <a:endParaRPr lang="ru-RU" sz="1600" b="1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47368A2-602A-487C-BC88-9129CDB4DF89}" type="parTrans" cxnId="{52BD3E2D-99CD-4F7C-BA39-B17EC912BB81}">
      <dgm:prSet/>
      <dgm:spPr/>
      <dgm:t>
        <a:bodyPr/>
        <a:lstStyle/>
        <a:p>
          <a:endParaRPr lang="ru-RU" sz="1600"/>
        </a:p>
      </dgm:t>
    </dgm:pt>
    <dgm:pt modelId="{3A9931DD-6FCB-4DC0-82E2-1FABE5B12DB4}" type="sibTrans" cxnId="{52BD3E2D-99CD-4F7C-BA39-B17EC912BB81}">
      <dgm:prSet/>
      <dgm:spPr/>
      <dgm:t>
        <a:bodyPr/>
        <a:lstStyle/>
        <a:p>
          <a:endParaRPr lang="ru-RU" sz="1600"/>
        </a:p>
      </dgm:t>
    </dgm:pt>
    <dgm:pt modelId="{FA1F3178-D830-45A0-956F-D7C449380022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Внесены в регистр получателей социальных услуг более </a:t>
          </a:r>
          <a:r>
            <a:rPr lang="ru-RU" sz="1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262 тыс. человек</a:t>
          </a:r>
          <a:endParaRPr lang="ru-RU" sz="1600" b="1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A3A6C50-7C26-4B53-8A5E-B41596809B4F}" type="parTrans" cxnId="{410121C1-6E54-4674-9847-75F2C54A9985}">
      <dgm:prSet/>
      <dgm:spPr/>
      <dgm:t>
        <a:bodyPr/>
        <a:lstStyle/>
        <a:p>
          <a:endParaRPr lang="ru-RU" sz="1600"/>
        </a:p>
      </dgm:t>
    </dgm:pt>
    <dgm:pt modelId="{6F9C381C-EA85-418B-ACF7-EA6A0101F0A9}" type="sibTrans" cxnId="{410121C1-6E54-4674-9847-75F2C54A9985}">
      <dgm:prSet/>
      <dgm:spPr/>
      <dgm:t>
        <a:bodyPr/>
        <a:lstStyle/>
        <a:p>
          <a:endParaRPr lang="ru-RU" sz="1600"/>
        </a:p>
      </dgm:t>
    </dgm:pt>
    <dgm:pt modelId="{F368BBA5-CD4C-4552-BF68-6CDAEC5380C7}" type="pres">
      <dgm:prSet presAssocID="{76B889D5-937D-469C-A6AD-497DBEEDC681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29FD52FD-4593-417F-A7EC-A9DAC3ED2CFE}" type="pres">
      <dgm:prSet presAssocID="{76B889D5-937D-469C-A6AD-497DBEEDC681}" presName="Name1" presStyleCnt="0"/>
      <dgm:spPr/>
    </dgm:pt>
    <dgm:pt modelId="{6740DEF6-5CD2-49F3-8762-9CFD40E9B55F}" type="pres">
      <dgm:prSet presAssocID="{76B889D5-937D-469C-A6AD-497DBEEDC681}" presName="cycle" presStyleCnt="0"/>
      <dgm:spPr/>
    </dgm:pt>
    <dgm:pt modelId="{8D667DA3-9188-4558-AFF5-4E3A15523200}" type="pres">
      <dgm:prSet presAssocID="{76B889D5-937D-469C-A6AD-497DBEEDC681}" presName="srcNode" presStyleLbl="node1" presStyleIdx="0" presStyleCnt="6"/>
      <dgm:spPr/>
    </dgm:pt>
    <dgm:pt modelId="{F9961E62-9D41-4C2B-854E-E27DD04765BF}" type="pres">
      <dgm:prSet presAssocID="{76B889D5-937D-469C-A6AD-497DBEEDC681}" presName="conn" presStyleLbl="parChTrans1D2" presStyleIdx="0" presStyleCnt="1"/>
      <dgm:spPr/>
      <dgm:t>
        <a:bodyPr/>
        <a:lstStyle/>
        <a:p>
          <a:endParaRPr lang="ru-RU"/>
        </a:p>
      </dgm:t>
    </dgm:pt>
    <dgm:pt modelId="{BE4711C8-5C72-4291-986A-389DFDAFFA4C}" type="pres">
      <dgm:prSet presAssocID="{76B889D5-937D-469C-A6AD-497DBEEDC681}" presName="extraNode" presStyleLbl="node1" presStyleIdx="0" presStyleCnt="6"/>
      <dgm:spPr/>
    </dgm:pt>
    <dgm:pt modelId="{ECC0E640-AF64-46C4-A4F3-A84A9CE2C4CA}" type="pres">
      <dgm:prSet presAssocID="{76B889D5-937D-469C-A6AD-497DBEEDC681}" presName="dstNode" presStyleLbl="node1" presStyleIdx="0" presStyleCnt="6"/>
      <dgm:spPr/>
    </dgm:pt>
    <dgm:pt modelId="{F8A0AD0F-5745-4E15-BED1-D177819EABD4}" type="pres">
      <dgm:prSet presAssocID="{F31F093B-924D-4CFE-AD4F-B34AAE7621CC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87063B-29F5-45ED-8E03-08E828CB1A2D}" type="pres">
      <dgm:prSet presAssocID="{F31F093B-924D-4CFE-AD4F-B34AAE7621CC}" presName="accent_1" presStyleCnt="0"/>
      <dgm:spPr/>
    </dgm:pt>
    <dgm:pt modelId="{46DEB224-05F0-46E9-AEEF-52B385D2DD9F}" type="pres">
      <dgm:prSet presAssocID="{F31F093B-924D-4CFE-AD4F-B34AAE7621CC}" presName="accentRepeatNode" presStyleLbl="solidFgAcc1" presStyleIdx="0" presStyleCnt="6"/>
      <dgm:spPr>
        <a:ln>
          <a:solidFill>
            <a:schemeClr val="bg1">
              <a:lumMod val="85000"/>
            </a:schemeClr>
          </a:solidFill>
        </a:ln>
      </dgm:spPr>
      <dgm:t>
        <a:bodyPr/>
        <a:lstStyle/>
        <a:p>
          <a:endParaRPr lang="ru-RU"/>
        </a:p>
      </dgm:t>
    </dgm:pt>
    <dgm:pt modelId="{BEF1D1B4-EEA6-42DB-929A-B67EA4919390}" type="pres">
      <dgm:prSet presAssocID="{201FB19E-6E57-463F-ACE6-11670C46ED5B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B00B86-1726-473D-AF5E-61AB451D9636}" type="pres">
      <dgm:prSet presAssocID="{201FB19E-6E57-463F-ACE6-11670C46ED5B}" presName="accent_2" presStyleCnt="0"/>
      <dgm:spPr/>
    </dgm:pt>
    <dgm:pt modelId="{2F7D1504-038E-4622-B8F9-63A93C0A7A53}" type="pres">
      <dgm:prSet presAssocID="{201FB19E-6E57-463F-ACE6-11670C46ED5B}" presName="accentRepeatNode" presStyleLbl="solidFgAcc1" presStyleIdx="1" presStyleCnt="6"/>
      <dgm:spPr>
        <a:ln>
          <a:solidFill>
            <a:schemeClr val="bg1">
              <a:lumMod val="85000"/>
            </a:schemeClr>
          </a:solidFill>
        </a:ln>
      </dgm:spPr>
      <dgm:t>
        <a:bodyPr/>
        <a:lstStyle/>
        <a:p>
          <a:endParaRPr lang="ru-RU"/>
        </a:p>
      </dgm:t>
    </dgm:pt>
    <dgm:pt modelId="{B96D4807-6AD2-4B00-90B3-ED63679D08B5}" type="pres">
      <dgm:prSet presAssocID="{AC971A25-4CB9-436F-8397-58DF7B84FC1C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378072-20EB-4BCB-AEBF-18B9E84CBD6C}" type="pres">
      <dgm:prSet presAssocID="{AC971A25-4CB9-436F-8397-58DF7B84FC1C}" presName="accent_3" presStyleCnt="0"/>
      <dgm:spPr/>
    </dgm:pt>
    <dgm:pt modelId="{EA9AC372-42D3-4BDC-945F-DC16A851B729}" type="pres">
      <dgm:prSet presAssocID="{AC971A25-4CB9-436F-8397-58DF7B84FC1C}" presName="accentRepeatNode" presStyleLbl="solidFgAcc1" presStyleIdx="2" presStyleCnt="6"/>
      <dgm:spPr>
        <a:ln>
          <a:solidFill>
            <a:schemeClr val="bg1">
              <a:lumMod val="85000"/>
            </a:schemeClr>
          </a:solidFill>
        </a:ln>
      </dgm:spPr>
      <dgm:t>
        <a:bodyPr/>
        <a:lstStyle/>
        <a:p>
          <a:endParaRPr lang="ru-RU"/>
        </a:p>
      </dgm:t>
    </dgm:pt>
    <dgm:pt modelId="{364FCF15-9EB6-4FB5-B7AB-7AEC3AF8B70D}" type="pres">
      <dgm:prSet presAssocID="{C63BCE20-8AFB-4B40-9237-33FAC0013F64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849E28-B7F6-4217-B740-FC365DCCC886}" type="pres">
      <dgm:prSet presAssocID="{C63BCE20-8AFB-4B40-9237-33FAC0013F64}" presName="accent_4" presStyleCnt="0"/>
      <dgm:spPr/>
    </dgm:pt>
    <dgm:pt modelId="{02CA70CB-EFEC-4175-8115-988DF8D8AA12}" type="pres">
      <dgm:prSet presAssocID="{C63BCE20-8AFB-4B40-9237-33FAC0013F64}" presName="accentRepeatNode" presStyleLbl="solidFgAcc1" presStyleIdx="3" presStyleCnt="6"/>
      <dgm:spPr>
        <a:ln>
          <a:solidFill>
            <a:schemeClr val="bg1">
              <a:lumMod val="85000"/>
            </a:schemeClr>
          </a:solidFill>
        </a:ln>
      </dgm:spPr>
      <dgm:t>
        <a:bodyPr/>
        <a:lstStyle/>
        <a:p>
          <a:endParaRPr lang="ru-RU"/>
        </a:p>
      </dgm:t>
    </dgm:pt>
    <dgm:pt modelId="{F8A2967F-FFF1-4518-B316-E54D47631D58}" type="pres">
      <dgm:prSet presAssocID="{185DC919-36B9-4759-9D1B-BA458DA8540D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642325-4F1B-4F46-B941-6D36B965F850}" type="pres">
      <dgm:prSet presAssocID="{185DC919-36B9-4759-9D1B-BA458DA8540D}" presName="accent_5" presStyleCnt="0"/>
      <dgm:spPr/>
    </dgm:pt>
    <dgm:pt modelId="{5959F0E6-2AF3-4062-AA4A-55ECF995A29E}" type="pres">
      <dgm:prSet presAssocID="{185DC919-36B9-4759-9D1B-BA458DA8540D}" presName="accentRepeatNode" presStyleLbl="solidFgAcc1" presStyleIdx="4" presStyleCnt="6"/>
      <dgm:spPr>
        <a:ln>
          <a:solidFill>
            <a:schemeClr val="bg1">
              <a:lumMod val="85000"/>
            </a:schemeClr>
          </a:solidFill>
        </a:ln>
      </dgm:spPr>
      <dgm:t>
        <a:bodyPr/>
        <a:lstStyle/>
        <a:p>
          <a:endParaRPr lang="ru-RU"/>
        </a:p>
      </dgm:t>
    </dgm:pt>
    <dgm:pt modelId="{003D5D99-4D2D-4AE1-A02E-94DC7FA03A0B}" type="pres">
      <dgm:prSet presAssocID="{FA1F3178-D830-45A0-956F-D7C449380022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3821A2-2E3B-4B09-B204-28DF05B6E69D}" type="pres">
      <dgm:prSet presAssocID="{FA1F3178-D830-45A0-956F-D7C449380022}" presName="accent_6" presStyleCnt="0"/>
      <dgm:spPr/>
    </dgm:pt>
    <dgm:pt modelId="{4D0DBC3D-C9EA-43ED-BDA3-D7C40AE0F555}" type="pres">
      <dgm:prSet presAssocID="{FA1F3178-D830-45A0-956F-D7C449380022}" presName="accentRepeatNode" presStyleLbl="solidFgAcc1" presStyleIdx="5" presStyleCnt="6"/>
      <dgm:spPr>
        <a:ln>
          <a:solidFill>
            <a:schemeClr val="bg1">
              <a:lumMod val="85000"/>
            </a:schemeClr>
          </a:solidFill>
        </a:ln>
      </dgm:spPr>
      <dgm:t>
        <a:bodyPr/>
        <a:lstStyle/>
        <a:p>
          <a:endParaRPr lang="ru-RU"/>
        </a:p>
      </dgm:t>
    </dgm:pt>
  </dgm:ptLst>
  <dgm:cxnLst>
    <dgm:cxn modelId="{09E72582-188A-4A05-863F-6A46D03B49E1}" type="presOf" srcId="{76B889D5-937D-469C-A6AD-497DBEEDC681}" destId="{F368BBA5-CD4C-4552-BF68-6CDAEC5380C7}" srcOrd="0" destOrd="0" presId="urn:microsoft.com/office/officeart/2008/layout/VerticalCurvedList"/>
    <dgm:cxn modelId="{043DF377-22AF-478F-9E3E-35FFA4BC7DCC}" type="presOf" srcId="{AC971A25-4CB9-436F-8397-58DF7B84FC1C}" destId="{B96D4807-6AD2-4B00-90B3-ED63679D08B5}" srcOrd="0" destOrd="0" presId="urn:microsoft.com/office/officeart/2008/layout/VerticalCurvedList"/>
    <dgm:cxn modelId="{5C2D1DF4-A474-4ABB-83C8-1E0CE9F597CE}" srcId="{76B889D5-937D-469C-A6AD-497DBEEDC681}" destId="{C63BCE20-8AFB-4B40-9237-33FAC0013F64}" srcOrd="3" destOrd="0" parTransId="{D81D8824-F08B-42E7-9BB1-0E433C2B884E}" sibTransId="{CD73A37D-BF2C-4A2A-89CD-FC734B1102C6}"/>
    <dgm:cxn modelId="{52BD3E2D-99CD-4F7C-BA39-B17EC912BB81}" srcId="{76B889D5-937D-469C-A6AD-497DBEEDC681}" destId="{185DC919-36B9-4759-9D1B-BA458DA8540D}" srcOrd="4" destOrd="0" parTransId="{C47368A2-602A-487C-BC88-9129CDB4DF89}" sibTransId="{3A9931DD-6FCB-4DC0-82E2-1FABE5B12DB4}"/>
    <dgm:cxn modelId="{A89801CA-E3BF-4394-B7CD-7F052E9EF8BC}" type="presOf" srcId="{F31F093B-924D-4CFE-AD4F-B34AAE7621CC}" destId="{F8A0AD0F-5745-4E15-BED1-D177819EABD4}" srcOrd="0" destOrd="0" presId="urn:microsoft.com/office/officeart/2008/layout/VerticalCurvedList"/>
    <dgm:cxn modelId="{75BA65FA-1DE3-48BC-A9F1-6AED10BFC0EB}" srcId="{76B889D5-937D-469C-A6AD-497DBEEDC681}" destId="{AC971A25-4CB9-436F-8397-58DF7B84FC1C}" srcOrd="2" destOrd="0" parTransId="{941D2FCC-1F67-4BE0-A11C-814B39DE108C}" sibTransId="{966FF2CA-B4DF-42FE-9088-8E1EDB738DEE}"/>
    <dgm:cxn modelId="{E9A19704-F5DC-461F-852A-2A3E9A70BE3B}" type="presOf" srcId="{FA1F3178-D830-45A0-956F-D7C449380022}" destId="{003D5D99-4D2D-4AE1-A02E-94DC7FA03A0B}" srcOrd="0" destOrd="0" presId="urn:microsoft.com/office/officeart/2008/layout/VerticalCurvedList"/>
    <dgm:cxn modelId="{B107D47B-5DB2-4530-AB48-DB2B634F6DD7}" type="presOf" srcId="{185DC919-36B9-4759-9D1B-BA458DA8540D}" destId="{F8A2967F-FFF1-4518-B316-E54D47631D58}" srcOrd="0" destOrd="0" presId="urn:microsoft.com/office/officeart/2008/layout/VerticalCurvedList"/>
    <dgm:cxn modelId="{FDE4EC70-F737-41FB-A6F7-4C944A874070}" type="presOf" srcId="{C63BCE20-8AFB-4B40-9237-33FAC0013F64}" destId="{364FCF15-9EB6-4FB5-B7AB-7AEC3AF8B70D}" srcOrd="0" destOrd="0" presId="urn:microsoft.com/office/officeart/2008/layout/VerticalCurvedList"/>
    <dgm:cxn modelId="{CE0BF8F3-FD61-436B-8A39-7F1D41F3723B}" srcId="{76B889D5-937D-469C-A6AD-497DBEEDC681}" destId="{F31F093B-924D-4CFE-AD4F-B34AAE7621CC}" srcOrd="0" destOrd="0" parTransId="{55F725D7-CFF1-4334-A1B2-5DC48746CF68}" sibTransId="{7CD89214-AC8F-4E5D-A012-CCC2069D857B}"/>
    <dgm:cxn modelId="{ECE8FC25-23ED-44AA-843B-3F7B0B7EFC49}" type="presOf" srcId="{201FB19E-6E57-463F-ACE6-11670C46ED5B}" destId="{BEF1D1B4-EEA6-42DB-929A-B67EA4919390}" srcOrd="0" destOrd="0" presId="urn:microsoft.com/office/officeart/2008/layout/VerticalCurvedList"/>
    <dgm:cxn modelId="{9A686FD8-1B29-42CC-A2B9-6236A2A25531}" srcId="{76B889D5-937D-469C-A6AD-497DBEEDC681}" destId="{201FB19E-6E57-463F-ACE6-11670C46ED5B}" srcOrd="1" destOrd="0" parTransId="{F189B8DD-0DF9-4B34-87C3-8C3B50665B43}" sibTransId="{73193BBD-086D-4261-A5A5-21DA58596DFF}"/>
    <dgm:cxn modelId="{2A2C1EAD-FCD1-44F9-8D28-978954747E34}" type="presOf" srcId="{7CD89214-AC8F-4E5D-A012-CCC2069D857B}" destId="{F9961E62-9D41-4C2B-854E-E27DD04765BF}" srcOrd="0" destOrd="0" presId="urn:microsoft.com/office/officeart/2008/layout/VerticalCurvedList"/>
    <dgm:cxn modelId="{410121C1-6E54-4674-9847-75F2C54A9985}" srcId="{76B889D5-937D-469C-A6AD-497DBEEDC681}" destId="{FA1F3178-D830-45A0-956F-D7C449380022}" srcOrd="5" destOrd="0" parTransId="{4A3A6C50-7C26-4B53-8A5E-B41596809B4F}" sibTransId="{6F9C381C-EA85-418B-ACF7-EA6A0101F0A9}"/>
    <dgm:cxn modelId="{DB3C2D4F-3F8B-4290-BA3D-0278C568A8E4}" type="presParOf" srcId="{F368BBA5-CD4C-4552-BF68-6CDAEC5380C7}" destId="{29FD52FD-4593-417F-A7EC-A9DAC3ED2CFE}" srcOrd="0" destOrd="0" presId="urn:microsoft.com/office/officeart/2008/layout/VerticalCurvedList"/>
    <dgm:cxn modelId="{FB09ECEF-F584-4AE4-870D-41EAB322B1DD}" type="presParOf" srcId="{29FD52FD-4593-417F-A7EC-A9DAC3ED2CFE}" destId="{6740DEF6-5CD2-49F3-8762-9CFD40E9B55F}" srcOrd="0" destOrd="0" presId="urn:microsoft.com/office/officeart/2008/layout/VerticalCurvedList"/>
    <dgm:cxn modelId="{0F5312E6-604E-43CA-A5BE-2EE963941271}" type="presParOf" srcId="{6740DEF6-5CD2-49F3-8762-9CFD40E9B55F}" destId="{8D667DA3-9188-4558-AFF5-4E3A15523200}" srcOrd="0" destOrd="0" presId="urn:microsoft.com/office/officeart/2008/layout/VerticalCurvedList"/>
    <dgm:cxn modelId="{6D39B7C8-973A-42D6-AC88-E7ED489A007F}" type="presParOf" srcId="{6740DEF6-5CD2-49F3-8762-9CFD40E9B55F}" destId="{F9961E62-9D41-4C2B-854E-E27DD04765BF}" srcOrd="1" destOrd="0" presId="urn:microsoft.com/office/officeart/2008/layout/VerticalCurvedList"/>
    <dgm:cxn modelId="{277F5186-B89F-4034-AB23-E97837B5EB4C}" type="presParOf" srcId="{6740DEF6-5CD2-49F3-8762-9CFD40E9B55F}" destId="{BE4711C8-5C72-4291-986A-389DFDAFFA4C}" srcOrd="2" destOrd="0" presId="urn:microsoft.com/office/officeart/2008/layout/VerticalCurvedList"/>
    <dgm:cxn modelId="{E6E2EB18-9C28-4C05-8C79-7EDBC71F5B63}" type="presParOf" srcId="{6740DEF6-5CD2-49F3-8762-9CFD40E9B55F}" destId="{ECC0E640-AF64-46C4-A4F3-A84A9CE2C4CA}" srcOrd="3" destOrd="0" presId="urn:microsoft.com/office/officeart/2008/layout/VerticalCurvedList"/>
    <dgm:cxn modelId="{357E7F5C-FCFC-4F98-B037-0F5EB734D663}" type="presParOf" srcId="{29FD52FD-4593-417F-A7EC-A9DAC3ED2CFE}" destId="{F8A0AD0F-5745-4E15-BED1-D177819EABD4}" srcOrd="1" destOrd="0" presId="urn:microsoft.com/office/officeart/2008/layout/VerticalCurvedList"/>
    <dgm:cxn modelId="{4366D848-D718-4254-A753-99CBFF07E162}" type="presParOf" srcId="{29FD52FD-4593-417F-A7EC-A9DAC3ED2CFE}" destId="{D987063B-29F5-45ED-8E03-08E828CB1A2D}" srcOrd="2" destOrd="0" presId="urn:microsoft.com/office/officeart/2008/layout/VerticalCurvedList"/>
    <dgm:cxn modelId="{D1E81027-C6E4-4FD5-B0B5-E85BE51B9814}" type="presParOf" srcId="{D987063B-29F5-45ED-8E03-08E828CB1A2D}" destId="{46DEB224-05F0-46E9-AEEF-52B385D2DD9F}" srcOrd="0" destOrd="0" presId="urn:microsoft.com/office/officeart/2008/layout/VerticalCurvedList"/>
    <dgm:cxn modelId="{DC581427-06EA-4D2F-9B2C-23FF9EDD288A}" type="presParOf" srcId="{29FD52FD-4593-417F-A7EC-A9DAC3ED2CFE}" destId="{BEF1D1B4-EEA6-42DB-929A-B67EA4919390}" srcOrd="3" destOrd="0" presId="urn:microsoft.com/office/officeart/2008/layout/VerticalCurvedList"/>
    <dgm:cxn modelId="{D8EF3769-BE8F-4CC2-937A-82E92C090C28}" type="presParOf" srcId="{29FD52FD-4593-417F-A7EC-A9DAC3ED2CFE}" destId="{66B00B86-1726-473D-AF5E-61AB451D9636}" srcOrd="4" destOrd="0" presId="urn:microsoft.com/office/officeart/2008/layout/VerticalCurvedList"/>
    <dgm:cxn modelId="{9B27FD47-1B28-4314-973C-99F500E98B04}" type="presParOf" srcId="{66B00B86-1726-473D-AF5E-61AB451D9636}" destId="{2F7D1504-038E-4622-B8F9-63A93C0A7A53}" srcOrd="0" destOrd="0" presId="urn:microsoft.com/office/officeart/2008/layout/VerticalCurvedList"/>
    <dgm:cxn modelId="{0A04EA6F-CF06-4426-AF6F-B185F1CA40A7}" type="presParOf" srcId="{29FD52FD-4593-417F-A7EC-A9DAC3ED2CFE}" destId="{B96D4807-6AD2-4B00-90B3-ED63679D08B5}" srcOrd="5" destOrd="0" presId="urn:microsoft.com/office/officeart/2008/layout/VerticalCurvedList"/>
    <dgm:cxn modelId="{2F979A5E-3F2C-4D39-9F0A-B8A330861692}" type="presParOf" srcId="{29FD52FD-4593-417F-A7EC-A9DAC3ED2CFE}" destId="{E5378072-20EB-4BCB-AEBF-18B9E84CBD6C}" srcOrd="6" destOrd="0" presId="urn:microsoft.com/office/officeart/2008/layout/VerticalCurvedList"/>
    <dgm:cxn modelId="{9DC79FFE-033B-434E-864B-C425A1A426F2}" type="presParOf" srcId="{E5378072-20EB-4BCB-AEBF-18B9E84CBD6C}" destId="{EA9AC372-42D3-4BDC-945F-DC16A851B729}" srcOrd="0" destOrd="0" presId="urn:microsoft.com/office/officeart/2008/layout/VerticalCurvedList"/>
    <dgm:cxn modelId="{DD53B9EC-49B5-49F9-B043-2451B3EAB53D}" type="presParOf" srcId="{29FD52FD-4593-417F-A7EC-A9DAC3ED2CFE}" destId="{364FCF15-9EB6-4FB5-B7AB-7AEC3AF8B70D}" srcOrd="7" destOrd="0" presId="urn:microsoft.com/office/officeart/2008/layout/VerticalCurvedList"/>
    <dgm:cxn modelId="{81FB1C27-A3AE-4348-A403-BD293C88E0CE}" type="presParOf" srcId="{29FD52FD-4593-417F-A7EC-A9DAC3ED2CFE}" destId="{C5849E28-B7F6-4217-B740-FC365DCCC886}" srcOrd="8" destOrd="0" presId="urn:microsoft.com/office/officeart/2008/layout/VerticalCurvedList"/>
    <dgm:cxn modelId="{8F77FC77-EB9C-433E-BAE2-E8EC14FB246F}" type="presParOf" srcId="{C5849E28-B7F6-4217-B740-FC365DCCC886}" destId="{02CA70CB-EFEC-4175-8115-988DF8D8AA12}" srcOrd="0" destOrd="0" presId="urn:microsoft.com/office/officeart/2008/layout/VerticalCurvedList"/>
    <dgm:cxn modelId="{5AA8DBD3-18A6-41DD-B633-19C5D8544E8F}" type="presParOf" srcId="{29FD52FD-4593-417F-A7EC-A9DAC3ED2CFE}" destId="{F8A2967F-FFF1-4518-B316-E54D47631D58}" srcOrd="9" destOrd="0" presId="urn:microsoft.com/office/officeart/2008/layout/VerticalCurvedList"/>
    <dgm:cxn modelId="{D92004DC-DC4C-4AC1-BB8B-CE902F40D3D4}" type="presParOf" srcId="{29FD52FD-4593-417F-A7EC-A9DAC3ED2CFE}" destId="{32642325-4F1B-4F46-B941-6D36B965F850}" srcOrd="10" destOrd="0" presId="urn:microsoft.com/office/officeart/2008/layout/VerticalCurvedList"/>
    <dgm:cxn modelId="{174E0783-917F-434A-B4AB-4A0182CCEAD1}" type="presParOf" srcId="{32642325-4F1B-4F46-B941-6D36B965F850}" destId="{5959F0E6-2AF3-4062-AA4A-55ECF995A29E}" srcOrd="0" destOrd="0" presId="urn:microsoft.com/office/officeart/2008/layout/VerticalCurvedList"/>
    <dgm:cxn modelId="{D24B3885-04BD-4A61-85AE-8C77D94FB127}" type="presParOf" srcId="{29FD52FD-4593-417F-A7EC-A9DAC3ED2CFE}" destId="{003D5D99-4D2D-4AE1-A02E-94DC7FA03A0B}" srcOrd="11" destOrd="0" presId="urn:microsoft.com/office/officeart/2008/layout/VerticalCurvedList"/>
    <dgm:cxn modelId="{6F5934F1-7BE2-494B-A92B-9BDDADA37C85}" type="presParOf" srcId="{29FD52FD-4593-417F-A7EC-A9DAC3ED2CFE}" destId="{033821A2-2E3B-4B09-B204-28DF05B6E69D}" srcOrd="12" destOrd="0" presId="urn:microsoft.com/office/officeart/2008/layout/VerticalCurvedList"/>
    <dgm:cxn modelId="{4A16D1D5-6E18-4332-85AE-CABB943F0D2C}" type="presParOf" srcId="{033821A2-2E3B-4B09-B204-28DF05B6E69D}" destId="{4D0DBC3D-C9EA-43ED-BDA3-D7C40AE0F555}" srcOrd="0" destOrd="0" presId="urn:microsoft.com/office/officeart/2008/layout/VerticalCurvedList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4226D2C-85B7-43EE-9195-2F3B3A7D3357}" type="doc">
      <dgm:prSet loTypeId="urn:microsoft.com/office/officeart/2005/8/layout/process3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9383CFD0-2AE4-4BC4-927A-7C067CE581FD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2015 год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7DD109A-DF3F-4AB9-BF26-C93538C74C83}" type="parTrans" cxnId="{39868739-5621-4720-859D-CB3E6DD75B34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4B330CC-C0B8-4FD6-BE89-0D37EAFC33EE}" type="sibTrans" cxnId="{39868739-5621-4720-859D-CB3E6DD75B34}">
      <dgm:prSet custT="1"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EE67F3C-2A52-45A3-ABD3-8983888A4943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учреждения стационарного социального обслуживания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618AC3-B73A-4D12-AE35-A3F5AA225898}" type="parTrans" cxnId="{F2537845-8B3C-4807-99EA-F868A2A8134A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25D35A5-0226-454C-816F-77C2DC0F6155}" type="sibTrans" cxnId="{F2537845-8B3C-4807-99EA-F868A2A8134A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6B8170B-5548-45A7-944D-67B6B3C5A14F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2016 год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B59A8A2-923F-4AFB-B51C-A98E5647F6FD}" type="parTrans" cxnId="{32F29B86-B4B3-4348-B0B7-CD6D8FDD36D2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AB5FCD3-2FAB-4C48-87BF-973D8E856F32}" type="sibTrans" cxnId="{32F29B86-B4B3-4348-B0B7-CD6D8FDD36D2}">
      <dgm:prSet custT="1"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C49231D-B88D-4679-B586-5AF532C6F771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учреждения нестационарного социального обслуживания, предоставляющие услуги различным группам населения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7E86EC-C8C4-4CE7-8BD3-DA38F0C4F752}" type="parTrans" cxnId="{400DBAB1-5F8E-46CA-8BCD-9F2B017C7C7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1DE9CB8-2B3F-48FE-95CB-35C1BAFE1FF3}" type="sibTrans" cxnId="{400DBAB1-5F8E-46CA-8BCD-9F2B017C7C7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464274-325A-4078-9097-B898D27ADC8E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2017 год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E09336F-C9CF-4161-A09B-B43384120B79}" type="parTrans" cxnId="{46049F86-A4B0-45D5-A476-F53CCE68A4A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86A4F10-174C-409F-A3FC-382A053FEFF8}" type="sibTrans" cxnId="{46049F86-A4B0-45D5-A476-F53CCE68A4A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255F197-70DB-4145-933C-89082EB90A26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учреждения, осуществляющие реабилитацию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C3EF8E-03F2-4483-B2A5-432F3789B230}" type="parTrans" cxnId="{01339608-AE09-4356-9A44-AC713BFA4113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D7A4C0-998C-4731-AC72-CB2EAE56279F}" type="sibTrans" cxnId="{01339608-AE09-4356-9A44-AC713BFA4113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3DF18C-CE07-4AE3-A909-D0516A8F5F8A}" type="pres">
      <dgm:prSet presAssocID="{44226D2C-85B7-43EE-9195-2F3B3A7D335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CA8BC3E-9258-4D82-A5F1-26CF173E75D9}" type="pres">
      <dgm:prSet presAssocID="{9383CFD0-2AE4-4BC4-927A-7C067CE581FD}" presName="composite" presStyleCnt="0"/>
      <dgm:spPr/>
    </dgm:pt>
    <dgm:pt modelId="{73CE4626-EE95-4921-A373-C67A5F2D825A}" type="pres">
      <dgm:prSet presAssocID="{9383CFD0-2AE4-4BC4-927A-7C067CE581FD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172005-D40F-4302-A313-D1560336CDD7}" type="pres">
      <dgm:prSet presAssocID="{9383CFD0-2AE4-4BC4-927A-7C067CE581FD}" presName="parSh" presStyleLbl="node1" presStyleIdx="0" presStyleCnt="3"/>
      <dgm:spPr/>
      <dgm:t>
        <a:bodyPr/>
        <a:lstStyle/>
        <a:p>
          <a:endParaRPr lang="ru-RU"/>
        </a:p>
      </dgm:t>
    </dgm:pt>
    <dgm:pt modelId="{119B87E2-48A6-452D-B90A-17819576DB37}" type="pres">
      <dgm:prSet presAssocID="{9383CFD0-2AE4-4BC4-927A-7C067CE581FD}" presName="desTx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2A6A4D-F09E-4781-B97B-E79AF0B6F638}" type="pres">
      <dgm:prSet presAssocID="{F4B330CC-C0B8-4FD6-BE89-0D37EAFC33EE}" presName="sibTrans" presStyleLbl="sibTrans2D1" presStyleIdx="0" presStyleCnt="2"/>
      <dgm:spPr/>
      <dgm:t>
        <a:bodyPr/>
        <a:lstStyle/>
        <a:p>
          <a:endParaRPr lang="ru-RU"/>
        </a:p>
      </dgm:t>
    </dgm:pt>
    <dgm:pt modelId="{2C86F674-4F95-40DF-9B4B-73F673B6D9CC}" type="pres">
      <dgm:prSet presAssocID="{F4B330CC-C0B8-4FD6-BE89-0D37EAFC33EE}" presName="connTx" presStyleLbl="sibTrans2D1" presStyleIdx="0" presStyleCnt="2"/>
      <dgm:spPr/>
      <dgm:t>
        <a:bodyPr/>
        <a:lstStyle/>
        <a:p>
          <a:endParaRPr lang="ru-RU"/>
        </a:p>
      </dgm:t>
    </dgm:pt>
    <dgm:pt modelId="{765024C4-B007-4717-A0C3-60EDB4571375}" type="pres">
      <dgm:prSet presAssocID="{D6B8170B-5548-45A7-944D-67B6B3C5A14F}" presName="composite" presStyleCnt="0"/>
      <dgm:spPr/>
    </dgm:pt>
    <dgm:pt modelId="{DF35EBE3-0632-4736-BE81-D50419A574C0}" type="pres">
      <dgm:prSet presAssocID="{D6B8170B-5548-45A7-944D-67B6B3C5A14F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8A8B35-8FCC-4222-BCC6-7854D1FF53A3}" type="pres">
      <dgm:prSet presAssocID="{D6B8170B-5548-45A7-944D-67B6B3C5A14F}" presName="parSh" presStyleLbl="node1" presStyleIdx="1" presStyleCnt="3" custLinFactNeighborX="2355" custLinFactNeighborY="-43432"/>
      <dgm:spPr/>
      <dgm:t>
        <a:bodyPr/>
        <a:lstStyle/>
        <a:p>
          <a:endParaRPr lang="ru-RU"/>
        </a:p>
      </dgm:t>
    </dgm:pt>
    <dgm:pt modelId="{CD08E332-31B3-4169-B3DF-4755A8506298}" type="pres">
      <dgm:prSet presAssocID="{D6B8170B-5548-45A7-944D-67B6B3C5A14F}" presName="desTx" presStyleLbl="fgAcc1" presStyleIdx="1" presStyleCnt="3" custScaleX="111465" custScaleY="1491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F34902-5690-4C7F-8964-551FBF86E668}" type="pres">
      <dgm:prSet presAssocID="{FAB5FCD3-2FAB-4C48-87BF-973D8E856F32}" presName="sibTrans" presStyleLbl="sibTrans2D1" presStyleIdx="1" presStyleCnt="2"/>
      <dgm:spPr/>
      <dgm:t>
        <a:bodyPr/>
        <a:lstStyle/>
        <a:p>
          <a:endParaRPr lang="ru-RU"/>
        </a:p>
      </dgm:t>
    </dgm:pt>
    <dgm:pt modelId="{5DED0B82-5C80-4DDE-9681-31639430ECCD}" type="pres">
      <dgm:prSet presAssocID="{FAB5FCD3-2FAB-4C48-87BF-973D8E856F32}" presName="connTx" presStyleLbl="sibTrans2D1" presStyleIdx="1" presStyleCnt="2"/>
      <dgm:spPr/>
      <dgm:t>
        <a:bodyPr/>
        <a:lstStyle/>
        <a:p>
          <a:endParaRPr lang="ru-RU"/>
        </a:p>
      </dgm:t>
    </dgm:pt>
    <dgm:pt modelId="{365AC6A0-AECA-4ECC-AF89-BDC285D7BB5C}" type="pres">
      <dgm:prSet presAssocID="{27464274-325A-4078-9097-B898D27ADC8E}" presName="composite" presStyleCnt="0"/>
      <dgm:spPr/>
    </dgm:pt>
    <dgm:pt modelId="{DD8671DA-1C4E-4147-A801-6F4906BA1609}" type="pres">
      <dgm:prSet presAssocID="{27464274-325A-4078-9097-B898D27ADC8E}" presName="par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4672D5-010A-4285-BAF7-17BBE7C050F2}" type="pres">
      <dgm:prSet presAssocID="{27464274-325A-4078-9097-B898D27ADC8E}" presName="parSh" presStyleLbl="node1" presStyleIdx="2" presStyleCnt="3"/>
      <dgm:spPr/>
      <dgm:t>
        <a:bodyPr/>
        <a:lstStyle/>
        <a:p>
          <a:endParaRPr lang="ru-RU"/>
        </a:p>
      </dgm:t>
    </dgm:pt>
    <dgm:pt modelId="{75A519A2-3D60-4C80-A4C7-ECC0C8EBAB97}" type="pres">
      <dgm:prSet presAssocID="{27464274-325A-4078-9097-B898D27ADC8E}" presName="desTx" presStyleLbl="fgAcc1" presStyleIdx="2" presStyleCnt="3" custScaleX="1052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DEA8C7B-BD92-4C46-A001-80BFFB7DBF96}" type="presOf" srcId="{D6B8170B-5548-45A7-944D-67B6B3C5A14F}" destId="{3D8A8B35-8FCC-4222-BCC6-7854D1FF53A3}" srcOrd="1" destOrd="0" presId="urn:microsoft.com/office/officeart/2005/8/layout/process3"/>
    <dgm:cxn modelId="{0E9CE622-EFFF-400B-BAAF-65007E8C9087}" type="presOf" srcId="{F4B330CC-C0B8-4FD6-BE89-0D37EAFC33EE}" destId="{102A6A4D-F09E-4781-B97B-E79AF0B6F638}" srcOrd="0" destOrd="0" presId="urn:microsoft.com/office/officeart/2005/8/layout/process3"/>
    <dgm:cxn modelId="{4011E988-5F94-4DBC-A179-349E3283D6AF}" type="presOf" srcId="{27464274-325A-4078-9097-B898D27ADC8E}" destId="{A94672D5-010A-4285-BAF7-17BBE7C050F2}" srcOrd="1" destOrd="0" presId="urn:microsoft.com/office/officeart/2005/8/layout/process3"/>
    <dgm:cxn modelId="{7FB5862D-DF75-4590-8E6B-38331E95C8BD}" type="presOf" srcId="{5C49231D-B88D-4679-B586-5AF532C6F771}" destId="{CD08E332-31B3-4169-B3DF-4755A8506298}" srcOrd="0" destOrd="0" presId="urn:microsoft.com/office/officeart/2005/8/layout/process3"/>
    <dgm:cxn modelId="{1F0AC328-EA7D-4D80-990A-3C7CEDFF2710}" type="presOf" srcId="{9383CFD0-2AE4-4BC4-927A-7C067CE581FD}" destId="{73CE4626-EE95-4921-A373-C67A5F2D825A}" srcOrd="0" destOrd="0" presId="urn:microsoft.com/office/officeart/2005/8/layout/process3"/>
    <dgm:cxn modelId="{841537DF-AC6F-416C-8A5D-B561A82FA373}" type="presOf" srcId="{27464274-325A-4078-9097-B898D27ADC8E}" destId="{DD8671DA-1C4E-4147-A801-6F4906BA1609}" srcOrd="0" destOrd="0" presId="urn:microsoft.com/office/officeart/2005/8/layout/process3"/>
    <dgm:cxn modelId="{46049F86-A4B0-45D5-A476-F53CCE68A4AC}" srcId="{44226D2C-85B7-43EE-9195-2F3B3A7D3357}" destId="{27464274-325A-4078-9097-B898D27ADC8E}" srcOrd="2" destOrd="0" parTransId="{8E09336F-C9CF-4161-A09B-B43384120B79}" sibTransId="{186A4F10-174C-409F-A3FC-382A053FEFF8}"/>
    <dgm:cxn modelId="{92A83789-78AA-4F19-A79E-21B24B6766B8}" type="presOf" srcId="{44226D2C-85B7-43EE-9195-2F3B3A7D3357}" destId="{973DF18C-CE07-4AE3-A909-D0516A8F5F8A}" srcOrd="0" destOrd="0" presId="urn:microsoft.com/office/officeart/2005/8/layout/process3"/>
    <dgm:cxn modelId="{32F29B86-B4B3-4348-B0B7-CD6D8FDD36D2}" srcId="{44226D2C-85B7-43EE-9195-2F3B3A7D3357}" destId="{D6B8170B-5548-45A7-944D-67B6B3C5A14F}" srcOrd="1" destOrd="0" parTransId="{CB59A8A2-923F-4AFB-B51C-A98E5647F6FD}" sibTransId="{FAB5FCD3-2FAB-4C48-87BF-973D8E856F32}"/>
    <dgm:cxn modelId="{B769AAF6-E26D-4C77-8C68-EEA6931A7974}" type="presOf" srcId="{FAB5FCD3-2FAB-4C48-87BF-973D8E856F32}" destId="{31F34902-5690-4C7F-8964-551FBF86E668}" srcOrd="0" destOrd="0" presId="urn:microsoft.com/office/officeart/2005/8/layout/process3"/>
    <dgm:cxn modelId="{2D07BF61-D62B-43D0-B4A6-4D6E2FD1E302}" type="presOf" srcId="{9383CFD0-2AE4-4BC4-927A-7C067CE581FD}" destId="{A0172005-D40F-4302-A313-D1560336CDD7}" srcOrd="1" destOrd="0" presId="urn:microsoft.com/office/officeart/2005/8/layout/process3"/>
    <dgm:cxn modelId="{F2537845-8B3C-4807-99EA-F868A2A8134A}" srcId="{9383CFD0-2AE4-4BC4-927A-7C067CE581FD}" destId="{CEE67F3C-2A52-45A3-ABD3-8983888A4943}" srcOrd="0" destOrd="0" parTransId="{DC618AC3-B73A-4D12-AE35-A3F5AA225898}" sibTransId="{625D35A5-0226-454C-816F-77C2DC0F6155}"/>
    <dgm:cxn modelId="{E8AF7E14-CE03-4C47-9853-1CF2A10766DE}" type="presOf" srcId="{D6B8170B-5548-45A7-944D-67B6B3C5A14F}" destId="{DF35EBE3-0632-4736-BE81-D50419A574C0}" srcOrd="0" destOrd="0" presId="urn:microsoft.com/office/officeart/2005/8/layout/process3"/>
    <dgm:cxn modelId="{01339608-AE09-4356-9A44-AC713BFA4113}" srcId="{27464274-325A-4078-9097-B898D27ADC8E}" destId="{B255F197-70DB-4145-933C-89082EB90A26}" srcOrd="0" destOrd="0" parTransId="{A4C3EF8E-03F2-4483-B2A5-432F3789B230}" sibTransId="{3CD7A4C0-998C-4731-AC72-CB2EAE56279F}"/>
    <dgm:cxn modelId="{400DBAB1-5F8E-46CA-8BCD-9F2B017C7C7E}" srcId="{D6B8170B-5548-45A7-944D-67B6B3C5A14F}" destId="{5C49231D-B88D-4679-B586-5AF532C6F771}" srcOrd="0" destOrd="0" parTransId="{C17E86EC-C8C4-4CE7-8BD3-DA38F0C4F752}" sibTransId="{31DE9CB8-2B3F-48FE-95CB-35C1BAFE1FF3}"/>
    <dgm:cxn modelId="{28E340B2-44BF-4629-A2C5-782B75BB9A85}" type="presOf" srcId="{B255F197-70DB-4145-933C-89082EB90A26}" destId="{75A519A2-3D60-4C80-A4C7-ECC0C8EBAB97}" srcOrd="0" destOrd="0" presId="urn:microsoft.com/office/officeart/2005/8/layout/process3"/>
    <dgm:cxn modelId="{68F18452-4045-4AB4-8C05-CCC5A1BA34F2}" type="presOf" srcId="{FAB5FCD3-2FAB-4C48-87BF-973D8E856F32}" destId="{5DED0B82-5C80-4DDE-9681-31639430ECCD}" srcOrd="1" destOrd="0" presId="urn:microsoft.com/office/officeart/2005/8/layout/process3"/>
    <dgm:cxn modelId="{39868739-5621-4720-859D-CB3E6DD75B34}" srcId="{44226D2C-85B7-43EE-9195-2F3B3A7D3357}" destId="{9383CFD0-2AE4-4BC4-927A-7C067CE581FD}" srcOrd="0" destOrd="0" parTransId="{B7DD109A-DF3F-4AB9-BF26-C93538C74C83}" sibTransId="{F4B330CC-C0B8-4FD6-BE89-0D37EAFC33EE}"/>
    <dgm:cxn modelId="{58CBBBB3-67CE-4381-B83B-49F462FD99E6}" type="presOf" srcId="{F4B330CC-C0B8-4FD6-BE89-0D37EAFC33EE}" destId="{2C86F674-4F95-40DF-9B4B-73F673B6D9CC}" srcOrd="1" destOrd="0" presId="urn:microsoft.com/office/officeart/2005/8/layout/process3"/>
    <dgm:cxn modelId="{5D71D5C9-3894-4DED-8D5C-6BB3BF4B5595}" type="presOf" srcId="{CEE67F3C-2A52-45A3-ABD3-8983888A4943}" destId="{119B87E2-48A6-452D-B90A-17819576DB37}" srcOrd="0" destOrd="0" presId="urn:microsoft.com/office/officeart/2005/8/layout/process3"/>
    <dgm:cxn modelId="{1547174F-AFC9-4428-9C3E-BA596DCFB493}" type="presParOf" srcId="{973DF18C-CE07-4AE3-A909-D0516A8F5F8A}" destId="{FCA8BC3E-9258-4D82-A5F1-26CF173E75D9}" srcOrd="0" destOrd="0" presId="urn:microsoft.com/office/officeart/2005/8/layout/process3"/>
    <dgm:cxn modelId="{4F9341B1-9982-4950-9BB1-57202512D8DA}" type="presParOf" srcId="{FCA8BC3E-9258-4D82-A5F1-26CF173E75D9}" destId="{73CE4626-EE95-4921-A373-C67A5F2D825A}" srcOrd="0" destOrd="0" presId="urn:microsoft.com/office/officeart/2005/8/layout/process3"/>
    <dgm:cxn modelId="{D414EF81-0980-4305-9890-BE1EEA0BDDD0}" type="presParOf" srcId="{FCA8BC3E-9258-4D82-A5F1-26CF173E75D9}" destId="{A0172005-D40F-4302-A313-D1560336CDD7}" srcOrd="1" destOrd="0" presId="urn:microsoft.com/office/officeart/2005/8/layout/process3"/>
    <dgm:cxn modelId="{59F9E34C-23A5-4AC6-A131-8B9C7EC46501}" type="presParOf" srcId="{FCA8BC3E-9258-4D82-A5F1-26CF173E75D9}" destId="{119B87E2-48A6-452D-B90A-17819576DB37}" srcOrd="2" destOrd="0" presId="urn:microsoft.com/office/officeart/2005/8/layout/process3"/>
    <dgm:cxn modelId="{D912DB3F-89CB-418C-BE88-14CD234F5AF5}" type="presParOf" srcId="{973DF18C-CE07-4AE3-A909-D0516A8F5F8A}" destId="{102A6A4D-F09E-4781-B97B-E79AF0B6F638}" srcOrd="1" destOrd="0" presId="urn:microsoft.com/office/officeart/2005/8/layout/process3"/>
    <dgm:cxn modelId="{F03B71E4-3DE0-4232-97CA-06D758710FE8}" type="presParOf" srcId="{102A6A4D-F09E-4781-B97B-E79AF0B6F638}" destId="{2C86F674-4F95-40DF-9B4B-73F673B6D9CC}" srcOrd="0" destOrd="0" presId="urn:microsoft.com/office/officeart/2005/8/layout/process3"/>
    <dgm:cxn modelId="{0A328ADF-80BD-49E2-9E61-AB90FC958CD2}" type="presParOf" srcId="{973DF18C-CE07-4AE3-A909-D0516A8F5F8A}" destId="{765024C4-B007-4717-A0C3-60EDB4571375}" srcOrd="2" destOrd="0" presId="urn:microsoft.com/office/officeart/2005/8/layout/process3"/>
    <dgm:cxn modelId="{F27C5DD5-BF7C-4803-8C96-1440E3D30EE1}" type="presParOf" srcId="{765024C4-B007-4717-A0C3-60EDB4571375}" destId="{DF35EBE3-0632-4736-BE81-D50419A574C0}" srcOrd="0" destOrd="0" presId="urn:microsoft.com/office/officeart/2005/8/layout/process3"/>
    <dgm:cxn modelId="{7692E446-CB97-4E11-B8BA-8CEB09920AF4}" type="presParOf" srcId="{765024C4-B007-4717-A0C3-60EDB4571375}" destId="{3D8A8B35-8FCC-4222-BCC6-7854D1FF53A3}" srcOrd="1" destOrd="0" presId="urn:microsoft.com/office/officeart/2005/8/layout/process3"/>
    <dgm:cxn modelId="{1429FA52-B80E-4790-BC97-3989D7F35979}" type="presParOf" srcId="{765024C4-B007-4717-A0C3-60EDB4571375}" destId="{CD08E332-31B3-4169-B3DF-4755A8506298}" srcOrd="2" destOrd="0" presId="urn:microsoft.com/office/officeart/2005/8/layout/process3"/>
    <dgm:cxn modelId="{A90204D8-DC93-46D7-A28B-9430B22D96FD}" type="presParOf" srcId="{973DF18C-CE07-4AE3-A909-D0516A8F5F8A}" destId="{31F34902-5690-4C7F-8964-551FBF86E668}" srcOrd="3" destOrd="0" presId="urn:microsoft.com/office/officeart/2005/8/layout/process3"/>
    <dgm:cxn modelId="{32A35D5F-ED64-4A44-9699-BFD266295D97}" type="presParOf" srcId="{31F34902-5690-4C7F-8964-551FBF86E668}" destId="{5DED0B82-5C80-4DDE-9681-31639430ECCD}" srcOrd="0" destOrd="0" presId="urn:microsoft.com/office/officeart/2005/8/layout/process3"/>
    <dgm:cxn modelId="{1BB941F7-5BF9-4AA3-9742-0C161C1552C6}" type="presParOf" srcId="{973DF18C-CE07-4AE3-A909-D0516A8F5F8A}" destId="{365AC6A0-AECA-4ECC-AF89-BDC285D7BB5C}" srcOrd="4" destOrd="0" presId="urn:microsoft.com/office/officeart/2005/8/layout/process3"/>
    <dgm:cxn modelId="{54291A67-A11E-42FD-B40D-DCFBD111EDD7}" type="presParOf" srcId="{365AC6A0-AECA-4ECC-AF89-BDC285D7BB5C}" destId="{DD8671DA-1C4E-4147-A801-6F4906BA1609}" srcOrd="0" destOrd="0" presId="urn:microsoft.com/office/officeart/2005/8/layout/process3"/>
    <dgm:cxn modelId="{DF8A4528-7504-4C8F-82B1-3C3013C73BF0}" type="presParOf" srcId="{365AC6A0-AECA-4ECC-AF89-BDC285D7BB5C}" destId="{A94672D5-010A-4285-BAF7-17BBE7C050F2}" srcOrd="1" destOrd="0" presId="urn:microsoft.com/office/officeart/2005/8/layout/process3"/>
    <dgm:cxn modelId="{90151452-852A-47D8-913F-7D4605F2B3C0}" type="presParOf" srcId="{365AC6A0-AECA-4ECC-AF89-BDC285D7BB5C}" destId="{75A519A2-3D60-4C80-A4C7-ECC0C8EBAB97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E1839A4-1698-4FF9-9383-93F61F4B2681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19A6E5A-9F14-4C16-9978-CAD9C339E08C}">
      <dgm:prSet phldrT="[Текст]" custT="1"/>
      <dgm:spPr/>
      <dgm:t>
        <a:bodyPr/>
        <a:lstStyle/>
        <a:p>
          <a:r>
            <a:rPr lang="ru-RU" sz="1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172 организации </a:t>
          </a:r>
          <a:r>
            <a: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в реестре поставщиков социальных услуг </a:t>
          </a:r>
          <a:endParaRPr lang="ru-RU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159A9E5F-970F-45E5-9507-29132B1C02F0}" type="parTrans" cxnId="{328C0FA0-3F61-4E18-A0A8-7FD694FAF5D3}">
      <dgm:prSet/>
      <dgm:spPr/>
      <dgm:t>
        <a:bodyPr/>
        <a:lstStyle/>
        <a:p>
          <a:endParaRPr lang="ru-RU" sz="1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435D5449-4858-4AAA-A5F8-1D1F86B27231}" type="sibTrans" cxnId="{328C0FA0-3F61-4E18-A0A8-7FD694FAF5D3}">
      <dgm:prSet/>
      <dgm:spPr/>
      <dgm:t>
        <a:bodyPr/>
        <a:lstStyle/>
        <a:p>
          <a:endParaRPr lang="ru-RU" sz="1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3592CABB-FDC8-417B-A38E-54B5106B130A}">
      <dgm:prSet phldrT="[Текст]" custT="1"/>
      <dgm:spPr/>
      <dgm:t>
        <a:bodyPr/>
        <a:lstStyle/>
        <a:p>
          <a:r>
            <a:rPr lang="ru-RU" sz="1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168 государственных </a:t>
          </a:r>
          <a:r>
            <a: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поставщиков социальных услуг </a:t>
          </a:r>
          <a:endParaRPr lang="ru-RU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C254B248-F595-4B49-81CD-EF306DB9C118}" type="parTrans" cxnId="{D8518B21-CDD4-4F68-90B1-43E5C9865D54}">
      <dgm:prSet/>
      <dgm:spPr/>
      <dgm:t>
        <a:bodyPr/>
        <a:lstStyle/>
        <a:p>
          <a:endParaRPr lang="ru-RU" sz="1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1A20A878-9EC1-448A-9411-53410C769AD6}" type="sibTrans" cxnId="{D8518B21-CDD4-4F68-90B1-43E5C9865D54}">
      <dgm:prSet/>
      <dgm:spPr/>
      <dgm:t>
        <a:bodyPr/>
        <a:lstStyle/>
        <a:p>
          <a:endParaRPr lang="ru-RU" sz="1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4635AFAC-F0BB-4C1A-96E5-11C7F24797E7}">
      <dgm:prSet phldrT="[Текст]" custT="1"/>
      <dgm:spPr/>
      <dgm:t>
        <a:bodyPr/>
        <a:lstStyle/>
        <a:p>
          <a:r>
            <a:rPr lang="ru-RU" sz="1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4 негосударственных </a:t>
          </a:r>
          <a:r>
            <a: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поставщика социальных услуг</a:t>
          </a:r>
          <a:endParaRPr lang="ru-RU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05D7F273-C48F-45AC-841C-FCF8F3118895}" type="parTrans" cxnId="{0DD1B349-F7A0-4676-855E-4E6BC88D690C}">
      <dgm:prSet/>
      <dgm:spPr/>
      <dgm:t>
        <a:bodyPr/>
        <a:lstStyle/>
        <a:p>
          <a:endParaRPr lang="ru-RU" sz="1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B09572CE-45D1-450A-B045-B8326A68B4FC}" type="sibTrans" cxnId="{0DD1B349-F7A0-4676-855E-4E6BC88D690C}">
      <dgm:prSet/>
      <dgm:spPr/>
      <dgm:t>
        <a:bodyPr/>
        <a:lstStyle/>
        <a:p>
          <a:endParaRPr lang="ru-RU" sz="1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9F9E0ECD-AEB8-48C7-ADAE-D4D06F98F9B0}" type="pres">
      <dgm:prSet presAssocID="{4E1839A4-1698-4FF9-9383-93F61F4B2681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660DD82-701C-46CC-AF81-4FECB1609D33}" type="pres">
      <dgm:prSet presAssocID="{F19A6E5A-9F14-4C16-9978-CAD9C339E08C}" presName="hierRoot1" presStyleCnt="0"/>
      <dgm:spPr/>
    </dgm:pt>
    <dgm:pt modelId="{4428D079-9A25-4B5F-8FD4-659E869127D1}" type="pres">
      <dgm:prSet presAssocID="{F19A6E5A-9F14-4C16-9978-CAD9C339E08C}" presName="composite" presStyleCnt="0"/>
      <dgm:spPr/>
    </dgm:pt>
    <dgm:pt modelId="{6321C40F-6BA1-4D08-B4CC-2F8342FCA117}" type="pres">
      <dgm:prSet presAssocID="{F19A6E5A-9F14-4C16-9978-CAD9C339E08C}" presName="background" presStyleLbl="node0" presStyleIdx="0" presStyleCnt="1"/>
      <dgm:spPr/>
    </dgm:pt>
    <dgm:pt modelId="{CBA24B63-A9AA-41B1-8F42-578300E97C8A}" type="pres">
      <dgm:prSet presAssocID="{F19A6E5A-9F14-4C16-9978-CAD9C339E08C}" presName="text" presStyleLbl="fgAcc0" presStyleIdx="0" presStyleCnt="1" custScaleX="26592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71DFE27-6FE7-4188-B201-7D45CD12FFDC}" type="pres">
      <dgm:prSet presAssocID="{F19A6E5A-9F14-4C16-9978-CAD9C339E08C}" presName="hierChild2" presStyleCnt="0"/>
      <dgm:spPr/>
    </dgm:pt>
    <dgm:pt modelId="{4A2B8C31-C887-4A4A-A281-AB579B8BE477}" type="pres">
      <dgm:prSet presAssocID="{C254B248-F595-4B49-81CD-EF306DB9C118}" presName="Name10" presStyleLbl="parChTrans1D2" presStyleIdx="0" presStyleCnt="2"/>
      <dgm:spPr/>
      <dgm:t>
        <a:bodyPr/>
        <a:lstStyle/>
        <a:p>
          <a:endParaRPr lang="ru-RU"/>
        </a:p>
      </dgm:t>
    </dgm:pt>
    <dgm:pt modelId="{E589EBBE-EBCE-4505-AE7D-783656C80899}" type="pres">
      <dgm:prSet presAssocID="{3592CABB-FDC8-417B-A38E-54B5106B130A}" presName="hierRoot2" presStyleCnt="0"/>
      <dgm:spPr/>
    </dgm:pt>
    <dgm:pt modelId="{B0039F4F-0D46-44F0-8C38-EC652CD19546}" type="pres">
      <dgm:prSet presAssocID="{3592CABB-FDC8-417B-A38E-54B5106B130A}" presName="composite2" presStyleCnt="0"/>
      <dgm:spPr/>
    </dgm:pt>
    <dgm:pt modelId="{7C8C5477-4983-4163-8662-885046F0DA90}" type="pres">
      <dgm:prSet presAssocID="{3592CABB-FDC8-417B-A38E-54B5106B130A}" presName="background2" presStyleLbl="node2" presStyleIdx="0" presStyleCnt="2"/>
      <dgm:spPr/>
    </dgm:pt>
    <dgm:pt modelId="{D41151C8-697B-46D7-9475-F73609BDC06E}" type="pres">
      <dgm:prSet presAssocID="{3592CABB-FDC8-417B-A38E-54B5106B130A}" presName="text2" presStyleLbl="fgAcc2" presStyleIdx="0" presStyleCnt="2" custScaleX="22433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52AAA04-D2E7-4B2C-BB8C-7A52E84D6413}" type="pres">
      <dgm:prSet presAssocID="{3592CABB-FDC8-417B-A38E-54B5106B130A}" presName="hierChild3" presStyleCnt="0"/>
      <dgm:spPr/>
    </dgm:pt>
    <dgm:pt modelId="{C2F0186E-A792-494A-9926-6BDE82E2D0C2}" type="pres">
      <dgm:prSet presAssocID="{05D7F273-C48F-45AC-841C-FCF8F3118895}" presName="Name10" presStyleLbl="parChTrans1D2" presStyleIdx="1" presStyleCnt="2"/>
      <dgm:spPr/>
      <dgm:t>
        <a:bodyPr/>
        <a:lstStyle/>
        <a:p>
          <a:endParaRPr lang="ru-RU"/>
        </a:p>
      </dgm:t>
    </dgm:pt>
    <dgm:pt modelId="{89A98445-5C28-4D6A-82B8-B8C44B914A6F}" type="pres">
      <dgm:prSet presAssocID="{4635AFAC-F0BB-4C1A-96E5-11C7F24797E7}" presName="hierRoot2" presStyleCnt="0"/>
      <dgm:spPr/>
    </dgm:pt>
    <dgm:pt modelId="{32EB7690-9E7B-413E-8AEB-879412B6F3B7}" type="pres">
      <dgm:prSet presAssocID="{4635AFAC-F0BB-4C1A-96E5-11C7F24797E7}" presName="composite2" presStyleCnt="0"/>
      <dgm:spPr/>
    </dgm:pt>
    <dgm:pt modelId="{2CC10359-A446-44C0-BE46-673B7FCD3258}" type="pres">
      <dgm:prSet presAssocID="{4635AFAC-F0BB-4C1A-96E5-11C7F24797E7}" presName="background2" presStyleLbl="node2" presStyleIdx="1" presStyleCnt="2"/>
      <dgm:spPr/>
    </dgm:pt>
    <dgm:pt modelId="{E6783A54-92CB-4147-AD31-62FFCD6AD554}" type="pres">
      <dgm:prSet presAssocID="{4635AFAC-F0BB-4C1A-96E5-11C7F24797E7}" presName="text2" presStyleLbl="fgAcc2" presStyleIdx="1" presStyleCnt="2" custScaleX="20223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F4CFC9E-15AD-400B-9560-20A5FEA4878B}" type="pres">
      <dgm:prSet presAssocID="{4635AFAC-F0BB-4C1A-96E5-11C7F24797E7}" presName="hierChild3" presStyleCnt="0"/>
      <dgm:spPr/>
    </dgm:pt>
  </dgm:ptLst>
  <dgm:cxnLst>
    <dgm:cxn modelId="{63C27273-525C-4ACB-9703-2E7F9C44084B}" type="presOf" srcId="{3592CABB-FDC8-417B-A38E-54B5106B130A}" destId="{D41151C8-697B-46D7-9475-F73609BDC06E}" srcOrd="0" destOrd="0" presId="urn:microsoft.com/office/officeart/2005/8/layout/hierarchy1"/>
    <dgm:cxn modelId="{28656CE0-415D-40BD-B1C9-D4D7D6A980EF}" type="presOf" srcId="{4635AFAC-F0BB-4C1A-96E5-11C7F24797E7}" destId="{E6783A54-92CB-4147-AD31-62FFCD6AD554}" srcOrd="0" destOrd="0" presId="urn:microsoft.com/office/officeart/2005/8/layout/hierarchy1"/>
    <dgm:cxn modelId="{6B0EC178-90A4-4088-BBB5-FAC23388625D}" type="presOf" srcId="{05D7F273-C48F-45AC-841C-FCF8F3118895}" destId="{C2F0186E-A792-494A-9926-6BDE82E2D0C2}" srcOrd="0" destOrd="0" presId="urn:microsoft.com/office/officeart/2005/8/layout/hierarchy1"/>
    <dgm:cxn modelId="{0DD1B349-F7A0-4676-855E-4E6BC88D690C}" srcId="{F19A6E5A-9F14-4C16-9978-CAD9C339E08C}" destId="{4635AFAC-F0BB-4C1A-96E5-11C7F24797E7}" srcOrd="1" destOrd="0" parTransId="{05D7F273-C48F-45AC-841C-FCF8F3118895}" sibTransId="{B09572CE-45D1-450A-B045-B8326A68B4FC}"/>
    <dgm:cxn modelId="{1137E93A-AEF0-4948-9EC2-01F1828E23F2}" type="presOf" srcId="{4E1839A4-1698-4FF9-9383-93F61F4B2681}" destId="{9F9E0ECD-AEB8-48C7-ADAE-D4D06F98F9B0}" srcOrd="0" destOrd="0" presId="urn:microsoft.com/office/officeart/2005/8/layout/hierarchy1"/>
    <dgm:cxn modelId="{32EFD848-CC16-4400-8D0B-CABF01A667FC}" type="presOf" srcId="{F19A6E5A-9F14-4C16-9978-CAD9C339E08C}" destId="{CBA24B63-A9AA-41B1-8F42-578300E97C8A}" srcOrd="0" destOrd="0" presId="urn:microsoft.com/office/officeart/2005/8/layout/hierarchy1"/>
    <dgm:cxn modelId="{82248BD4-9BCD-405D-AF63-DF9BA874AAB0}" type="presOf" srcId="{C254B248-F595-4B49-81CD-EF306DB9C118}" destId="{4A2B8C31-C887-4A4A-A281-AB579B8BE477}" srcOrd="0" destOrd="0" presId="urn:microsoft.com/office/officeart/2005/8/layout/hierarchy1"/>
    <dgm:cxn modelId="{D8518B21-CDD4-4F68-90B1-43E5C9865D54}" srcId="{F19A6E5A-9F14-4C16-9978-CAD9C339E08C}" destId="{3592CABB-FDC8-417B-A38E-54B5106B130A}" srcOrd="0" destOrd="0" parTransId="{C254B248-F595-4B49-81CD-EF306DB9C118}" sibTransId="{1A20A878-9EC1-448A-9411-53410C769AD6}"/>
    <dgm:cxn modelId="{328C0FA0-3F61-4E18-A0A8-7FD694FAF5D3}" srcId="{4E1839A4-1698-4FF9-9383-93F61F4B2681}" destId="{F19A6E5A-9F14-4C16-9978-CAD9C339E08C}" srcOrd="0" destOrd="0" parTransId="{159A9E5F-970F-45E5-9507-29132B1C02F0}" sibTransId="{435D5449-4858-4AAA-A5F8-1D1F86B27231}"/>
    <dgm:cxn modelId="{D0DE9C29-0C97-4D39-8B82-4F679115E81B}" type="presParOf" srcId="{9F9E0ECD-AEB8-48C7-ADAE-D4D06F98F9B0}" destId="{E660DD82-701C-46CC-AF81-4FECB1609D33}" srcOrd="0" destOrd="0" presId="urn:microsoft.com/office/officeart/2005/8/layout/hierarchy1"/>
    <dgm:cxn modelId="{198D2F26-6D1D-45F9-91A4-22C71427D1EA}" type="presParOf" srcId="{E660DD82-701C-46CC-AF81-4FECB1609D33}" destId="{4428D079-9A25-4B5F-8FD4-659E869127D1}" srcOrd="0" destOrd="0" presId="urn:microsoft.com/office/officeart/2005/8/layout/hierarchy1"/>
    <dgm:cxn modelId="{FDE5D15F-3FF8-4C34-8CF2-A8D7B781E863}" type="presParOf" srcId="{4428D079-9A25-4B5F-8FD4-659E869127D1}" destId="{6321C40F-6BA1-4D08-B4CC-2F8342FCA117}" srcOrd="0" destOrd="0" presId="urn:microsoft.com/office/officeart/2005/8/layout/hierarchy1"/>
    <dgm:cxn modelId="{0436EC4F-808C-4EA0-8405-6FB523BF5297}" type="presParOf" srcId="{4428D079-9A25-4B5F-8FD4-659E869127D1}" destId="{CBA24B63-A9AA-41B1-8F42-578300E97C8A}" srcOrd="1" destOrd="0" presId="urn:microsoft.com/office/officeart/2005/8/layout/hierarchy1"/>
    <dgm:cxn modelId="{231B277D-452B-4A81-ACE3-353F7E67ACBE}" type="presParOf" srcId="{E660DD82-701C-46CC-AF81-4FECB1609D33}" destId="{E71DFE27-6FE7-4188-B201-7D45CD12FFDC}" srcOrd="1" destOrd="0" presId="urn:microsoft.com/office/officeart/2005/8/layout/hierarchy1"/>
    <dgm:cxn modelId="{E9155287-1B27-48AA-BD50-A74A9D5BC460}" type="presParOf" srcId="{E71DFE27-6FE7-4188-B201-7D45CD12FFDC}" destId="{4A2B8C31-C887-4A4A-A281-AB579B8BE477}" srcOrd="0" destOrd="0" presId="urn:microsoft.com/office/officeart/2005/8/layout/hierarchy1"/>
    <dgm:cxn modelId="{F7AD7C19-8BB6-4F9C-A0DB-C8B83B00F7FF}" type="presParOf" srcId="{E71DFE27-6FE7-4188-B201-7D45CD12FFDC}" destId="{E589EBBE-EBCE-4505-AE7D-783656C80899}" srcOrd="1" destOrd="0" presId="urn:microsoft.com/office/officeart/2005/8/layout/hierarchy1"/>
    <dgm:cxn modelId="{7E77482E-40C3-4430-AE60-BD9AB3FF9945}" type="presParOf" srcId="{E589EBBE-EBCE-4505-AE7D-783656C80899}" destId="{B0039F4F-0D46-44F0-8C38-EC652CD19546}" srcOrd="0" destOrd="0" presId="urn:microsoft.com/office/officeart/2005/8/layout/hierarchy1"/>
    <dgm:cxn modelId="{4BA03253-0A1B-455D-A6B0-15DD5B05C9FF}" type="presParOf" srcId="{B0039F4F-0D46-44F0-8C38-EC652CD19546}" destId="{7C8C5477-4983-4163-8662-885046F0DA90}" srcOrd="0" destOrd="0" presId="urn:microsoft.com/office/officeart/2005/8/layout/hierarchy1"/>
    <dgm:cxn modelId="{9315A75D-7C95-4BA1-986B-DF0B459D2032}" type="presParOf" srcId="{B0039F4F-0D46-44F0-8C38-EC652CD19546}" destId="{D41151C8-697B-46D7-9475-F73609BDC06E}" srcOrd="1" destOrd="0" presId="urn:microsoft.com/office/officeart/2005/8/layout/hierarchy1"/>
    <dgm:cxn modelId="{8BFBAD9B-72E4-4939-9844-D11371ACD2C1}" type="presParOf" srcId="{E589EBBE-EBCE-4505-AE7D-783656C80899}" destId="{752AAA04-D2E7-4B2C-BB8C-7A52E84D6413}" srcOrd="1" destOrd="0" presId="urn:microsoft.com/office/officeart/2005/8/layout/hierarchy1"/>
    <dgm:cxn modelId="{C5027387-3CE9-4A09-A04D-9A8179CE77AE}" type="presParOf" srcId="{E71DFE27-6FE7-4188-B201-7D45CD12FFDC}" destId="{C2F0186E-A792-494A-9926-6BDE82E2D0C2}" srcOrd="2" destOrd="0" presId="urn:microsoft.com/office/officeart/2005/8/layout/hierarchy1"/>
    <dgm:cxn modelId="{2549C87E-6061-48E9-B486-2B69946A9623}" type="presParOf" srcId="{E71DFE27-6FE7-4188-B201-7D45CD12FFDC}" destId="{89A98445-5C28-4D6A-82B8-B8C44B914A6F}" srcOrd="3" destOrd="0" presId="urn:microsoft.com/office/officeart/2005/8/layout/hierarchy1"/>
    <dgm:cxn modelId="{2B9000D6-0201-4AF8-9E77-18DE2A171533}" type="presParOf" srcId="{89A98445-5C28-4D6A-82B8-B8C44B914A6F}" destId="{32EB7690-9E7B-413E-8AEB-879412B6F3B7}" srcOrd="0" destOrd="0" presId="urn:microsoft.com/office/officeart/2005/8/layout/hierarchy1"/>
    <dgm:cxn modelId="{2F26299D-3090-47F8-94CD-3CB5401ED583}" type="presParOf" srcId="{32EB7690-9E7B-413E-8AEB-879412B6F3B7}" destId="{2CC10359-A446-44C0-BE46-673B7FCD3258}" srcOrd="0" destOrd="0" presId="urn:microsoft.com/office/officeart/2005/8/layout/hierarchy1"/>
    <dgm:cxn modelId="{AEFFFCA1-7F01-44DF-ADD9-F5FA0E328B0D}" type="presParOf" srcId="{32EB7690-9E7B-413E-8AEB-879412B6F3B7}" destId="{E6783A54-92CB-4147-AD31-62FFCD6AD554}" srcOrd="1" destOrd="0" presId="urn:microsoft.com/office/officeart/2005/8/layout/hierarchy1"/>
    <dgm:cxn modelId="{9154C2FC-9625-4C21-899C-8B86EA50C8DA}" type="presParOf" srcId="{89A98445-5C28-4D6A-82B8-B8C44B914A6F}" destId="{2F4CFC9E-15AD-400B-9560-20A5FEA4878B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D2DBB32-B797-45D9-A3EF-4FEF558138FD}" type="doc">
      <dgm:prSet loTypeId="urn:microsoft.com/office/officeart/2005/8/layout/chart3" loCatId="cycle" qsTypeId="urn:microsoft.com/office/officeart/2005/8/quickstyle/simple1" qsCatId="simple" csTypeId="urn:microsoft.com/office/officeart/2005/8/colors/colorful5" csCatId="colorful" phldr="1"/>
      <dgm:spPr/>
    </dgm:pt>
    <dgm:pt modelId="{725F2572-333A-4004-8D3C-05DABD17DE74}">
      <dgm:prSet phldrT="[Текст]" custT="1"/>
      <dgm:spPr/>
      <dgm:t>
        <a:bodyPr/>
        <a:lstStyle/>
        <a:p>
          <a:r>
            <a:rPr lang="ru-RU" sz="1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33 учреждения в сфере культуры</a:t>
          </a:r>
          <a:endParaRPr lang="ru-RU" sz="1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B74A78-A698-48B3-B991-A5576D347B0A}" type="parTrans" cxnId="{15B478BF-A162-4764-BA55-9E8E4C9B8D79}">
      <dgm:prSet/>
      <dgm:spPr/>
      <dgm:t>
        <a:bodyPr/>
        <a:lstStyle/>
        <a:p>
          <a:endParaRPr lang="ru-RU" sz="1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F7B061A-2544-4312-8E2E-24AD9B2C849D}" type="sibTrans" cxnId="{15B478BF-A162-4764-BA55-9E8E4C9B8D79}">
      <dgm:prSet/>
      <dgm:spPr/>
      <dgm:t>
        <a:bodyPr/>
        <a:lstStyle/>
        <a:p>
          <a:endParaRPr lang="ru-RU" sz="1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BBC8E5-CD52-4540-864F-9C4F376D5658}">
      <dgm:prSet phldrT="[Текст]" custT="1"/>
      <dgm:spPr/>
      <dgm:t>
        <a:bodyPr/>
        <a:lstStyle/>
        <a:p>
          <a:r>
            <a:rPr lang="ru-RU" sz="1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15 медицинских организаций, оказывающих услуги за счет ОМС</a:t>
          </a:r>
          <a:endParaRPr lang="ru-RU" sz="1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F56AECA-9DAD-475F-BA0E-ADE65D4D4BE8}" type="parTrans" cxnId="{2E97A040-C01A-49CC-8392-0AE5D49412F6}">
      <dgm:prSet/>
      <dgm:spPr/>
      <dgm:t>
        <a:bodyPr/>
        <a:lstStyle/>
        <a:p>
          <a:endParaRPr lang="ru-RU" sz="1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B66D197-5360-4120-843D-DA2AD39D6ED4}" type="sibTrans" cxnId="{2E97A040-C01A-49CC-8392-0AE5D49412F6}">
      <dgm:prSet/>
      <dgm:spPr/>
      <dgm:t>
        <a:bodyPr/>
        <a:lstStyle/>
        <a:p>
          <a:endParaRPr lang="ru-RU" sz="1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F80A90C-BB11-4FAB-B68F-8A16CD3630C6}">
      <dgm:prSet phldrT="[Текст]" custT="1"/>
      <dgm:spPr/>
      <dgm:t>
        <a:bodyPr/>
        <a:lstStyle/>
        <a:p>
          <a:r>
            <a:rPr lang="ru-RU" sz="1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ПФ, ФСС, ГБ МСЭ</a:t>
          </a:r>
          <a:endParaRPr lang="ru-RU" sz="1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E27D912-C85B-484A-B118-E198CB6DADAE}" type="parTrans" cxnId="{F7143DEA-1881-4437-883E-9A59EA584E99}">
      <dgm:prSet/>
      <dgm:spPr/>
      <dgm:t>
        <a:bodyPr/>
        <a:lstStyle/>
        <a:p>
          <a:endParaRPr lang="ru-RU" sz="1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DAE79E2-F510-4444-85F0-4D545D058C89}" type="sibTrans" cxnId="{F7143DEA-1881-4437-883E-9A59EA584E99}">
      <dgm:prSet/>
      <dgm:spPr/>
      <dgm:t>
        <a:bodyPr/>
        <a:lstStyle/>
        <a:p>
          <a:endParaRPr lang="ru-RU" sz="1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E3F24F-BB75-4BB2-A649-F13CD52C05DD}">
      <dgm:prSet custT="1"/>
      <dgm:spPr/>
      <dgm:t>
        <a:bodyPr/>
        <a:lstStyle/>
        <a:p>
          <a:r>
            <a:rPr lang="ru-RU" sz="1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42 учреждения службы занятости</a:t>
          </a:r>
          <a:endParaRPr lang="ru-RU" sz="1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D10241B-254F-4F27-AF41-4F40FB070F24}" type="parTrans" cxnId="{7297225C-A759-4C3C-9C8E-11D1A47AB932}">
      <dgm:prSet/>
      <dgm:spPr/>
      <dgm:t>
        <a:bodyPr/>
        <a:lstStyle/>
        <a:p>
          <a:endParaRPr lang="ru-RU" sz="1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D664B73-2CBA-4E06-A431-0922729A46F0}" type="sibTrans" cxnId="{7297225C-A759-4C3C-9C8E-11D1A47AB932}">
      <dgm:prSet/>
      <dgm:spPr/>
      <dgm:t>
        <a:bodyPr/>
        <a:lstStyle/>
        <a:p>
          <a:endParaRPr lang="ru-RU" sz="1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6730A28-0FB6-4CC3-86FF-17E05BC5A63A}">
      <dgm:prSet phldrT="[Текст]" custT="1"/>
      <dgm:spPr/>
      <dgm:t>
        <a:bodyPr/>
        <a:lstStyle/>
        <a:p>
          <a:r>
            <a:rPr lang="ru-RU" sz="1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161 организация социального обслуживания населения</a:t>
          </a:r>
          <a:endParaRPr lang="ru-RU" sz="1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128380-6021-46F5-B054-600497E87D82}" type="parTrans" cxnId="{D6FDFD67-7145-44B0-8F6B-4CCA3749B052}">
      <dgm:prSet/>
      <dgm:spPr/>
      <dgm:t>
        <a:bodyPr/>
        <a:lstStyle/>
        <a:p>
          <a:endParaRPr lang="ru-RU" sz="1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FBCD897-27E9-47A0-8F03-BE2DA9E7C4AE}" type="sibTrans" cxnId="{D6FDFD67-7145-44B0-8F6B-4CCA3749B052}">
      <dgm:prSet/>
      <dgm:spPr/>
      <dgm:t>
        <a:bodyPr/>
        <a:lstStyle/>
        <a:p>
          <a:endParaRPr lang="ru-RU" sz="1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348D60-F193-470E-BA4E-8B23D666CCAE}">
      <dgm:prSet phldrT="[Текст]" custT="1"/>
      <dgm:spPr/>
      <dgm:t>
        <a:bodyPr/>
        <a:lstStyle/>
        <a:p>
          <a:r>
            <a:rPr lang="ru-RU" sz="1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180 образовательных организаций, </a:t>
          </a:r>
        </a:p>
        <a:p>
          <a:r>
            <a:rPr lang="ru-RU" sz="1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5 профильных составов центральной психолого-медико-педагогической комиссии  </a:t>
          </a:r>
        </a:p>
      </dgm:t>
    </dgm:pt>
    <dgm:pt modelId="{8C76CF78-FA96-4594-99E0-5802E5ED074D}" type="sibTrans" cxnId="{911255DB-BB41-44C1-AF16-28982DE73461}">
      <dgm:prSet/>
      <dgm:spPr/>
      <dgm:t>
        <a:bodyPr/>
        <a:lstStyle/>
        <a:p>
          <a:endParaRPr lang="ru-RU" sz="1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0268C2D-D167-441F-923E-E911086DA49F}" type="parTrans" cxnId="{911255DB-BB41-44C1-AF16-28982DE73461}">
      <dgm:prSet/>
      <dgm:spPr/>
      <dgm:t>
        <a:bodyPr/>
        <a:lstStyle/>
        <a:p>
          <a:endParaRPr lang="ru-RU" sz="1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FEE88EE-50EF-42B9-B7DF-ED15825A536D}">
      <dgm:prSet phldrT="[Текст]" custT="1"/>
      <dgm:spPr/>
      <dgm:t>
        <a:bodyPr/>
        <a:lstStyle/>
        <a:p>
          <a:r>
            <a:rPr lang="ru-RU" sz="1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15 учреждений организуют физкультурные занятия</a:t>
          </a:r>
          <a:endParaRPr lang="ru-RU" sz="1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6F6D20-8DDA-49BD-9CFA-1C5D60C4F702}" type="parTrans" cxnId="{5F2A1176-E9EC-4E71-91A8-9346D6EA1794}">
      <dgm:prSet/>
      <dgm:spPr/>
      <dgm:t>
        <a:bodyPr/>
        <a:lstStyle/>
        <a:p>
          <a:endParaRPr lang="ru-RU"/>
        </a:p>
      </dgm:t>
    </dgm:pt>
    <dgm:pt modelId="{637E0D5B-76A2-4891-9935-6E29CC228AC5}" type="sibTrans" cxnId="{5F2A1176-E9EC-4E71-91A8-9346D6EA1794}">
      <dgm:prSet/>
      <dgm:spPr/>
      <dgm:t>
        <a:bodyPr/>
        <a:lstStyle/>
        <a:p>
          <a:endParaRPr lang="ru-RU"/>
        </a:p>
      </dgm:t>
    </dgm:pt>
    <dgm:pt modelId="{75DA31EA-1E35-454C-B598-D3322928453F}" type="pres">
      <dgm:prSet presAssocID="{8D2DBB32-B797-45D9-A3EF-4FEF558138FD}" presName="compositeShape" presStyleCnt="0">
        <dgm:presLayoutVars>
          <dgm:chMax val="7"/>
          <dgm:dir/>
          <dgm:resizeHandles val="exact"/>
        </dgm:presLayoutVars>
      </dgm:prSet>
      <dgm:spPr/>
    </dgm:pt>
    <dgm:pt modelId="{950B958D-ACF8-49CF-A570-A779EDCAD5E4}" type="pres">
      <dgm:prSet presAssocID="{8D2DBB32-B797-45D9-A3EF-4FEF558138FD}" presName="wedge1" presStyleLbl="node1" presStyleIdx="0" presStyleCnt="7"/>
      <dgm:spPr/>
      <dgm:t>
        <a:bodyPr/>
        <a:lstStyle/>
        <a:p>
          <a:endParaRPr lang="ru-RU"/>
        </a:p>
      </dgm:t>
    </dgm:pt>
    <dgm:pt modelId="{8FBF929D-54A4-4961-A776-3B40E5FCDA3B}" type="pres">
      <dgm:prSet presAssocID="{8D2DBB32-B797-45D9-A3EF-4FEF558138FD}" presName="wedge1Tx" presStyleLbl="node1" presStyleIdx="0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9B06C8-6A68-4A57-A740-29FF6997589A}" type="pres">
      <dgm:prSet presAssocID="{8D2DBB32-B797-45D9-A3EF-4FEF558138FD}" presName="wedge2" presStyleLbl="node1" presStyleIdx="1" presStyleCnt="7"/>
      <dgm:spPr/>
      <dgm:t>
        <a:bodyPr/>
        <a:lstStyle/>
        <a:p>
          <a:endParaRPr lang="ru-RU"/>
        </a:p>
      </dgm:t>
    </dgm:pt>
    <dgm:pt modelId="{810DCAA8-58CA-4820-B48D-F887F3E357B3}" type="pres">
      <dgm:prSet presAssocID="{8D2DBB32-B797-45D9-A3EF-4FEF558138FD}" presName="wedge2Tx" presStyleLbl="node1" presStyleIdx="1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73C9C3-4BFC-4CEC-B095-A6A8137DC6B0}" type="pres">
      <dgm:prSet presAssocID="{8D2DBB32-B797-45D9-A3EF-4FEF558138FD}" presName="wedge3" presStyleLbl="node1" presStyleIdx="2" presStyleCnt="7"/>
      <dgm:spPr/>
      <dgm:t>
        <a:bodyPr/>
        <a:lstStyle/>
        <a:p>
          <a:endParaRPr lang="ru-RU"/>
        </a:p>
      </dgm:t>
    </dgm:pt>
    <dgm:pt modelId="{EB863E2C-674C-4E43-B4F6-CFD27BC3521A}" type="pres">
      <dgm:prSet presAssocID="{8D2DBB32-B797-45D9-A3EF-4FEF558138FD}" presName="wedge3Tx" presStyleLbl="node1" presStyleIdx="2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C8F0BD-143D-439F-AF46-B5E9391BCCD6}" type="pres">
      <dgm:prSet presAssocID="{8D2DBB32-B797-45D9-A3EF-4FEF558138FD}" presName="wedge4" presStyleLbl="node1" presStyleIdx="3" presStyleCnt="7"/>
      <dgm:spPr/>
      <dgm:t>
        <a:bodyPr/>
        <a:lstStyle/>
        <a:p>
          <a:endParaRPr lang="ru-RU"/>
        </a:p>
      </dgm:t>
    </dgm:pt>
    <dgm:pt modelId="{F3668624-D028-4FDA-A47E-9B018BFE46EE}" type="pres">
      <dgm:prSet presAssocID="{8D2DBB32-B797-45D9-A3EF-4FEF558138FD}" presName="wedge4Tx" presStyleLbl="node1" presStyleIdx="3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6723D2-3CF2-48DF-8E5B-44F4C569E8E7}" type="pres">
      <dgm:prSet presAssocID="{8D2DBB32-B797-45D9-A3EF-4FEF558138FD}" presName="wedge5" presStyleLbl="node1" presStyleIdx="4" presStyleCnt="7"/>
      <dgm:spPr/>
      <dgm:t>
        <a:bodyPr/>
        <a:lstStyle/>
        <a:p>
          <a:endParaRPr lang="ru-RU"/>
        </a:p>
      </dgm:t>
    </dgm:pt>
    <dgm:pt modelId="{BBF5B06B-D405-4A84-AA65-CB848EB987CE}" type="pres">
      <dgm:prSet presAssocID="{8D2DBB32-B797-45D9-A3EF-4FEF558138FD}" presName="wedge5Tx" presStyleLbl="node1" presStyleIdx="4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853585-4EC4-4DB4-BA5C-C9B59E8800E0}" type="pres">
      <dgm:prSet presAssocID="{8D2DBB32-B797-45D9-A3EF-4FEF558138FD}" presName="wedge6" presStyleLbl="node1" presStyleIdx="5" presStyleCnt="7"/>
      <dgm:spPr/>
      <dgm:t>
        <a:bodyPr/>
        <a:lstStyle/>
        <a:p>
          <a:endParaRPr lang="ru-RU"/>
        </a:p>
      </dgm:t>
    </dgm:pt>
    <dgm:pt modelId="{2527CF75-741D-4AE1-8070-CAE7A6520511}" type="pres">
      <dgm:prSet presAssocID="{8D2DBB32-B797-45D9-A3EF-4FEF558138FD}" presName="wedge6Tx" presStyleLbl="node1" presStyleIdx="5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74776E-52D3-412E-9E8C-7B66615326F3}" type="pres">
      <dgm:prSet presAssocID="{8D2DBB32-B797-45D9-A3EF-4FEF558138FD}" presName="wedge7" presStyleLbl="node1" presStyleIdx="6" presStyleCnt="7"/>
      <dgm:spPr/>
      <dgm:t>
        <a:bodyPr/>
        <a:lstStyle/>
        <a:p>
          <a:endParaRPr lang="ru-RU"/>
        </a:p>
      </dgm:t>
    </dgm:pt>
    <dgm:pt modelId="{1D82C5F3-C526-4AB4-B863-010E9CE8E558}" type="pres">
      <dgm:prSet presAssocID="{8D2DBB32-B797-45D9-A3EF-4FEF558138FD}" presName="wedge7Tx" presStyleLbl="node1" presStyleIdx="6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24E4960-81A2-42F0-A415-C6FD8D96E5F2}" type="presOf" srcId="{9F80A90C-BB11-4FAB-B68F-8A16CD3630C6}" destId="{0073C9C3-4BFC-4CEC-B095-A6A8137DC6B0}" srcOrd="0" destOrd="0" presId="urn:microsoft.com/office/officeart/2005/8/layout/chart3"/>
    <dgm:cxn modelId="{5F2A1176-E9EC-4E71-91A8-9346D6EA1794}" srcId="{8D2DBB32-B797-45D9-A3EF-4FEF558138FD}" destId="{6FEE88EE-50EF-42B9-B7DF-ED15825A536D}" srcOrd="5" destOrd="0" parTransId="{AA6F6D20-8DDA-49BD-9CFA-1C5D60C4F702}" sibTransId="{637E0D5B-76A2-4891-9935-6E29CC228AC5}"/>
    <dgm:cxn modelId="{F21055A1-1F70-4C6F-B283-561A91ED71AD}" type="presOf" srcId="{97BBC8E5-CD52-4540-864F-9C4F376D5658}" destId="{BBF5B06B-D405-4A84-AA65-CB848EB987CE}" srcOrd="1" destOrd="0" presId="urn:microsoft.com/office/officeart/2005/8/layout/chart3"/>
    <dgm:cxn modelId="{5966A3AA-B253-4106-A21E-A27E68240C07}" type="presOf" srcId="{4C348D60-F193-470E-BA4E-8B23D666CCAE}" destId="{810DCAA8-58CA-4820-B48D-F887F3E357B3}" srcOrd="1" destOrd="0" presId="urn:microsoft.com/office/officeart/2005/8/layout/chart3"/>
    <dgm:cxn modelId="{D6FDFD67-7145-44B0-8F6B-4CCA3749B052}" srcId="{8D2DBB32-B797-45D9-A3EF-4FEF558138FD}" destId="{D6730A28-0FB6-4CC3-86FF-17E05BC5A63A}" srcOrd="6" destOrd="0" parTransId="{EB128380-6021-46F5-B054-600497E87D82}" sibTransId="{3FBCD897-27E9-47A0-8F03-BE2DA9E7C4AE}"/>
    <dgm:cxn modelId="{7297225C-A759-4C3C-9C8E-11D1A47AB932}" srcId="{8D2DBB32-B797-45D9-A3EF-4FEF558138FD}" destId="{17E3F24F-BB75-4BB2-A649-F13CD52C05DD}" srcOrd="3" destOrd="0" parTransId="{5D10241B-254F-4F27-AF41-4F40FB070F24}" sibTransId="{6D664B73-2CBA-4E06-A431-0922729A46F0}"/>
    <dgm:cxn modelId="{E66B950A-925F-45DF-8D52-1CB5256B2FDD}" type="presOf" srcId="{17E3F24F-BB75-4BB2-A649-F13CD52C05DD}" destId="{F3668624-D028-4FDA-A47E-9B018BFE46EE}" srcOrd="1" destOrd="0" presId="urn:microsoft.com/office/officeart/2005/8/layout/chart3"/>
    <dgm:cxn modelId="{0880B596-C6FA-464A-A3C8-4E255883DB30}" type="presOf" srcId="{97BBC8E5-CD52-4540-864F-9C4F376D5658}" destId="{E36723D2-3CF2-48DF-8E5B-44F4C569E8E7}" srcOrd="0" destOrd="0" presId="urn:microsoft.com/office/officeart/2005/8/layout/chart3"/>
    <dgm:cxn modelId="{F7143DEA-1881-4437-883E-9A59EA584E99}" srcId="{8D2DBB32-B797-45D9-A3EF-4FEF558138FD}" destId="{9F80A90C-BB11-4FAB-B68F-8A16CD3630C6}" srcOrd="2" destOrd="0" parTransId="{7E27D912-C85B-484A-B118-E198CB6DADAE}" sibTransId="{5DAE79E2-F510-4444-85F0-4D545D058C89}"/>
    <dgm:cxn modelId="{2E97A040-C01A-49CC-8392-0AE5D49412F6}" srcId="{8D2DBB32-B797-45D9-A3EF-4FEF558138FD}" destId="{97BBC8E5-CD52-4540-864F-9C4F376D5658}" srcOrd="4" destOrd="0" parTransId="{BF56AECA-9DAD-475F-BA0E-ADE65D4D4BE8}" sibTransId="{9B66D197-5360-4120-843D-DA2AD39D6ED4}"/>
    <dgm:cxn modelId="{FFB9C01F-035D-4B29-AC3A-D797AE12B2C2}" type="presOf" srcId="{D6730A28-0FB6-4CC3-86FF-17E05BC5A63A}" destId="{8C74776E-52D3-412E-9E8C-7B66615326F3}" srcOrd="0" destOrd="0" presId="urn:microsoft.com/office/officeart/2005/8/layout/chart3"/>
    <dgm:cxn modelId="{D60E381E-C692-49FA-A92C-14F457E9F262}" type="presOf" srcId="{6FEE88EE-50EF-42B9-B7DF-ED15825A536D}" destId="{2527CF75-741D-4AE1-8070-CAE7A6520511}" srcOrd="1" destOrd="0" presId="urn:microsoft.com/office/officeart/2005/8/layout/chart3"/>
    <dgm:cxn modelId="{0AE3AC67-FCC7-40E7-B392-E01DFE8212EF}" type="presOf" srcId="{9F80A90C-BB11-4FAB-B68F-8A16CD3630C6}" destId="{EB863E2C-674C-4E43-B4F6-CFD27BC3521A}" srcOrd="1" destOrd="0" presId="urn:microsoft.com/office/officeart/2005/8/layout/chart3"/>
    <dgm:cxn modelId="{05F8F2CE-EF08-4C4E-9914-62942B441485}" type="presOf" srcId="{17E3F24F-BB75-4BB2-A649-F13CD52C05DD}" destId="{F3C8F0BD-143D-439F-AF46-B5E9391BCCD6}" srcOrd="0" destOrd="0" presId="urn:microsoft.com/office/officeart/2005/8/layout/chart3"/>
    <dgm:cxn modelId="{4B51C460-8EAA-4F30-A399-B2218BF1F829}" type="presOf" srcId="{725F2572-333A-4004-8D3C-05DABD17DE74}" destId="{950B958D-ACF8-49CF-A570-A779EDCAD5E4}" srcOrd="0" destOrd="0" presId="urn:microsoft.com/office/officeart/2005/8/layout/chart3"/>
    <dgm:cxn modelId="{15B478BF-A162-4764-BA55-9E8E4C9B8D79}" srcId="{8D2DBB32-B797-45D9-A3EF-4FEF558138FD}" destId="{725F2572-333A-4004-8D3C-05DABD17DE74}" srcOrd="0" destOrd="0" parTransId="{28B74A78-A698-48B3-B991-A5576D347B0A}" sibTransId="{EF7B061A-2544-4312-8E2E-24AD9B2C849D}"/>
    <dgm:cxn modelId="{B072DF0A-1FF3-40B3-90E4-970ADFB8FDD5}" type="presOf" srcId="{8D2DBB32-B797-45D9-A3EF-4FEF558138FD}" destId="{75DA31EA-1E35-454C-B598-D3322928453F}" srcOrd="0" destOrd="0" presId="urn:microsoft.com/office/officeart/2005/8/layout/chart3"/>
    <dgm:cxn modelId="{911255DB-BB41-44C1-AF16-28982DE73461}" srcId="{8D2DBB32-B797-45D9-A3EF-4FEF558138FD}" destId="{4C348D60-F193-470E-BA4E-8B23D666CCAE}" srcOrd="1" destOrd="0" parTransId="{30268C2D-D167-441F-923E-E911086DA49F}" sibTransId="{8C76CF78-FA96-4594-99E0-5802E5ED074D}"/>
    <dgm:cxn modelId="{74C18B80-F262-48BC-B757-0FA953E028FD}" type="presOf" srcId="{6FEE88EE-50EF-42B9-B7DF-ED15825A536D}" destId="{F4853585-4EC4-4DB4-BA5C-C9B59E8800E0}" srcOrd="0" destOrd="0" presId="urn:microsoft.com/office/officeart/2005/8/layout/chart3"/>
    <dgm:cxn modelId="{687DCE34-A424-42C0-85CE-CF6AF4253B58}" type="presOf" srcId="{D6730A28-0FB6-4CC3-86FF-17E05BC5A63A}" destId="{1D82C5F3-C526-4AB4-B863-010E9CE8E558}" srcOrd="1" destOrd="0" presId="urn:microsoft.com/office/officeart/2005/8/layout/chart3"/>
    <dgm:cxn modelId="{7B8BF83E-7CCC-4313-BDEB-AA0AA057CB1A}" type="presOf" srcId="{725F2572-333A-4004-8D3C-05DABD17DE74}" destId="{8FBF929D-54A4-4961-A776-3B40E5FCDA3B}" srcOrd="1" destOrd="0" presId="urn:microsoft.com/office/officeart/2005/8/layout/chart3"/>
    <dgm:cxn modelId="{B6D84E0F-1685-42BD-9EEF-1E981233F832}" type="presOf" srcId="{4C348D60-F193-470E-BA4E-8B23D666CCAE}" destId="{9E9B06C8-6A68-4A57-A740-29FF6997589A}" srcOrd="0" destOrd="0" presId="urn:microsoft.com/office/officeart/2005/8/layout/chart3"/>
    <dgm:cxn modelId="{D1A81CCE-68DA-4286-99CB-3C1E372DEA3E}" type="presParOf" srcId="{75DA31EA-1E35-454C-B598-D3322928453F}" destId="{950B958D-ACF8-49CF-A570-A779EDCAD5E4}" srcOrd="0" destOrd="0" presId="urn:microsoft.com/office/officeart/2005/8/layout/chart3"/>
    <dgm:cxn modelId="{9E15B805-79CF-4B0D-879B-D9FBB42EFE9A}" type="presParOf" srcId="{75DA31EA-1E35-454C-B598-D3322928453F}" destId="{8FBF929D-54A4-4961-A776-3B40E5FCDA3B}" srcOrd="1" destOrd="0" presId="urn:microsoft.com/office/officeart/2005/8/layout/chart3"/>
    <dgm:cxn modelId="{7280A536-1F3E-4258-B5B5-1A559A4AB0C8}" type="presParOf" srcId="{75DA31EA-1E35-454C-B598-D3322928453F}" destId="{9E9B06C8-6A68-4A57-A740-29FF6997589A}" srcOrd="2" destOrd="0" presId="urn:microsoft.com/office/officeart/2005/8/layout/chart3"/>
    <dgm:cxn modelId="{EA7A61B6-61CF-449A-8B24-7505E74AA91B}" type="presParOf" srcId="{75DA31EA-1E35-454C-B598-D3322928453F}" destId="{810DCAA8-58CA-4820-B48D-F887F3E357B3}" srcOrd="3" destOrd="0" presId="urn:microsoft.com/office/officeart/2005/8/layout/chart3"/>
    <dgm:cxn modelId="{1E81784C-5342-4D8B-8B82-0CEC781021D2}" type="presParOf" srcId="{75DA31EA-1E35-454C-B598-D3322928453F}" destId="{0073C9C3-4BFC-4CEC-B095-A6A8137DC6B0}" srcOrd="4" destOrd="0" presId="urn:microsoft.com/office/officeart/2005/8/layout/chart3"/>
    <dgm:cxn modelId="{23B12FB6-C7D3-4778-9B7E-737706B7BB48}" type="presParOf" srcId="{75DA31EA-1E35-454C-B598-D3322928453F}" destId="{EB863E2C-674C-4E43-B4F6-CFD27BC3521A}" srcOrd="5" destOrd="0" presId="urn:microsoft.com/office/officeart/2005/8/layout/chart3"/>
    <dgm:cxn modelId="{905578B6-6EA6-46FE-885D-AA75C007526C}" type="presParOf" srcId="{75DA31EA-1E35-454C-B598-D3322928453F}" destId="{F3C8F0BD-143D-439F-AF46-B5E9391BCCD6}" srcOrd="6" destOrd="0" presId="urn:microsoft.com/office/officeart/2005/8/layout/chart3"/>
    <dgm:cxn modelId="{391B4CD4-3F33-4086-9D2B-06CC337C2B91}" type="presParOf" srcId="{75DA31EA-1E35-454C-B598-D3322928453F}" destId="{F3668624-D028-4FDA-A47E-9B018BFE46EE}" srcOrd="7" destOrd="0" presId="urn:microsoft.com/office/officeart/2005/8/layout/chart3"/>
    <dgm:cxn modelId="{9407BED6-7BC1-4409-9143-75A23FF29357}" type="presParOf" srcId="{75DA31EA-1E35-454C-B598-D3322928453F}" destId="{E36723D2-3CF2-48DF-8E5B-44F4C569E8E7}" srcOrd="8" destOrd="0" presId="urn:microsoft.com/office/officeart/2005/8/layout/chart3"/>
    <dgm:cxn modelId="{8C31B26A-E76A-491D-B75E-0E20B06481BE}" type="presParOf" srcId="{75DA31EA-1E35-454C-B598-D3322928453F}" destId="{BBF5B06B-D405-4A84-AA65-CB848EB987CE}" srcOrd="9" destOrd="0" presId="urn:microsoft.com/office/officeart/2005/8/layout/chart3"/>
    <dgm:cxn modelId="{5BE975A6-F2E5-41FC-89C7-319439E793AA}" type="presParOf" srcId="{75DA31EA-1E35-454C-B598-D3322928453F}" destId="{F4853585-4EC4-4DB4-BA5C-C9B59E8800E0}" srcOrd="10" destOrd="0" presId="urn:microsoft.com/office/officeart/2005/8/layout/chart3"/>
    <dgm:cxn modelId="{5E75AF10-3EC0-4A44-AEC7-BFA8BB78AC9E}" type="presParOf" srcId="{75DA31EA-1E35-454C-B598-D3322928453F}" destId="{2527CF75-741D-4AE1-8070-CAE7A6520511}" srcOrd="11" destOrd="0" presId="urn:microsoft.com/office/officeart/2005/8/layout/chart3"/>
    <dgm:cxn modelId="{40BC21F4-E8EE-459D-8128-E425D0469A9B}" type="presParOf" srcId="{75DA31EA-1E35-454C-B598-D3322928453F}" destId="{8C74776E-52D3-412E-9E8C-7B66615326F3}" srcOrd="12" destOrd="0" presId="urn:microsoft.com/office/officeart/2005/8/layout/chart3"/>
    <dgm:cxn modelId="{59ADE3FC-CD3D-4650-A12A-BB325EC8CB95}" type="presParOf" srcId="{75DA31EA-1E35-454C-B598-D3322928453F}" destId="{1D82C5F3-C526-4AB4-B863-010E9CE8E558}" srcOrd="13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FF0CBA6-3D78-4F17-827D-3775E68EC2C1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C74BDA9-F0CC-4FA5-BF48-3599483B67E9}">
      <dgm:prSet phldrT="[Текст]" custT="1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</dgm:spPr>
      <dgm:t>
        <a:bodyPr/>
        <a:lstStyle/>
        <a:p>
          <a:r>
            <a:rPr lang="ru-RU" sz="2400" b="1" i="1" dirty="0" smtClean="0">
              <a:solidFill>
                <a:srgbClr val="048E1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n-ea"/>
              <a:cs typeface="Arial" pitchFamily="34" charset="0"/>
            </a:rPr>
            <a:t>Счастливая семья</a:t>
          </a:r>
          <a:endParaRPr lang="ru-RU" sz="2400" i="1" dirty="0">
            <a:solidFill>
              <a:srgbClr val="048E14"/>
            </a:solidFill>
          </a:endParaRPr>
        </a:p>
      </dgm:t>
    </dgm:pt>
    <dgm:pt modelId="{D4368E7E-1A03-489A-B223-7971CDB51AC0}" type="parTrans" cxnId="{D1DF07AD-99BA-49B4-8555-6F660188A12E}">
      <dgm:prSet/>
      <dgm:spPr/>
      <dgm:t>
        <a:bodyPr/>
        <a:lstStyle/>
        <a:p>
          <a:endParaRPr lang="ru-RU"/>
        </a:p>
      </dgm:t>
    </dgm:pt>
    <dgm:pt modelId="{072C960C-C696-4EEB-9CED-5C9B02392060}" type="sibTrans" cxnId="{D1DF07AD-99BA-49B4-8555-6F660188A12E}">
      <dgm:prSet/>
      <dgm:spPr/>
      <dgm:t>
        <a:bodyPr/>
        <a:lstStyle/>
        <a:p>
          <a:endParaRPr lang="ru-RU"/>
        </a:p>
      </dgm:t>
    </dgm:pt>
    <dgm:pt modelId="{BAC2A3C9-0587-407E-BA64-ECA972F728FE}">
      <dgm:prSet phldrT="[Текст]" custT="1"/>
      <dgm:spPr/>
      <dgm:t>
        <a:bodyPr/>
        <a:lstStyle/>
        <a:p>
          <a:r>
            <a:rPr lang="ru-RU" sz="1300" b="1" dirty="0" smtClean="0">
              <a:latin typeface="Arial" panose="020B0604020202020204" pitchFamily="34" charset="0"/>
              <a:cs typeface="Arial" panose="020B0604020202020204" pitchFamily="34" charset="0"/>
            </a:rPr>
            <a:t>Создание семейно-ориентированной динамической системы социальной реабилитации</a:t>
          </a:r>
          <a:endParaRPr lang="ru-RU" sz="1300" dirty="0"/>
        </a:p>
      </dgm:t>
    </dgm:pt>
    <dgm:pt modelId="{7D4DA717-641F-445F-9145-6711281546B8}" type="parTrans" cxnId="{96D42BD7-CBB4-411C-BFF2-26CC5CDBFBB1}">
      <dgm:prSet/>
      <dgm:spPr/>
      <dgm:t>
        <a:bodyPr/>
        <a:lstStyle/>
        <a:p>
          <a:endParaRPr lang="ru-RU"/>
        </a:p>
      </dgm:t>
    </dgm:pt>
    <dgm:pt modelId="{14DAADED-F620-434E-85F2-5148E5E954A8}" type="sibTrans" cxnId="{96D42BD7-CBB4-411C-BFF2-26CC5CDBFBB1}">
      <dgm:prSet/>
      <dgm:spPr/>
      <dgm:t>
        <a:bodyPr/>
        <a:lstStyle/>
        <a:p>
          <a:endParaRPr lang="ru-RU"/>
        </a:p>
      </dgm:t>
    </dgm:pt>
    <dgm:pt modelId="{4E96C767-5B65-45EF-A508-0A16F8AF3987}">
      <dgm:prSet phldrT="[Текст]" custT="1"/>
      <dgm:spPr/>
      <dgm:t>
        <a:bodyPr/>
        <a:lstStyle/>
        <a:p>
          <a:r>
            <a:rPr lang="ru-RU" sz="1300" b="1" dirty="0" smtClean="0">
              <a:latin typeface="Arial" panose="020B0604020202020204" pitchFamily="34" charset="0"/>
              <a:cs typeface="Arial" panose="020B0604020202020204" pitchFamily="34" charset="0"/>
            </a:rPr>
            <a:t>Формирование профилактической среды</a:t>
          </a:r>
          <a:endParaRPr lang="ru-RU" sz="1300" dirty="0"/>
        </a:p>
      </dgm:t>
    </dgm:pt>
    <dgm:pt modelId="{A493F578-235F-4E36-98B5-3AA445CBD4AF}" type="parTrans" cxnId="{E53F615D-B2A6-440A-9166-C4150560119B}">
      <dgm:prSet/>
      <dgm:spPr/>
      <dgm:t>
        <a:bodyPr/>
        <a:lstStyle/>
        <a:p>
          <a:endParaRPr lang="ru-RU"/>
        </a:p>
      </dgm:t>
    </dgm:pt>
    <dgm:pt modelId="{FE98136E-3E21-424F-99C3-574351CB248A}" type="sibTrans" cxnId="{E53F615D-B2A6-440A-9166-C4150560119B}">
      <dgm:prSet/>
      <dgm:spPr/>
      <dgm:t>
        <a:bodyPr/>
        <a:lstStyle/>
        <a:p>
          <a:endParaRPr lang="ru-RU"/>
        </a:p>
      </dgm:t>
    </dgm:pt>
    <dgm:pt modelId="{A58B9A6D-2D1F-47E3-AD69-C3A92A0CB82F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</dgm:spPr>
      <dgm:t>
        <a:bodyPr/>
        <a:lstStyle/>
        <a:p>
          <a:r>
            <a:rPr lang="ru-RU" sz="2400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n-ea"/>
              <a:cs typeface="Arial" pitchFamily="34" charset="0"/>
            </a:rPr>
            <a:t>Активное старшее поколение</a:t>
          </a:r>
          <a:endParaRPr lang="ru-RU" sz="2400" i="1" dirty="0"/>
        </a:p>
      </dgm:t>
    </dgm:pt>
    <dgm:pt modelId="{02F2B285-54F6-40FA-910B-15729E291267}" type="parTrans" cxnId="{6CE29D4F-A544-443A-87C0-A2A1B788102C}">
      <dgm:prSet/>
      <dgm:spPr/>
      <dgm:t>
        <a:bodyPr/>
        <a:lstStyle/>
        <a:p>
          <a:endParaRPr lang="ru-RU"/>
        </a:p>
      </dgm:t>
    </dgm:pt>
    <dgm:pt modelId="{6451864B-391A-4324-B8F1-966617FE52A3}" type="sibTrans" cxnId="{6CE29D4F-A544-443A-87C0-A2A1B788102C}">
      <dgm:prSet/>
      <dgm:spPr/>
      <dgm:t>
        <a:bodyPr/>
        <a:lstStyle/>
        <a:p>
          <a:endParaRPr lang="ru-RU"/>
        </a:p>
      </dgm:t>
    </dgm:pt>
    <dgm:pt modelId="{89641602-91B2-4F06-B089-7121D0179B62}">
      <dgm:prSet phldrT="[Текст]" custT="1"/>
      <dgm:spPr/>
      <dgm:t>
        <a:bodyPr/>
        <a:lstStyle/>
        <a:p>
          <a:r>
            <a:rPr lang="ru-RU" sz="1300" b="1" dirty="0" smtClean="0">
              <a:latin typeface="Arial" panose="020B0604020202020204" pitchFamily="34" charset="0"/>
              <a:cs typeface="Arial" panose="020B0604020202020204" pitchFamily="34" charset="0"/>
            </a:rPr>
            <a:t>Повышение качества и разнообразия социальных сервисов, предоставляемых пожилым гражданам</a:t>
          </a:r>
          <a:endParaRPr lang="ru-RU" sz="1300" dirty="0"/>
        </a:p>
      </dgm:t>
    </dgm:pt>
    <dgm:pt modelId="{EF3FD098-61EC-40D4-8597-BC3CD9629F72}" type="parTrans" cxnId="{7FFA17B7-264A-4DC9-AC31-7136A89D6DFD}">
      <dgm:prSet/>
      <dgm:spPr/>
      <dgm:t>
        <a:bodyPr/>
        <a:lstStyle/>
        <a:p>
          <a:endParaRPr lang="ru-RU"/>
        </a:p>
      </dgm:t>
    </dgm:pt>
    <dgm:pt modelId="{AC9C8522-FCA8-4CE4-B4BF-FDB55C6F0A2E}" type="sibTrans" cxnId="{7FFA17B7-264A-4DC9-AC31-7136A89D6DFD}">
      <dgm:prSet/>
      <dgm:spPr/>
      <dgm:t>
        <a:bodyPr/>
        <a:lstStyle/>
        <a:p>
          <a:endParaRPr lang="ru-RU"/>
        </a:p>
      </dgm:t>
    </dgm:pt>
    <dgm:pt modelId="{1CFE0CCC-C6FC-466A-B335-BA0302C970C2}">
      <dgm:prSet phldrT="[Текст]" custT="1"/>
      <dgm:spPr/>
      <dgm:t>
        <a:bodyPr/>
        <a:lstStyle/>
        <a:p>
          <a:r>
            <a:rPr lang="ru-RU" sz="1300" b="1" dirty="0" smtClean="0">
              <a:latin typeface="Arial" panose="020B0604020202020204" pitchFamily="34" charset="0"/>
              <a:cs typeface="Arial" panose="020B0604020202020204" pitchFamily="34" charset="0"/>
            </a:rPr>
            <a:t>Обеспечение условий для социальной адаптации и интеграции в общественную жизнь пожилых людей</a:t>
          </a:r>
          <a:endParaRPr lang="ru-RU" sz="1300" dirty="0"/>
        </a:p>
      </dgm:t>
    </dgm:pt>
    <dgm:pt modelId="{27CAE487-9802-4C19-94C4-D89201C4482B}" type="parTrans" cxnId="{A8E27D2A-FF05-4345-A3F3-3C606D02AC3F}">
      <dgm:prSet/>
      <dgm:spPr/>
      <dgm:t>
        <a:bodyPr/>
        <a:lstStyle/>
        <a:p>
          <a:endParaRPr lang="ru-RU"/>
        </a:p>
      </dgm:t>
    </dgm:pt>
    <dgm:pt modelId="{7E1672AA-0FEC-4D85-A4EC-C04A1A63852B}" type="sibTrans" cxnId="{A8E27D2A-FF05-4345-A3F3-3C606D02AC3F}">
      <dgm:prSet/>
      <dgm:spPr/>
      <dgm:t>
        <a:bodyPr/>
        <a:lstStyle/>
        <a:p>
          <a:endParaRPr lang="ru-RU"/>
        </a:p>
      </dgm:t>
    </dgm:pt>
    <dgm:pt modelId="{E752A178-9909-44E6-AE8E-7558171D0054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gradFill rotWithShape="0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</dgm:spPr>
      <dgm:t>
        <a:bodyPr/>
        <a:lstStyle/>
        <a:p>
          <a:r>
            <a:rPr lang="ru-RU" sz="24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n-ea"/>
              <a:cs typeface="Arial" pitchFamily="34" charset="0"/>
            </a:rPr>
            <a:t>Доступная среда</a:t>
          </a:r>
          <a:endParaRPr lang="ru-RU" sz="2400" i="1" dirty="0">
            <a:solidFill>
              <a:srgbClr val="002060"/>
            </a:solidFill>
          </a:endParaRPr>
        </a:p>
      </dgm:t>
    </dgm:pt>
    <dgm:pt modelId="{73BBB15A-0BEA-432C-927A-435791B95B85}" type="parTrans" cxnId="{0A0BA813-B08D-4A55-A996-FA2E9CFCD170}">
      <dgm:prSet/>
      <dgm:spPr/>
      <dgm:t>
        <a:bodyPr/>
        <a:lstStyle/>
        <a:p>
          <a:endParaRPr lang="ru-RU"/>
        </a:p>
      </dgm:t>
    </dgm:pt>
    <dgm:pt modelId="{BA6CCE9C-7CC1-4E5E-9A25-D350BBE4AA21}" type="sibTrans" cxnId="{0A0BA813-B08D-4A55-A996-FA2E9CFCD170}">
      <dgm:prSet/>
      <dgm:spPr/>
      <dgm:t>
        <a:bodyPr/>
        <a:lstStyle/>
        <a:p>
          <a:endParaRPr lang="ru-RU"/>
        </a:p>
      </dgm:t>
    </dgm:pt>
    <dgm:pt modelId="{94756B01-6726-4654-AC62-C2DFB04FEC38}">
      <dgm:prSet phldrT="[Текст]" custT="1"/>
      <dgm:spPr>
        <a:solidFill>
          <a:schemeClr val="accent1">
            <a:tint val="40000"/>
            <a:hueOff val="0"/>
            <a:satOff val="0"/>
            <a:lumOff val="0"/>
          </a:schemeClr>
        </a:solidFill>
      </dgm:spPr>
      <dgm:t>
        <a:bodyPr/>
        <a:lstStyle/>
        <a:p>
          <a:r>
            <a:rPr lang="ru-RU" sz="13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Совершенствование системы комплексной реабилитации и </a:t>
          </a:r>
          <a:r>
            <a:rPr lang="ru-RU" sz="1300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абилитации</a:t>
          </a:r>
          <a:r>
            <a:rPr lang="ru-RU" sz="13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инвалидов, включая детей-инвалидов</a:t>
          </a:r>
          <a:endParaRPr lang="ru-RU" sz="1300" dirty="0"/>
        </a:p>
      </dgm:t>
    </dgm:pt>
    <dgm:pt modelId="{37887856-FCB2-44EB-B31F-E90489BB1C31}" type="parTrans" cxnId="{8BF53A57-AE00-4147-B466-64D1B5624E68}">
      <dgm:prSet/>
      <dgm:spPr/>
      <dgm:t>
        <a:bodyPr/>
        <a:lstStyle/>
        <a:p>
          <a:endParaRPr lang="ru-RU"/>
        </a:p>
      </dgm:t>
    </dgm:pt>
    <dgm:pt modelId="{5D8A9977-7D09-416D-A186-3477C0A42330}" type="sibTrans" cxnId="{8BF53A57-AE00-4147-B466-64D1B5624E68}">
      <dgm:prSet/>
      <dgm:spPr/>
      <dgm:t>
        <a:bodyPr/>
        <a:lstStyle/>
        <a:p>
          <a:endParaRPr lang="ru-RU"/>
        </a:p>
      </dgm:t>
    </dgm:pt>
    <dgm:pt modelId="{3C7FF2F9-5832-45DE-B5EC-679A381A7803}">
      <dgm:prSet phldrT="[Текст]" custT="1"/>
      <dgm:spPr>
        <a:solidFill>
          <a:schemeClr val="accent1">
            <a:tint val="40000"/>
            <a:hueOff val="0"/>
            <a:satOff val="0"/>
            <a:lumOff val="0"/>
          </a:schemeClr>
        </a:solidFill>
      </dgm:spPr>
      <dgm:t>
        <a:bodyPr/>
        <a:lstStyle/>
        <a:p>
          <a:r>
            <a:rPr lang="ru-RU" sz="13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обеспечение доступной среды жизнедеятельности для инвалидов</a:t>
          </a:r>
          <a:endParaRPr lang="ru-RU" sz="1300" dirty="0"/>
        </a:p>
      </dgm:t>
    </dgm:pt>
    <dgm:pt modelId="{2DBB71AB-E8E4-4580-AE22-44C697F1F174}" type="parTrans" cxnId="{53236F67-5895-487E-BCE6-A17C46A603A1}">
      <dgm:prSet/>
      <dgm:spPr/>
      <dgm:t>
        <a:bodyPr/>
        <a:lstStyle/>
        <a:p>
          <a:endParaRPr lang="ru-RU"/>
        </a:p>
      </dgm:t>
    </dgm:pt>
    <dgm:pt modelId="{77095181-68B0-4AF5-992A-20D8C61B89D5}" type="sibTrans" cxnId="{53236F67-5895-487E-BCE6-A17C46A603A1}">
      <dgm:prSet/>
      <dgm:spPr/>
      <dgm:t>
        <a:bodyPr/>
        <a:lstStyle/>
        <a:p>
          <a:endParaRPr lang="ru-RU"/>
        </a:p>
      </dgm:t>
    </dgm:pt>
    <dgm:pt modelId="{C943A9D9-32F6-4727-B5F1-A40FAB7B1220}" type="pres">
      <dgm:prSet presAssocID="{BFF0CBA6-3D78-4F17-827D-3775E68EC2C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F831CB-74BB-4BE0-B379-0C41D4634EE7}" type="pres">
      <dgm:prSet presAssocID="{1C74BDA9-F0CC-4FA5-BF48-3599483B67E9}" presName="linNode" presStyleCnt="0"/>
      <dgm:spPr/>
    </dgm:pt>
    <dgm:pt modelId="{A6BCF20C-8747-4E9F-959D-02C5520686E1}" type="pres">
      <dgm:prSet presAssocID="{1C74BDA9-F0CC-4FA5-BF48-3599483B67E9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3C572C-5A65-44AF-A565-F9A1BEB9E353}" type="pres">
      <dgm:prSet presAssocID="{1C74BDA9-F0CC-4FA5-BF48-3599483B67E9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C773B8-64E2-432B-949E-E0EEC8DB13BF}" type="pres">
      <dgm:prSet presAssocID="{072C960C-C696-4EEB-9CED-5C9B02392060}" presName="sp" presStyleCnt="0"/>
      <dgm:spPr/>
    </dgm:pt>
    <dgm:pt modelId="{FD3A900E-A6FE-4446-B0FC-BB080644D854}" type="pres">
      <dgm:prSet presAssocID="{A58B9A6D-2D1F-47E3-AD69-C3A92A0CB82F}" presName="linNode" presStyleCnt="0"/>
      <dgm:spPr/>
    </dgm:pt>
    <dgm:pt modelId="{5E2C9C9F-07D5-4B1C-9277-BBB5CC03DA93}" type="pres">
      <dgm:prSet presAssocID="{A58B9A6D-2D1F-47E3-AD69-C3A92A0CB82F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4BD199-005E-406F-8359-ED8AFF241FEB}" type="pres">
      <dgm:prSet presAssocID="{A58B9A6D-2D1F-47E3-AD69-C3A92A0CB82F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FA9EC4-3323-43B2-B56B-D83A278CACE0}" type="pres">
      <dgm:prSet presAssocID="{6451864B-391A-4324-B8F1-966617FE52A3}" presName="sp" presStyleCnt="0"/>
      <dgm:spPr/>
    </dgm:pt>
    <dgm:pt modelId="{3DF51607-2397-4356-932B-BDE0268C9409}" type="pres">
      <dgm:prSet presAssocID="{E752A178-9909-44E6-AE8E-7558171D0054}" presName="linNode" presStyleCnt="0"/>
      <dgm:spPr/>
    </dgm:pt>
    <dgm:pt modelId="{8FCE9D7F-F1A7-452F-9E97-EE2103FF486C}" type="pres">
      <dgm:prSet presAssocID="{E752A178-9909-44E6-AE8E-7558171D0054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379625-1381-4D64-927C-EA5618176447}" type="pres">
      <dgm:prSet presAssocID="{E752A178-9909-44E6-AE8E-7558171D0054}" presName="descendantText" presStyleLbl="alignAccFollowNode1" presStyleIdx="2" presStyleCnt="3" custScaleY="115400" custLinFactNeighborX="4167" custLinFactNeighborY="-2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0D264E9-E855-4046-ACAD-CB0A6E06D241}" type="presOf" srcId="{BAC2A3C9-0587-407E-BA64-ECA972F728FE}" destId="{0B3C572C-5A65-44AF-A565-F9A1BEB9E353}" srcOrd="0" destOrd="0" presId="urn:microsoft.com/office/officeart/2005/8/layout/vList5"/>
    <dgm:cxn modelId="{0A0BA813-B08D-4A55-A996-FA2E9CFCD170}" srcId="{BFF0CBA6-3D78-4F17-827D-3775E68EC2C1}" destId="{E752A178-9909-44E6-AE8E-7558171D0054}" srcOrd="2" destOrd="0" parTransId="{73BBB15A-0BEA-432C-927A-435791B95B85}" sibTransId="{BA6CCE9C-7CC1-4E5E-9A25-D350BBE4AA21}"/>
    <dgm:cxn modelId="{70B4E01E-EBEA-46E2-9960-81DCB7F247B4}" type="presOf" srcId="{4E96C767-5B65-45EF-A508-0A16F8AF3987}" destId="{0B3C572C-5A65-44AF-A565-F9A1BEB9E353}" srcOrd="0" destOrd="1" presId="urn:microsoft.com/office/officeart/2005/8/layout/vList5"/>
    <dgm:cxn modelId="{D1DF07AD-99BA-49B4-8555-6F660188A12E}" srcId="{BFF0CBA6-3D78-4F17-827D-3775E68EC2C1}" destId="{1C74BDA9-F0CC-4FA5-BF48-3599483B67E9}" srcOrd="0" destOrd="0" parTransId="{D4368E7E-1A03-489A-B223-7971CDB51AC0}" sibTransId="{072C960C-C696-4EEB-9CED-5C9B02392060}"/>
    <dgm:cxn modelId="{A8E27D2A-FF05-4345-A3F3-3C606D02AC3F}" srcId="{A58B9A6D-2D1F-47E3-AD69-C3A92A0CB82F}" destId="{1CFE0CCC-C6FC-466A-B335-BA0302C970C2}" srcOrd="1" destOrd="0" parTransId="{27CAE487-9802-4C19-94C4-D89201C4482B}" sibTransId="{7E1672AA-0FEC-4D85-A4EC-C04A1A63852B}"/>
    <dgm:cxn modelId="{FF731803-10BD-4C40-BF3A-3F1AB22E9C7D}" type="presOf" srcId="{A58B9A6D-2D1F-47E3-AD69-C3A92A0CB82F}" destId="{5E2C9C9F-07D5-4B1C-9277-BBB5CC03DA93}" srcOrd="0" destOrd="0" presId="urn:microsoft.com/office/officeart/2005/8/layout/vList5"/>
    <dgm:cxn modelId="{8BF53A57-AE00-4147-B466-64D1B5624E68}" srcId="{E752A178-9909-44E6-AE8E-7558171D0054}" destId="{94756B01-6726-4654-AC62-C2DFB04FEC38}" srcOrd="0" destOrd="0" parTransId="{37887856-FCB2-44EB-B31F-E90489BB1C31}" sibTransId="{5D8A9977-7D09-416D-A186-3477C0A42330}"/>
    <dgm:cxn modelId="{20B53DAF-0B45-40D4-8060-AC96500A8822}" type="presOf" srcId="{94756B01-6726-4654-AC62-C2DFB04FEC38}" destId="{3E379625-1381-4D64-927C-EA5618176447}" srcOrd="0" destOrd="0" presId="urn:microsoft.com/office/officeart/2005/8/layout/vList5"/>
    <dgm:cxn modelId="{D6C2EE30-42BC-4116-9EF3-02A1DCE64DB5}" type="presOf" srcId="{E752A178-9909-44E6-AE8E-7558171D0054}" destId="{8FCE9D7F-F1A7-452F-9E97-EE2103FF486C}" srcOrd="0" destOrd="0" presId="urn:microsoft.com/office/officeart/2005/8/layout/vList5"/>
    <dgm:cxn modelId="{96D42BD7-CBB4-411C-BFF2-26CC5CDBFBB1}" srcId="{1C74BDA9-F0CC-4FA5-BF48-3599483B67E9}" destId="{BAC2A3C9-0587-407E-BA64-ECA972F728FE}" srcOrd="0" destOrd="0" parTransId="{7D4DA717-641F-445F-9145-6711281546B8}" sibTransId="{14DAADED-F620-434E-85F2-5148E5E954A8}"/>
    <dgm:cxn modelId="{CDE3421D-936C-4669-B5E4-C91E57145E31}" type="presOf" srcId="{1C74BDA9-F0CC-4FA5-BF48-3599483B67E9}" destId="{A6BCF20C-8747-4E9F-959D-02C5520686E1}" srcOrd="0" destOrd="0" presId="urn:microsoft.com/office/officeart/2005/8/layout/vList5"/>
    <dgm:cxn modelId="{5B98770C-46FA-49BF-9015-773BA0A7E3C7}" type="presOf" srcId="{3C7FF2F9-5832-45DE-B5EC-679A381A7803}" destId="{3E379625-1381-4D64-927C-EA5618176447}" srcOrd="0" destOrd="1" presId="urn:microsoft.com/office/officeart/2005/8/layout/vList5"/>
    <dgm:cxn modelId="{E6C2D3F5-B81C-4BED-B16C-B411399E7BD8}" type="presOf" srcId="{89641602-91B2-4F06-B089-7121D0179B62}" destId="{6B4BD199-005E-406F-8359-ED8AFF241FEB}" srcOrd="0" destOrd="0" presId="urn:microsoft.com/office/officeart/2005/8/layout/vList5"/>
    <dgm:cxn modelId="{6CE29D4F-A544-443A-87C0-A2A1B788102C}" srcId="{BFF0CBA6-3D78-4F17-827D-3775E68EC2C1}" destId="{A58B9A6D-2D1F-47E3-AD69-C3A92A0CB82F}" srcOrd="1" destOrd="0" parTransId="{02F2B285-54F6-40FA-910B-15729E291267}" sibTransId="{6451864B-391A-4324-B8F1-966617FE52A3}"/>
    <dgm:cxn modelId="{EF162BC9-63C9-42D6-92BF-8FE8C4AA9CB1}" type="presOf" srcId="{1CFE0CCC-C6FC-466A-B335-BA0302C970C2}" destId="{6B4BD199-005E-406F-8359-ED8AFF241FEB}" srcOrd="0" destOrd="1" presId="urn:microsoft.com/office/officeart/2005/8/layout/vList5"/>
    <dgm:cxn modelId="{E53F615D-B2A6-440A-9166-C4150560119B}" srcId="{1C74BDA9-F0CC-4FA5-BF48-3599483B67E9}" destId="{4E96C767-5B65-45EF-A508-0A16F8AF3987}" srcOrd="1" destOrd="0" parTransId="{A493F578-235F-4E36-98B5-3AA445CBD4AF}" sibTransId="{FE98136E-3E21-424F-99C3-574351CB248A}"/>
    <dgm:cxn modelId="{7FFA17B7-264A-4DC9-AC31-7136A89D6DFD}" srcId="{A58B9A6D-2D1F-47E3-AD69-C3A92A0CB82F}" destId="{89641602-91B2-4F06-B089-7121D0179B62}" srcOrd="0" destOrd="0" parTransId="{EF3FD098-61EC-40D4-8597-BC3CD9629F72}" sibTransId="{AC9C8522-FCA8-4CE4-B4BF-FDB55C6F0A2E}"/>
    <dgm:cxn modelId="{F4887BD8-E4C0-43B9-BC4E-2A6CF8907747}" type="presOf" srcId="{BFF0CBA6-3D78-4F17-827D-3775E68EC2C1}" destId="{C943A9D9-32F6-4727-B5F1-A40FAB7B1220}" srcOrd="0" destOrd="0" presId="urn:microsoft.com/office/officeart/2005/8/layout/vList5"/>
    <dgm:cxn modelId="{53236F67-5895-487E-BCE6-A17C46A603A1}" srcId="{E752A178-9909-44E6-AE8E-7558171D0054}" destId="{3C7FF2F9-5832-45DE-B5EC-679A381A7803}" srcOrd="1" destOrd="0" parTransId="{2DBB71AB-E8E4-4580-AE22-44C697F1F174}" sibTransId="{77095181-68B0-4AF5-992A-20D8C61B89D5}"/>
    <dgm:cxn modelId="{CA9F4813-594B-4D7F-97C4-B0C393173D68}" type="presParOf" srcId="{C943A9D9-32F6-4727-B5F1-A40FAB7B1220}" destId="{BDF831CB-74BB-4BE0-B379-0C41D4634EE7}" srcOrd="0" destOrd="0" presId="urn:microsoft.com/office/officeart/2005/8/layout/vList5"/>
    <dgm:cxn modelId="{9735E1F7-7DBA-4A02-8CC4-C1AFCB760C5F}" type="presParOf" srcId="{BDF831CB-74BB-4BE0-B379-0C41D4634EE7}" destId="{A6BCF20C-8747-4E9F-959D-02C5520686E1}" srcOrd="0" destOrd="0" presId="urn:microsoft.com/office/officeart/2005/8/layout/vList5"/>
    <dgm:cxn modelId="{8F1DCB7A-9B90-4C11-87E2-D1E17BEDE875}" type="presParOf" srcId="{BDF831CB-74BB-4BE0-B379-0C41D4634EE7}" destId="{0B3C572C-5A65-44AF-A565-F9A1BEB9E353}" srcOrd="1" destOrd="0" presId="urn:microsoft.com/office/officeart/2005/8/layout/vList5"/>
    <dgm:cxn modelId="{7149B1EA-FCC6-4100-ACCC-2104FB2DB5F7}" type="presParOf" srcId="{C943A9D9-32F6-4727-B5F1-A40FAB7B1220}" destId="{7AC773B8-64E2-432B-949E-E0EEC8DB13BF}" srcOrd="1" destOrd="0" presId="urn:microsoft.com/office/officeart/2005/8/layout/vList5"/>
    <dgm:cxn modelId="{ADD275B5-E656-40A1-A87C-39CCEAF0495A}" type="presParOf" srcId="{C943A9D9-32F6-4727-B5F1-A40FAB7B1220}" destId="{FD3A900E-A6FE-4446-B0FC-BB080644D854}" srcOrd="2" destOrd="0" presId="urn:microsoft.com/office/officeart/2005/8/layout/vList5"/>
    <dgm:cxn modelId="{A599441F-32A9-42D2-B051-72DC25F12C98}" type="presParOf" srcId="{FD3A900E-A6FE-4446-B0FC-BB080644D854}" destId="{5E2C9C9F-07D5-4B1C-9277-BBB5CC03DA93}" srcOrd="0" destOrd="0" presId="urn:microsoft.com/office/officeart/2005/8/layout/vList5"/>
    <dgm:cxn modelId="{E6D68155-CC85-42E3-A2EB-F56179314CD4}" type="presParOf" srcId="{FD3A900E-A6FE-4446-B0FC-BB080644D854}" destId="{6B4BD199-005E-406F-8359-ED8AFF241FEB}" srcOrd="1" destOrd="0" presId="urn:microsoft.com/office/officeart/2005/8/layout/vList5"/>
    <dgm:cxn modelId="{E40E4653-48F9-4C66-B733-31085B302FD0}" type="presParOf" srcId="{C943A9D9-32F6-4727-B5F1-A40FAB7B1220}" destId="{A5FA9EC4-3323-43B2-B56B-D83A278CACE0}" srcOrd="3" destOrd="0" presId="urn:microsoft.com/office/officeart/2005/8/layout/vList5"/>
    <dgm:cxn modelId="{053418FC-F671-49F2-9F43-B8B55166EF97}" type="presParOf" srcId="{C943A9D9-32F6-4727-B5F1-A40FAB7B1220}" destId="{3DF51607-2397-4356-932B-BDE0268C9409}" srcOrd="4" destOrd="0" presId="urn:microsoft.com/office/officeart/2005/8/layout/vList5"/>
    <dgm:cxn modelId="{B02D57F3-9261-4616-9133-BFF8D92822E9}" type="presParOf" srcId="{3DF51607-2397-4356-932B-BDE0268C9409}" destId="{8FCE9D7F-F1A7-452F-9E97-EE2103FF486C}" srcOrd="0" destOrd="0" presId="urn:microsoft.com/office/officeart/2005/8/layout/vList5"/>
    <dgm:cxn modelId="{CD2926E4-1C81-48C4-8343-49A070C15463}" type="presParOf" srcId="{3DF51607-2397-4356-932B-BDE0268C9409}" destId="{3E379625-1381-4D64-927C-EA561817644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172005-D40F-4302-A313-D1560336CDD7}">
      <dsp:nvSpPr>
        <dsp:cNvPr id="0" name=""/>
        <dsp:cNvSpPr/>
      </dsp:nvSpPr>
      <dsp:spPr>
        <a:xfrm>
          <a:off x="5554" y="679744"/>
          <a:ext cx="1941160" cy="66123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2015 год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54" y="679744"/>
        <a:ext cx="1941160" cy="440823"/>
      </dsp:txXfrm>
    </dsp:sp>
    <dsp:sp modelId="{119B87E2-48A6-452D-B90A-17819576DB37}">
      <dsp:nvSpPr>
        <dsp:cNvPr id="0" name=""/>
        <dsp:cNvSpPr/>
      </dsp:nvSpPr>
      <dsp:spPr>
        <a:xfrm>
          <a:off x="403142" y="1120567"/>
          <a:ext cx="1941160" cy="10080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учреждения стационарного социального обслуживания</a:t>
          </a:r>
          <a:endParaRPr lang="ru-RU" sz="1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2665" y="1150090"/>
        <a:ext cx="1882114" cy="948954"/>
      </dsp:txXfrm>
    </dsp:sp>
    <dsp:sp modelId="{102A6A4D-F09E-4781-B97B-E79AF0B6F638}">
      <dsp:nvSpPr>
        <dsp:cNvPr id="0" name=""/>
        <dsp:cNvSpPr/>
      </dsp:nvSpPr>
      <dsp:spPr>
        <a:xfrm rot="20872495">
          <a:off x="2245022" y="314696"/>
          <a:ext cx="662874" cy="4832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46639" y="426581"/>
        <a:ext cx="517886" cy="289976"/>
      </dsp:txXfrm>
    </dsp:sp>
    <dsp:sp modelId="{3D8A8B35-8FCC-4222-BCC6-7854D1FF53A3}">
      <dsp:nvSpPr>
        <dsp:cNvPr id="0" name=""/>
        <dsp:cNvSpPr/>
      </dsp:nvSpPr>
      <dsp:spPr>
        <a:xfrm>
          <a:off x="3169521" y="0"/>
          <a:ext cx="1941160" cy="661235"/>
        </a:xfrm>
        <a:prstGeom prst="roundRect">
          <a:avLst>
            <a:gd name="adj" fmla="val 10000"/>
          </a:avLst>
        </a:prstGeom>
        <a:solidFill>
          <a:schemeClr val="accent5">
            <a:hueOff val="4085978"/>
            <a:satOff val="2788"/>
            <a:lumOff val="-784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2016 год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169521" y="0"/>
        <a:ext cx="1941160" cy="440823"/>
      </dsp:txXfrm>
    </dsp:sp>
    <dsp:sp modelId="{CD08E332-31B3-4169-B3DF-4755A8506298}">
      <dsp:nvSpPr>
        <dsp:cNvPr id="0" name=""/>
        <dsp:cNvSpPr/>
      </dsp:nvSpPr>
      <dsp:spPr>
        <a:xfrm>
          <a:off x="3410116" y="318729"/>
          <a:ext cx="2163714" cy="224224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4085978"/>
              <a:satOff val="2788"/>
              <a:lumOff val="-784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учреждения нестационарного социального обслуживания, предоставляющие услуги различным группам населения</a:t>
          </a:r>
          <a:endParaRPr lang="ru-RU" sz="1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473489" y="382102"/>
        <a:ext cx="2036968" cy="2115502"/>
      </dsp:txXfrm>
    </dsp:sp>
    <dsp:sp modelId="{31F34902-5690-4C7F-8964-551FBF86E668}">
      <dsp:nvSpPr>
        <dsp:cNvPr id="0" name=""/>
        <dsp:cNvSpPr/>
      </dsp:nvSpPr>
      <dsp:spPr>
        <a:xfrm rot="723102">
          <a:off x="5413923" y="322617"/>
          <a:ext cx="673449" cy="4832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171956"/>
            <a:satOff val="5577"/>
            <a:lumOff val="-1568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15521" y="404139"/>
        <a:ext cx="528461" cy="289976"/>
      </dsp:txXfrm>
    </dsp:sp>
    <dsp:sp modelId="{A94672D5-010A-4285-BAF7-17BBE7C050F2}">
      <dsp:nvSpPr>
        <dsp:cNvPr id="0" name=""/>
        <dsp:cNvSpPr/>
      </dsp:nvSpPr>
      <dsp:spPr>
        <a:xfrm>
          <a:off x="6353335" y="679744"/>
          <a:ext cx="1941160" cy="661235"/>
        </a:xfrm>
        <a:prstGeom prst="roundRect">
          <a:avLst>
            <a:gd name="adj" fmla="val 10000"/>
          </a:avLst>
        </a:prstGeom>
        <a:solidFill>
          <a:schemeClr val="accent5">
            <a:hueOff val="8171956"/>
            <a:satOff val="5577"/>
            <a:lumOff val="-15685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2017 год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353335" y="679744"/>
        <a:ext cx="1941160" cy="440823"/>
      </dsp:txXfrm>
    </dsp:sp>
    <dsp:sp modelId="{75A519A2-3D60-4C80-A4C7-ECC0C8EBAB97}">
      <dsp:nvSpPr>
        <dsp:cNvPr id="0" name=""/>
        <dsp:cNvSpPr/>
      </dsp:nvSpPr>
      <dsp:spPr>
        <a:xfrm>
          <a:off x="6699588" y="1120567"/>
          <a:ext cx="2043828" cy="10080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8171956"/>
              <a:satOff val="5577"/>
              <a:lumOff val="-1568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учреждения, осуществляющие реабилитацию</a:t>
          </a:r>
          <a:endParaRPr lang="ru-RU" sz="1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729111" y="1150090"/>
        <a:ext cx="1984782" cy="94895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pPr/>
              <a:t>21.12.2016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pPr/>
              <a:t>21.12.2016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D76DA-B47B-42F3-95C2-ED0F524873D5}" type="datetimeFigureOut">
              <a:rPr lang="ru-RU"/>
              <a:pPr>
                <a:defRPr/>
              </a:pPr>
              <a:t>21.12.2016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C2504-A292-461D-936D-27566AD1F4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5145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  <p:sldLayoutId id="2147483681" r:id="rId8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chart" Target="../charts/chart3.xml"/><Relationship Id="rId7" Type="http://schemas.openxmlformats.org/officeDocument/2006/relationships/diagramColors" Target="../diagrams/colors3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chart" Target="../charts/char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10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12.jpeg"/><Relationship Id="rId7" Type="http://schemas.openxmlformats.org/officeDocument/2006/relationships/diagramColors" Target="../diagrams/colors8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3779" y="1196752"/>
            <a:ext cx="9144000" cy="2736304"/>
          </a:xfrm>
        </p:spPr>
        <p:txBody>
          <a:bodyPr anchor="t">
            <a:noAutofit/>
          </a:bodyPr>
          <a:lstStyle/>
          <a:p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Об итогах развития </a:t>
            </a: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системы </a:t>
            </a: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социальной </a:t>
            </a: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защиты </a:t>
            </a: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населения </a:t>
            </a: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Свердловской </a:t>
            </a: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области </a:t>
            </a: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 2016 году и задачах на 2017 год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2105980" y="6165304"/>
            <a:ext cx="50040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16 декабря 2016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3" y="4421354"/>
            <a:ext cx="2186893" cy="2235062"/>
          </a:xfrm>
          <a:prstGeom prst="rect">
            <a:avLst/>
          </a:prstGeom>
        </p:spPr>
      </p:pic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3851920" y="4362634"/>
            <a:ext cx="529208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ru-RU" sz="2000" b="1" dirty="0" smtClean="0">
                <a:solidFill>
                  <a:srgbClr val="0740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Андрей Владимирович Злоказов,</a:t>
            </a:r>
            <a:endParaRPr lang="ru-RU" sz="2000" b="1" dirty="0">
              <a:solidFill>
                <a:srgbClr val="0740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r" eaLnBrk="1" hangingPunct="1"/>
            <a:endParaRPr lang="ru-RU" sz="2000" b="1" dirty="0" smtClean="0">
              <a:solidFill>
                <a:srgbClr val="0740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r" eaLnBrk="1" hangingPunct="1"/>
            <a:r>
              <a:rPr lang="ru-RU" sz="2000" b="1" dirty="0" smtClean="0">
                <a:solidFill>
                  <a:srgbClr val="0740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Министр социальной политики Свердловской области</a:t>
            </a:r>
            <a:endParaRPr lang="ru-RU" sz="2000" b="1" dirty="0">
              <a:solidFill>
                <a:srgbClr val="0740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4188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332656"/>
            <a:ext cx="7653536" cy="79208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Основные итоги работы</a:t>
            </a:r>
            <a:endParaRPr lang="ru-RU" sz="32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529850965"/>
              </p:ext>
            </p:extLst>
          </p:nvPr>
        </p:nvGraphicFramePr>
        <p:xfrm>
          <a:off x="251520" y="1124744"/>
          <a:ext cx="8568952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785432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548680"/>
            <a:ext cx="8964488" cy="64807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Bef>
                <a:spcPct val="40000"/>
              </a:spcBef>
              <a:buClr>
                <a:schemeClr val="hlink"/>
              </a:buClr>
              <a:buSzPct val="68000"/>
              <a:defRPr/>
            </a:pPr>
            <a:r>
              <a:rPr lang="ru-RU" sz="2000" b="1" dirty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Исполнение целевых показателей по заработной </a:t>
            </a:r>
            <a:r>
              <a:rPr lang="ru-RU" sz="20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плате в 2016 году</a:t>
            </a:r>
            <a:endParaRPr lang="ru-RU" sz="2000" b="1" dirty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n-ea"/>
              <a:cs typeface="Arial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1790746"/>
              </p:ext>
            </p:extLst>
          </p:nvPr>
        </p:nvGraphicFramePr>
        <p:xfrm>
          <a:off x="179513" y="1196751"/>
          <a:ext cx="8784975" cy="5524310"/>
        </p:xfrm>
        <a:graphic>
          <a:graphicData uri="http://schemas.openxmlformats.org/drawingml/2006/table">
            <a:tbl>
              <a:tblPr firstRow="1" firstCol="1" bandRow="1">
                <a:tableStyleId>{BDBED569-4797-4DF1-A0F4-6AAB3CD982D8}</a:tableStyleId>
              </a:tblPr>
              <a:tblGrid>
                <a:gridCol w="4800256"/>
                <a:gridCol w="1220151"/>
                <a:gridCol w="1464641"/>
                <a:gridCol w="1299927"/>
              </a:tblGrid>
              <a:tr h="1135535">
                <a:tc rowSpan="2">
                  <a:txBody>
                    <a:bodyPr/>
                    <a:lstStyle/>
                    <a:p>
                      <a:pPr marL="0" marR="20955" indent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Категории работников бюджетной сферы, в отношении которых предусмотрены мероприятия по повышению средней заработной платы</a:t>
                      </a:r>
                      <a:endParaRPr lang="ru-RU" sz="14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2247" marR="52247" marT="0" marB="0" anchor="ctr"/>
                </a:tc>
                <a:tc rowSpan="2">
                  <a:txBody>
                    <a:bodyPr/>
                    <a:lstStyle/>
                    <a:p>
                      <a:pPr marL="0" marR="20955" indent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Среднемесячная заработная плата за </a:t>
                      </a:r>
                      <a:r>
                        <a:rPr lang="ru-RU" sz="1400" b="1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ноябрь 2016 </a:t>
                      </a:r>
                      <a:r>
                        <a:rPr lang="ru-RU" sz="1400" b="1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года, рублей</a:t>
                      </a:r>
                      <a:endParaRPr lang="ru-RU" sz="14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2247" marR="52247" marT="0" marB="0" anchor="ctr"/>
                </a:tc>
                <a:tc gridSpan="2">
                  <a:txBody>
                    <a:bodyPr/>
                    <a:lstStyle/>
                    <a:p>
                      <a:pPr marL="0" marR="20955" indent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Соотношение к среднемесячному доходу от трудовой деятельности в 2016 году, %</a:t>
                      </a:r>
                      <a:endParaRPr lang="ru-RU" sz="14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2247" marR="52247" marT="0" marB="0" anchor="ctr"/>
                </a:tc>
                <a:tc hMerge="1">
                  <a:txBody>
                    <a:bodyPr/>
                    <a:lstStyle/>
                    <a:p>
                      <a:pPr marL="0" marR="20955" indent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200" b="1" kern="1200" dirty="0">
                        <a:solidFill>
                          <a:schemeClr val="lt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2247" marR="52247" marT="0" marB="0" anchor="ctr"/>
                </a:tc>
              </a:tr>
              <a:tr h="851650">
                <a:tc vMerge="1">
                  <a:txBody>
                    <a:bodyPr/>
                    <a:lstStyle/>
                    <a:p>
                      <a:pPr marL="0" marR="20955" indent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200" b="1" kern="1200" dirty="0">
                        <a:solidFill>
                          <a:schemeClr val="lt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2247" marR="52247" marT="0" marB="0" anchor="ctr"/>
                </a:tc>
                <a:tc vMerge="1">
                  <a:txBody>
                    <a:bodyPr/>
                    <a:lstStyle/>
                    <a:p>
                      <a:pPr marL="0" marR="20955" indent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200" b="1" kern="1200" dirty="0">
                        <a:solidFill>
                          <a:schemeClr val="lt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2247" marR="52247" marT="0" marB="0" anchor="ctr"/>
                </a:tc>
                <a:tc>
                  <a:txBody>
                    <a:bodyPr/>
                    <a:lstStyle/>
                    <a:p>
                      <a:pPr marL="0" marR="20955" indent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Факт январь - ноябрь, </a:t>
                      </a:r>
                      <a:r>
                        <a:rPr lang="ru-RU" sz="1400" b="1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ru-RU" sz="14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2247" marR="52247" marT="0" marB="0" anchor="ctr"/>
                </a:tc>
                <a:tc>
                  <a:txBody>
                    <a:bodyPr/>
                    <a:lstStyle/>
                    <a:p>
                      <a:pPr marL="0" marR="20955" indent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Прогноз 2016 года, %</a:t>
                      </a:r>
                      <a:endParaRPr lang="ru-RU" sz="14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2247" marR="52247" marT="0" marB="0" anchor="ctr"/>
                </a:tc>
              </a:tr>
              <a:tr h="614093">
                <a:tc>
                  <a:txBody>
                    <a:bodyPr/>
                    <a:lstStyle/>
                    <a:p>
                      <a:pPr marL="0" marR="20955" indent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Социальные работники</a:t>
                      </a:r>
                      <a:endParaRPr lang="ru-RU" sz="16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2247" marR="52247" marT="0" marB="0"/>
                </a:tc>
                <a:tc>
                  <a:txBody>
                    <a:bodyPr/>
                    <a:lstStyle/>
                    <a:p>
                      <a:pPr marL="0" marR="20955" indent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21 676,37</a:t>
                      </a:r>
                      <a:endParaRPr lang="ru-RU" sz="16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2247" marR="52247" marT="0" marB="0"/>
                </a:tc>
                <a:tc>
                  <a:txBody>
                    <a:bodyPr/>
                    <a:lstStyle/>
                    <a:p>
                      <a:pPr marL="0" marR="20955" indent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77</a:t>
                      </a:r>
                      <a:endParaRPr lang="ru-RU" sz="16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2247" marR="52247" marT="0" marB="0"/>
                </a:tc>
                <a:tc>
                  <a:txBody>
                    <a:bodyPr/>
                    <a:lstStyle/>
                    <a:p>
                      <a:pPr marL="0" marR="20955" indent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79</a:t>
                      </a:r>
                      <a:endParaRPr lang="ru-RU" sz="16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2247" marR="52247" marT="0" marB="0"/>
                </a:tc>
              </a:tr>
              <a:tr h="614093">
                <a:tc>
                  <a:txBody>
                    <a:bodyPr/>
                    <a:lstStyle/>
                    <a:p>
                      <a:pPr marL="0" marR="20955" indent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Врачи </a:t>
                      </a:r>
                      <a:endParaRPr lang="ru-RU" sz="16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2247" marR="52247" marT="0" marB="0"/>
                </a:tc>
                <a:tc>
                  <a:txBody>
                    <a:bodyPr/>
                    <a:lstStyle/>
                    <a:p>
                      <a:pPr marL="0" marR="20955" indent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51 698,13</a:t>
                      </a:r>
                      <a:endParaRPr lang="ru-RU" sz="16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2247" marR="52247" marT="0" marB="0"/>
                </a:tc>
                <a:tc>
                  <a:txBody>
                    <a:bodyPr/>
                    <a:lstStyle/>
                    <a:p>
                      <a:pPr marL="0" marR="20955" indent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183,7</a:t>
                      </a:r>
                      <a:endParaRPr lang="ru-RU" sz="16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2247" marR="52247" marT="0" marB="0"/>
                </a:tc>
                <a:tc>
                  <a:txBody>
                    <a:bodyPr/>
                    <a:lstStyle/>
                    <a:p>
                      <a:pPr marL="0" marR="20955" indent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184</a:t>
                      </a:r>
                      <a:endParaRPr lang="ru-RU" sz="16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2247" marR="52247" marT="0" marB="0"/>
                </a:tc>
              </a:tr>
              <a:tr h="719486">
                <a:tc>
                  <a:txBody>
                    <a:bodyPr/>
                    <a:lstStyle/>
                    <a:p>
                      <a:pPr marL="0" marR="20955" indent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Средний медицинский и фармацевтический персонал</a:t>
                      </a:r>
                      <a:endParaRPr lang="ru-RU" sz="16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2247" marR="52247" marT="0" marB="0"/>
                </a:tc>
                <a:tc>
                  <a:txBody>
                    <a:bodyPr/>
                    <a:lstStyle/>
                    <a:p>
                      <a:pPr marL="0" marR="20955" indent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26 738,73</a:t>
                      </a:r>
                      <a:endParaRPr lang="ru-RU" sz="16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2247" marR="52247" marT="0" marB="0"/>
                </a:tc>
                <a:tc>
                  <a:txBody>
                    <a:bodyPr/>
                    <a:lstStyle/>
                    <a:p>
                      <a:pPr marL="0" marR="20955" indent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95</a:t>
                      </a:r>
                      <a:endParaRPr lang="ru-RU" sz="16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2247" marR="52247" marT="0" marB="0"/>
                </a:tc>
                <a:tc>
                  <a:txBody>
                    <a:bodyPr/>
                    <a:lstStyle/>
                    <a:p>
                      <a:pPr marL="0" marR="20955" indent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93</a:t>
                      </a:r>
                      <a:endParaRPr lang="ru-RU" sz="16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2247" marR="52247" marT="0" marB="0"/>
                </a:tc>
              </a:tr>
              <a:tr h="614093">
                <a:tc>
                  <a:txBody>
                    <a:bodyPr/>
                    <a:lstStyle/>
                    <a:p>
                      <a:pPr marL="0" marR="20955" indent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Младший медицинский персонал</a:t>
                      </a:r>
                      <a:endParaRPr lang="ru-RU" sz="1600" b="1" kern="12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2247" marR="52247" marT="0" marB="0"/>
                </a:tc>
                <a:tc>
                  <a:txBody>
                    <a:bodyPr/>
                    <a:lstStyle/>
                    <a:p>
                      <a:pPr marL="0" marR="20955" indent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18 084,40</a:t>
                      </a:r>
                      <a:endParaRPr lang="ru-RU" sz="16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2247" marR="52247" marT="0" marB="0"/>
                </a:tc>
                <a:tc>
                  <a:txBody>
                    <a:bodyPr/>
                    <a:lstStyle/>
                    <a:p>
                      <a:pPr marL="0" marR="20955" indent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64,3</a:t>
                      </a:r>
                      <a:endParaRPr lang="ru-RU" sz="16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2247" marR="52247" marT="0" marB="0"/>
                </a:tc>
                <a:tc>
                  <a:txBody>
                    <a:bodyPr/>
                    <a:lstStyle/>
                    <a:p>
                      <a:pPr marL="0" marR="20955" indent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70,5</a:t>
                      </a:r>
                      <a:endParaRPr lang="ru-RU" sz="16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2247" marR="52247" marT="0" marB="0"/>
                </a:tc>
              </a:tr>
              <a:tr h="851650">
                <a:tc>
                  <a:txBody>
                    <a:bodyPr/>
                    <a:lstStyle/>
                    <a:p>
                      <a:pPr marL="0" marR="20955" indent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Педагогические работники учреждений, оказывающих социальные услуги детям-сиротам и детям, оставшимся без попечения родителей</a:t>
                      </a:r>
                      <a:endParaRPr lang="ru-RU" sz="16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2247" marR="52247" marT="0" marB="0"/>
                </a:tc>
                <a:tc>
                  <a:txBody>
                    <a:bodyPr/>
                    <a:lstStyle/>
                    <a:p>
                      <a:pPr marL="0" marR="20955" indent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29 914,82</a:t>
                      </a:r>
                      <a:endParaRPr lang="ru-RU" sz="16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2247" marR="52247" marT="0" marB="0"/>
                </a:tc>
                <a:tc>
                  <a:txBody>
                    <a:bodyPr/>
                    <a:lstStyle/>
                    <a:p>
                      <a:pPr marL="0" marR="20955" indent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106,3</a:t>
                      </a:r>
                      <a:endParaRPr lang="ru-RU" sz="16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2247" marR="52247" marT="0" marB="0"/>
                </a:tc>
                <a:tc>
                  <a:txBody>
                    <a:bodyPr/>
                    <a:lstStyle/>
                    <a:p>
                      <a:pPr marL="0" marR="20955" indent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106</a:t>
                      </a:r>
                      <a:endParaRPr lang="ru-RU" sz="16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2247" marR="52247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159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6646" y="5229200"/>
            <a:ext cx="369801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(80% от общего объема финансирования)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направлено на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предоставление мер социальной поддержки </a:t>
            </a:r>
            <a:b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в 2016 году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2903" y="4637572"/>
            <a:ext cx="404136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0"/>
                <a:solidFill>
                  <a:srgbClr val="AF6409"/>
                </a:solidFill>
                <a:effectLst>
                  <a:reflection blurRad="6350" stA="53000" endA="300" endPos="35500" dir="5400000" sy="-9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31 406 млн. рублей</a:t>
            </a:r>
            <a:endParaRPr lang="ru-RU" sz="3200" b="1" cap="none" spc="0" dirty="0">
              <a:ln w="0"/>
              <a:solidFill>
                <a:srgbClr val="AF6409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0" y="457852"/>
            <a:ext cx="914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Динамика объемов денежных средств, направляемых Министерству социальной политики Свердловской области для реализации возложенных  полномочий, </a:t>
            </a:r>
            <a:b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млн. рублей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03835295"/>
              </p:ext>
            </p:extLst>
          </p:nvPr>
        </p:nvGraphicFramePr>
        <p:xfrm>
          <a:off x="16646" y="2094334"/>
          <a:ext cx="8964488" cy="19864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40832997"/>
              </p:ext>
            </p:extLst>
          </p:nvPr>
        </p:nvGraphicFramePr>
        <p:xfrm>
          <a:off x="4283968" y="4529434"/>
          <a:ext cx="4860032" cy="23524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5494073" y="4206268"/>
            <a:ext cx="36499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73A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Объём финансирования </a:t>
            </a:r>
            <a:r>
              <a:rPr lang="ru-RU" b="1" dirty="0" smtClean="0">
                <a:solidFill>
                  <a:srgbClr val="873A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b="1" dirty="0" smtClean="0">
                <a:solidFill>
                  <a:srgbClr val="873A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b="1" dirty="0" smtClean="0">
                <a:solidFill>
                  <a:srgbClr val="873A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 2017 году</a:t>
            </a:r>
            <a:endParaRPr lang="ru-RU" b="1" dirty="0">
              <a:solidFill>
                <a:srgbClr val="873A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64325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548680"/>
            <a:ext cx="8388424" cy="576064"/>
          </a:xfrm>
        </p:spPr>
        <p:txBody>
          <a:bodyPr>
            <a:noAutofit/>
          </a:bodyPr>
          <a:lstStyle/>
          <a:p>
            <a:pPr>
              <a:spcBef>
                <a:spcPct val="40000"/>
              </a:spcBef>
            </a:pP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Новые социальные </a:t>
            </a: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выплаты, введенные в 2016 году</a:t>
            </a:r>
            <a:endParaRPr lang="ru-RU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n-ea"/>
              <a:cs typeface="Arial" pitchFamily="34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460507017"/>
              </p:ext>
            </p:extLst>
          </p:nvPr>
        </p:nvGraphicFramePr>
        <p:xfrm>
          <a:off x="251520" y="1124744"/>
          <a:ext cx="8640960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629359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547394" y="460946"/>
            <a:ext cx="6516216" cy="504056"/>
          </a:xfrm>
        </p:spPr>
        <p:txBody>
          <a:bodyPr>
            <a:normAutofit/>
          </a:bodyPr>
          <a:lstStyle/>
          <a:p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Областной материнский (семейный) капитал</a:t>
            </a:r>
            <a:endParaRPr lang="ru-RU" sz="2200" dirty="0">
              <a:solidFill>
                <a:srgbClr val="C0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965002"/>
            <a:ext cx="2720820" cy="18138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Заголовок 2"/>
          <p:cNvSpPr txBox="1">
            <a:spLocks/>
          </p:cNvSpPr>
          <p:nvPr/>
        </p:nvSpPr>
        <p:spPr>
          <a:xfrm>
            <a:off x="0" y="822329"/>
            <a:ext cx="4093943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noProof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В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ыдано 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41 382 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сертификата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Заголовок 2"/>
          <p:cNvSpPr txBox="1">
            <a:spLocks/>
          </p:cNvSpPr>
          <p:nvPr/>
        </p:nvSpPr>
        <p:spPr>
          <a:xfrm>
            <a:off x="20128" y="3573016"/>
            <a:ext cx="5580113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indent="0">
              <a:spcBef>
                <a:spcPts val="0"/>
              </a:spcBef>
              <a:buNone/>
            </a:pPr>
            <a:r>
              <a:rPr lang="ru-RU" sz="2000" b="1" dirty="0" smtClean="0">
                <a:solidFill>
                  <a:srgbClr val="9A2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Распорядилась средствами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13 965 </a:t>
            </a:r>
            <a:r>
              <a:rPr lang="ru-RU" sz="2000" b="1" dirty="0" smtClean="0">
                <a:solidFill>
                  <a:srgbClr val="9A2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семей</a:t>
            </a:r>
          </a:p>
        </p:txBody>
      </p:sp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09099546"/>
              </p:ext>
            </p:extLst>
          </p:nvPr>
        </p:nvGraphicFramePr>
        <p:xfrm>
          <a:off x="4029" y="1183711"/>
          <a:ext cx="5803920" cy="24613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884866882"/>
              </p:ext>
            </p:extLst>
          </p:nvPr>
        </p:nvGraphicFramePr>
        <p:xfrm>
          <a:off x="21169" y="4077072"/>
          <a:ext cx="9007768" cy="2736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2955122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7295" y="478529"/>
            <a:ext cx="90953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40000"/>
              </a:spcBef>
            </a:pP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Динамика количества многодетных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семей </a:t>
            </a:r>
            <a:b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 </a:t>
            </a: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Свердловской области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479704" y="3789040"/>
            <a:ext cx="2664296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Bef>
                <a:spcPct val="40000"/>
              </a:spcBef>
            </a:pP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Знак отличия Свердловской области </a:t>
            </a: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«Материнская доблесть»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4005064"/>
            <a:ext cx="2056812" cy="1628309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5724128" y="5877272"/>
            <a:ext cx="320384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 2007 </a:t>
            </a:r>
            <a:r>
              <a:rPr lang="ru-RU" sz="2200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награждено </a:t>
            </a:r>
            <a:r>
              <a:rPr lang="ru-RU" sz="2200" b="1" dirty="0" smtClean="0">
                <a:solidFill>
                  <a:srgbClr val="0C6F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200" b="1" dirty="0" smtClean="0">
                <a:solidFill>
                  <a:srgbClr val="0C6F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3 472 женщины</a:t>
            </a:r>
            <a:endParaRPr lang="ru-RU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9512" y="4005064"/>
            <a:ext cx="220950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Знак отличия Свердловской области </a:t>
            </a:r>
          </a:p>
          <a:p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«Совет да любовь»</a:t>
            </a:r>
            <a:endParaRPr lang="ru-RU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51520" y="5877272"/>
            <a:ext cx="3816424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 2011 </a:t>
            </a:r>
            <a:r>
              <a:rPr lang="ru-RU" sz="2200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награждены</a:t>
            </a:r>
          </a:p>
          <a:p>
            <a:pPr lvl="0" algn="ctr"/>
            <a:r>
              <a:rPr lang="ru-RU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36 573 </a:t>
            </a:r>
            <a:r>
              <a:rPr lang="ru-RU" sz="2200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семейные пары</a:t>
            </a:r>
            <a:endParaRPr lang="ru-RU" sz="2200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Рисунок 15" descr="О знаке отличия Свердловской области &quot;Совет да любовь&quot; (с из…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293096"/>
            <a:ext cx="1661011" cy="129981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2" name="Диаграмма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48636498"/>
              </p:ext>
            </p:extLst>
          </p:nvPr>
        </p:nvGraphicFramePr>
        <p:xfrm>
          <a:off x="17295" y="1309526"/>
          <a:ext cx="9108504" cy="22671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2768300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2577853"/>
            <a:ext cx="2957142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течение 2016 года </a:t>
            </a:r>
            <a:r>
              <a:rPr lang="ru-RU" sz="1400" b="1" dirty="0" smtClean="0"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устроены </a:t>
            </a:r>
            <a:r>
              <a:rPr lang="ru-RU" sz="1400" b="1" dirty="0"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семьи 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2 491 ребенок</a:t>
            </a:r>
            <a:r>
              <a:rPr lang="ru-RU" sz="1400" b="1" dirty="0"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400" b="1" dirty="0" smtClean="0"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400" b="1" dirty="0" smtClean="0"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 smtClean="0"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400" b="1" dirty="0"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том </a:t>
            </a:r>
            <a:r>
              <a:rPr lang="ru-RU" sz="1400" b="1" dirty="0" smtClean="0"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числе:</a:t>
            </a:r>
            <a:endParaRPr lang="ru-RU" sz="1400" b="1" dirty="0">
              <a:solidFill>
                <a:srgbClr val="CC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7353" y="3478560"/>
            <a:ext cx="189988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206 детей</a:t>
            </a:r>
            <a:endParaRPr lang="ru-RU" sz="1400" b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ru-RU" sz="1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усыновление</a:t>
            </a:r>
            <a:endParaRPr lang="ru-RU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5924" y="4184041"/>
            <a:ext cx="1872208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>
                <a:solidFill>
                  <a:srgbClr val="476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1 875 детей</a:t>
            </a:r>
            <a:endParaRPr lang="ru-RU" sz="1400" b="1" dirty="0">
              <a:solidFill>
                <a:srgbClr val="048E1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ru-RU" sz="1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 </a:t>
            </a:r>
            <a:r>
              <a:rPr lang="ru-RU" sz="1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опекой </a:t>
            </a:r>
            <a:br>
              <a:rPr lang="ru-RU" sz="1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(попечительством</a:t>
            </a:r>
            <a:r>
              <a:rPr lang="ru-RU" sz="1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057298" y="5122040"/>
            <a:ext cx="1656184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>
                <a:solidFill>
                  <a:srgbClr val="B85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410 детей</a:t>
            </a:r>
            <a:endParaRPr lang="ru-RU" sz="1400" b="1" dirty="0">
              <a:solidFill>
                <a:srgbClr val="B85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ru-RU" sz="1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возвращены в родные семьи</a:t>
            </a:r>
            <a:endParaRPr lang="ru-RU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34" y="788757"/>
            <a:ext cx="2462448" cy="16324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/>
          <a:srcRect l="2778" t="8367" r="3462" b="73683"/>
          <a:stretch/>
        </p:blipFill>
        <p:spPr>
          <a:xfrm>
            <a:off x="271954" y="5948229"/>
            <a:ext cx="8772783" cy="909771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2873112" y="1626150"/>
            <a:ext cx="61716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/>
            <a:r>
              <a:rPr lang="ru-RU" sz="16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Динамика численности детей, переданных на семейные формы воспитания и детей, находящихся в региональном банке данных, человек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256335" y="404663"/>
            <a:ext cx="571182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Развитие семейного устройства </a:t>
            </a:r>
          </a:p>
          <a:p>
            <a:pPr algn="ctr"/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детей-сирот и детей, оставшихся </a:t>
            </a:r>
          </a:p>
          <a:p>
            <a:pPr algn="ctr"/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без попечения родителей</a:t>
            </a:r>
          </a:p>
        </p:txBody>
      </p:sp>
      <p:graphicFrame>
        <p:nvGraphicFramePr>
          <p:cNvPr id="16" name="Диаграмма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81020854"/>
              </p:ext>
            </p:extLst>
          </p:nvPr>
        </p:nvGraphicFramePr>
        <p:xfrm>
          <a:off x="2559041" y="2478306"/>
          <a:ext cx="6409116" cy="36149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817672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51016" y="676727"/>
            <a:ext cx="93245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Структура</a:t>
            </a:r>
          </a:p>
          <a:p>
            <a:pPr algn="ctr"/>
            <a:r>
              <a:rPr lang="ru-RU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сферы социальной защиты населения Свердловской области</a:t>
            </a:r>
            <a:endParaRPr lang="ru-RU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524526306"/>
              </p:ext>
            </p:extLst>
          </p:nvPr>
        </p:nvGraphicFramePr>
        <p:xfrm>
          <a:off x="179512" y="1772816"/>
          <a:ext cx="8712968" cy="3384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2106963859"/>
              </p:ext>
            </p:extLst>
          </p:nvPr>
        </p:nvGraphicFramePr>
        <p:xfrm>
          <a:off x="755576" y="4941168"/>
          <a:ext cx="8136904" cy="15807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7" name="Скругленный прямоугольник 6"/>
          <p:cNvSpPr/>
          <p:nvPr/>
        </p:nvSpPr>
        <p:spPr>
          <a:xfrm>
            <a:off x="179512" y="1772816"/>
            <a:ext cx="2111075" cy="833380"/>
          </a:xfrm>
          <a:prstGeom prst="roundRect">
            <a:avLst>
              <a:gd name="adj" fmla="val 10000"/>
            </a:avLst>
          </a:prstGeom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5">
              <a:hueOff val="0"/>
              <a:satOff val="0"/>
              <a:lumOff val="0"/>
              <a:alphaOff val="0"/>
            </a:schemeClr>
          </a:fillRef>
          <a:effectRef idx="1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cxnSp>
        <p:nvCxnSpPr>
          <p:cNvPr id="13" name="Прямая соединительная линия 12"/>
          <p:cNvCxnSpPr/>
          <p:nvPr/>
        </p:nvCxnSpPr>
        <p:spPr>
          <a:xfrm>
            <a:off x="6588224" y="2060848"/>
            <a:ext cx="216024" cy="0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Скругленный прямоугольник 15"/>
          <p:cNvSpPr/>
          <p:nvPr/>
        </p:nvSpPr>
        <p:spPr>
          <a:xfrm>
            <a:off x="323528" y="1916832"/>
            <a:ext cx="1958201" cy="973234"/>
          </a:xfrm>
          <a:prstGeom prst="roundRect">
            <a:avLst>
              <a:gd name="adj" fmla="val 10000"/>
            </a:avLst>
          </a:prstGeom>
          <a:scene3d>
            <a:camera prst="orthographicFront"/>
            <a:lightRig rig="flat" dir="t"/>
          </a:scene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sz="15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ru-RU" sz="1500" b="1" dirty="0" smtClean="0">
                <a:latin typeface="Arial" pitchFamily="34" charset="0"/>
                <a:cs typeface="Arial" pitchFamily="34" charset="0"/>
              </a:rPr>
              <a:t> областной информационно-расчетный центр</a:t>
            </a:r>
            <a:endParaRPr lang="ru-RU" sz="15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4" name="Прямая соединительная линия 23"/>
          <p:cNvCxnSpPr/>
          <p:nvPr/>
        </p:nvCxnSpPr>
        <p:spPr>
          <a:xfrm>
            <a:off x="2267744" y="1844824"/>
            <a:ext cx="288032" cy="0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5038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717760865"/>
              </p:ext>
            </p:extLst>
          </p:nvPr>
        </p:nvGraphicFramePr>
        <p:xfrm>
          <a:off x="0" y="1111536"/>
          <a:ext cx="9144000" cy="3829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Заголовок 1"/>
          <p:cNvSpPr txBox="1">
            <a:spLocks/>
          </p:cNvSpPr>
          <p:nvPr/>
        </p:nvSpPr>
        <p:spPr>
          <a:xfrm>
            <a:off x="539552" y="4941168"/>
            <a:ext cx="8229600" cy="324036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1800" b="1" dirty="0">
                <a:solidFill>
                  <a:srgbClr val="073E8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Динамика очередности в стационарные </a:t>
            </a:r>
            <a:r>
              <a:rPr lang="ru-RU" sz="1800" b="1" dirty="0" smtClean="0">
                <a:solidFill>
                  <a:srgbClr val="073E8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учреждения, человек</a:t>
            </a:r>
            <a:endParaRPr lang="ru-RU" sz="1800" b="1" dirty="0">
              <a:solidFill>
                <a:srgbClr val="073E8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80810065"/>
              </p:ext>
            </p:extLst>
          </p:nvPr>
        </p:nvGraphicFramePr>
        <p:xfrm>
          <a:off x="107504" y="5373216"/>
          <a:ext cx="8928992" cy="12635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1" name="Заголовок 1"/>
          <p:cNvSpPr txBox="1">
            <a:spLocks/>
          </p:cNvSpPr>
          <p:nvPr/>
        </p:nvSpPr>
        <p:spPr>
          <a:xfrm>
            <a:off x="0" y="525884"/>
            <a:ext cx="9144000" cy="47764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algn="ctr">
              <a:lnSpc>
                <a:spcPct val="90000"/>
              </a:lnSpc>
              <a:spcBef>
                <a:spcPct val="40000"/>
              </a:spcBef>
              <a:defRPr/>
            </a:pPr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Предоставление социальных услуг</a:t>
            </a:r>
          </a:p>
        </p:txBody>
      </p:sp>
    </p:spTree>
    <p:extLst>
      <p:ext uri="{BB962C8B-B14F-4D97-AF65-F5344CB8AC3E}">
        <p14:creationId xmlns:p14="http://schemas.microsoft.com/office/powerpoint/2010/main" val="25221633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2"/>
          <p:cNvSpPr>
            <a:spLocks noGrp="1"/>
          </p:cNvSpPr>
          <p:nvPr>
            <p:ph type="title"/>
          </p:nvPr>
        </p:nvSpPr>
        <p:spPr>
          <a:xfrm>
            <a:off x="341530" y="476672"/>
            <a:ext cx="8424936" cy="72008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Независимая оценка качества услуг, оказываемых учреждениями социального обслуживания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744101531"/>
              </p:ext>
            </p:extLst>
          </p:nvPr>
        </p:nvGraphicFramePr>
        <p:xfrm>
          <a:off x="179512" y="1196752"/>
          <a:ext cx="8748972" cy="2808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47664" y="3645024"/>
            <a:ext cx="5394662" cy="3018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385634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2843808" y="407704"/>
            <a:ext cx="6293553" cy="47764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algn="ctr">
              <a:lnSpc>
                <a:spcPct val="90000"/>
              </a:lnSpc>
              <a:spcBef>
                <a:spcPct val="4000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Предоставление социальных услуг</a:t>
            </a:r>
          </a:p>
        </p:txBody>
      </p:sp>
      <p:pic>
        <p:nvPicPr>
          <p:cNvPr id="6" name="Picture 10" descr="http://ocri.ru/upload/userfile/clientreability/news/open_doors/IMG_98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2898" y="885344"/>
            <a:ext cx="3083093" cy="21843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2" descr="DSC05514 JPG 450x0_q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1194" y="4797152"/>
            <a:ext cx="3104797" cy="17455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3491880" y="1268760"/>
            <a:ext cx="5400600" cy="44273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algn="ctr" defTabSz="685800">
              <a:lnSpc>
                <a:spcPct val="90000"/>
              </a:lnSpc>
              <a:spcBef>
                <a:spcPct val="0"/>
              </a:spcBef>
              <a:defRPr/>
            </a:pPr>
            <a:r>
              <a:rPr lang="ru-RU" sz="1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Система социального обслуживания </a:t>
            </a:r>
          </a:p>
          <a:p>
            <a:pPr algn="ctr" defTabSz="685800">
              <a:lnSpc>
                <a:spcPct val="90000"/>
              </a:lnSpc>
              <a:spcBef>
                <a:spcPct val="0"/>
              </a:spcBef>
              <a:defRPr/>
            </a:pPr>
            <a:r>
              <a:rPr lang="ru-RU" sz="1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Свердловской области</a:t>
            </a:r>
            <a:endParaRPr lang="ru-RU" sz="1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422355" y="1714388"/>
            <a:ext cx="268574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по состоянию на </a:t>
            </a:r>
            <a:r>
              <a:rPr lang="ru-RU" sz="14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01.12.2016</a:t>
            </a:r>
            <a:endParaRPr lang="ru-RU" sz="1400" dirty="0"/>
          </a:p>
        </p:txBody>
      </p:sp>
      <p:graphicFrame>
        <p:nvGraphicFramePr>
          <p:cNvPr id="13" name="Схема 12"/>
          <p:cNvGraphicFramePr/>
          <p:nvPr>
            <p:extLst>
              <p:ext uri="{D42A27DB-BD31-4B8C-83A1-F6EECF244321}">
                <p14:modId xmlns:p14="http://schemas.microsoft.com/office/powerpoint/2010/main" val="3170412961"/>
              </p:ext>
            </p:extLst>
          </p:nvPr>
        </p:nvGraphicFramePr>
        <p:xfrm>
          <a:off x="2252936" y="2057418"/>
          <a:ext cx="6891064" cy="2232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5761020" y="4351529"/>
            <a:ext cx="3160672" cy="3385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АНО НПСПО «Благое дело</a:t>
            </a:r>
            <a:r>
              <a:rPr lang="ru-RU" sz="16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» 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761019" y="4751946"/>
            <a:ext cx="3144283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АНО </a:t>
            </a: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«Детский санаторий «</a:t>
            </a:r>
            <a:r>
              <a:rPr lang="ru-RU" sz="16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Изоплит</a:t>
            </a:r>
            <a:r>
              <a:rPr lang="ru-RU" sz="16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» 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770756" y="5414987"/>
            <a:ext cx="3150936" cy="3385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АНО </a:t>
            </a: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«Семья детям</a:t>
            </a:r>
            <a:r>
              <a:rPr lang="ru-RU" sz="16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»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770756" y="5831807"/>
            <a:ext cx="3150936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АНО </a:t>
            </a: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«Центр социальной помощи и реабилитации «Альтернатива»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488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24044" y="1536438"/>
            <a:ext cx="9143999" cy="8953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18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Динамика предоставления субсидий </a:t>
            </a:r>
            <a:r>
              <a:rPr lang="ru-RU" sz="1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социально ориентированным некоммерческим организациям </a:t>
            </a:r>
            <a:r>
              <a:rPr lang="ru-RU" sz="18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 средств </a:t>
            </a:r>
            <a:r>
              <a:rPr lang="ru-RU" sz="1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областного </a:t>
            </a:r>
            <a:r>
              <a:rPr lang="ru-RU" sz="18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федерального бюджетов  </a:t>
            </a:r>
            <a:endParaRPr lang="ru-RU" sz="18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Диаграмма 7"/>
          <p:cNvGraphicFramePr>
            <a:graphicFrameLocks/>
          </p:cNvGraphicFramePr>
          <p:nvPr>
            <p:extLst/>
          </p:nvPr>
        </p:nvGraphicFramePr>
        <p:xfrm>
          <a:off x="24044" y="2636912"/>
          <a:ext cx="9084460" cy="3888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Заголовок 1"/>
          <p:cNvSpPr txBox="1">
            <a:spLocks/>
          </p:cNvSpPr>
          <p:nvPr/>
        </p:nvSpPr>
        <p:spPr>
          <a:xfrm>
            <a:off x="0" y="548680"/>
            <a:ext cx="9143999" cy="78268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90000"/>
              </a:lnSpc>
              <a:spcBef>
                <a:spcPct val="40000"/>
              </a:spcBef>
              <a:defRPr/>
            </a:pPr>
            <a:r>
              <a:rPr lang="ru-RU" sz="28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Государственная поддержка </a:t>
            </a:r>
            <a:br>
              <a:rPr lang="ru-RU" sz="28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</a:br>
            <a:r>
              <a:rPr lang="ru-RU" sz="28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социально ориентированных НКО</a:t>
            </a:r>
            <a:endParaRPr lang="ru-RU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49360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09278" y="1513711"/>
            <a:ext cx="2993624" cy="485816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2016 году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проводятся работы по созданию условий доступности для инвалидов и иных маломобильных граждан на</a:t>
            </a:r>
            <a:r>
              <a:rPr lang="ru-RU" sz="1400" b="1" dirty="0">
                <a:solidFill>
                  <a:srgbClr val="FB88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75 объектах</a:t>
            </a:r>
          </a:p>
          <a:p>
            <a:pPr marL="0" indent="0">
              <a:buNone/>
            </a:pPr>
            <a:endParaRPr lang="ru-RU" sz="5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С 2016 года в образовательных организациях создаются условия для получения детьми-инвалидами качественного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образования</a:t>
            </a:r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sz="5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Специальной литературой пополнилась областная библиотека для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слепых</a:t>
            </a:r>
          </a:p>
          <a:p>
            <a:pPr marL="0" indent="0">
              <a:buNone/>
            </a:pPr>
            <a:endParaRPr lang="ru-RU" sz="500" b="1" dirty="0">
              <a:solidFill>
                <a:srgbClr val="0290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К 2016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году </a:t>
            </a:r>
            <a:r>
              <a:rPr lang="ru-RU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увеличилась до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50%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доля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инвалидов, положительно оценивающих отношение населения к проблемам инвалидов, в общей численности опрошенных инвалидов </a:t>
            </a:r>
          </a:p>
        </p:txBody>
      </p:sp>
      <p:pic>
        <p:nvPicPr>
          <p:cNvPr id="4098" name="Picture 2" descr="\\msp-srv-rhea\Data\Students\Литвинова К\9-ПП Буклет\ДОступная среда\Лучшее\автобус 4 резаный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916" y="908721"/>
            <a:ext cx="2576877" cy="15044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619672" y="384486"/>
            <a:ext cx="7506911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spcBef>
                <a:spcPct val="0"/>
              </a:spcBef>
            </a:pPr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Комплексная программа Свердловской области «Доступная среда»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857103" y="1177439"/>
            <a:ext cx="626948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2016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году финансирование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составило </a:t>
            </a:r>
            <a:r>
              <a:rPr lang="ru-RU" sz="1600" b="1" dirty="0" smtClean="0"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130,2 млн</a:t>
            </a:r>
            <a:r>
              <a:rPr lang="ru-RU" sz="1600" b="1" dirty="0"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600" b="1" dirty="0" smtClean="0"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рублей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2" t="2750" r="37059" b="2838"/>
          <a:stretch/>
        </p:blipFill>
        <p:spPr>
          <a:xfrm>
            <a:off x="521577" y="2679540"/>
            <a:ext cx="1932834" cy="19442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941"/>
          <a:stretch/>
        </p:blipFill>
        <p:spPr>
          <a:xfrm>
            <a:off x="118887" y="4941168"/>
            <a:ext cx="2580906" cy="15512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5652120" y="6405061"/>
            <a:ext cx="325319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Екатеринбург, сентябрь </a:t>
            </a:r>
            <a:r>
              <a:rPr lang="ru-RU" sz="14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2017 года </a:t>
            </a:r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317" name="Picture 5" descr="F:\Министр защита 2016\Итог\Итог Зуева К.А\log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5652400"/>
            <a:ext cx="3840329" cy="1029208"/>
          </a:xfrm>
          <a:prstGeom prst="rect">
            <a:avLst/>
          </a:prstGeom>
          <a:noFill/>
        </p:spPr>
      </p:pic>
      <p:sp>
        <p:nvSpPr>
          <p:cNvPr id="12" name="Объект 2"/>
          <p:cNvSpPr txBox="1">
            <a:spLocks/>
          </p:cNvSpPr>
          <p:nvPr/>
        </p:nvSpPr>
        <p:spPr>
          <a:xfrm>
            <a:off x="5850727" y="1571921"/>
            <a:ext cx="3275856" cy="43924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Муниципальным музеям оказана поддержка (гранты) по созданию виртуальных музеев (выставок) в целях обеспечения доступности муниципальных музеев для инвалидов и других маломобильных групп населения на сумму </a:t>
            </a:r>
            <a:r>
              <a:rPr lang="ru-RU" sz="1400" b="1" dirty="0">
                <a:solidFill>
                  <a:srgbClr val="FB88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3 млн. </a:t>
            </a:r>
            <a:r>
              <a:rPr lang="ru-RU" sz="1400" b="1" dirty="0" smtClean="0">
                <a:solidFill>
                  <a:srgbClr val="FB88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рублей</a:t>
            </a:r>
          </a:p>
          <a:p>
            <a:pPr marL="0" indent="0">
              <a:buNone/>
            </a:pPr>
            <a:endParaRPr lang="ru-RU" sz="500" b="1" dirty="0">
              <a:solidFill>
                <a:srgbClr val="FB882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В 5 учреждениях социального обслуживания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проводятся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ремонтные работы спортивных сооружений, приобретается спортивный инвентарь с учетом доступности для маломобильных групп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населения</a:t>
            </a:r>
          </a:p>
          <a:p>
            <a:pPr marL="0" indent="0">
              <a:buNone/>
            </a:pPr>
            <a:endParaRPr lang="ru-RU" sz="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В 2016 году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приобретен автобус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, оборудованный для перевозки маломобильных групп населения на межмуниципальных маршрутах</a:t>
            </a:r>
          </a:p>
        </p:txBody>
      </p:sp>
    </p:spTree>
    <p:extLst>
      <p:ext uri="{BB962C8B-B14F-4D97-AF65-F5344CB8AC3E}">
        <p14:creationId xmlns:p14="http://schemas.microsoft.com/office/powerpoint/2010/main" val="1910327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061709059"/>
              </p:ext>
            </p:extLst>
          </p:nvPr>
        </p:nvGraphicFramePr>
        <p:xfrm>
          <a:off x="1619672" y="705333"/>
          <a:ext cx="9612560" cy="6453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Заголовок 2"/>
          <p:cNvSpPr>
            <a:spLocks noGrp="1"/>
          </p:cNvSpPr>
          <p:nvPr>
            <p:ph type="title"/>
          </p:nvPr>
        </p:nvSpPr>
        <p:spPr>
          <a:xfrm>
            <a:off x="971600" y="260648"/>
            <a:ext cx="7653536" cy="936104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Система комплексной реабилитации и </a:t>
            </a:r>
            <a:r>
              <a:rPr lang="ru-RU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абилитации</a:t>
            </a: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инвалидов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1048" y="1196752"/>
            <a:ext cx="4631919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сфере социального обслуживания 161 организация</a:t>
            </a:r>
          </a:p>
          <a:p>
            <a:endParaRPr lang="ru-RU" sz="1400" b="1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сфере физической </a:t>
            </a:r>
            <a:r>
              <a:rPr lang="ru-RU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культуры </a:t>
            </a:r>
            <a:br>
              <a:rPr lang="ru-RU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15 </a:t>
            </a:r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организаций</a:t>
            </a:r>
          </a:p>
          <a:p>
            <a:endParaRPr lang="ru-RU" sz="1400" b="1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ru-RU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</a:t>
            </a:r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сфере здравоохранения </a:t>
            </a:r>
            <a:r>
              <a:rPr lang="ru-RU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ru-RU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44 организации</a:t>
            </a:r>
          </a:p>
          <a:p>
            <a:endParaRPr lang="ru-RU" sz="1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В сфере занятости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42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организации</a:t>
            </a:r>
          </a:p>
          <a:p>
            <a:endParaRPr lang="ru-RU" sz="1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сфере образования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180 организаций</a:t>
            </a:r>
          </a:p>
          <a:p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Федеральные ведомства (Пенсионный фонд, Фонд социального страхования, Главное бюро медико-социальной экспертизы)</a:t>
            </a:r>
          </a:p>
          <a:p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В сфере культуры 33 организации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58387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16457" y="167735"/>
            <a:ext cx="7653536" cy="936104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2017 год</a:t>
            </a:r>
            <a:endParaRPr lang="ru-RU" sz="3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347" y="844474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Послание </a:t>
            </a:r>
            <a:r>
              <a:rPr lang="ru-RU" sz="2400" b="1" dirty="0" smtClean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Президента </a:t>
            </a:r>
            <a:r>
              <a:rPr lang="ru-RU" sz="2400" b="1" dirty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Российской Федерации </a:t>
            </a:r>
            <a:r>
              <a:rPr lang="ru-RU" sz="2400" b="1" dirty="0" smtClean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Владимира Владимировича Путина </a:t>
            </a:r>
            <a:br>
              <a:rPr lang="ru-RU" sz="2400" b="1" dirty="0" smtClean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Федеральному Собранию Российской Федерации</a:t>
            </a:r>
            <a:endParaRPr lang="ru-RU" sz="24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347" y="2044803"/>
            <a:ext cx="8640960" cy="1077218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Смысл всей нашей политики – это сбережение людей, умножение человеческого капитала как главного богатства России. Поэтому наши усилия направлены на поддержку традиционных ценностей и семьи, на демографические программы, улучшение экологии, здоровья людей, развитие образования и </a:t>
            </a:r>
            <a:r>
              <a:rPr lang="ru-RU" sz="16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культуры.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3307338"/>
            <a:ext cx="8662677" cy="10772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Мы продолжим изменения в социальной сфере, чтобы она становилась ближе к людям, к их запросам, была более современной и справедливой. </a:t>
            </a:r>
            <a:r>
              <a:rPr lang="ru-RU" sz="16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Социальные </a:t>
            </a:r>
            <a:r>
              <a:rPr lang="ru-RU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отрасли должны привлекать квалифицированных людей, талантливую молодёжь, поэтому мы повышаем и зарплаты специалистов, улучшаем условия их труда.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0" y="4569874"/>
            <a:ext cx="8604448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Особая примета нашего времени – широкое вовлечение граждан в самые разные благотворительные акции, </a:t>
            </a:r>
            <a:r>
              <a:rPr lang="ru-RU" sz="16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Общественной </a:t>
            </a:r>
            <a:r>
              <a:rPr lang="ru-RU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палате и </a:t>
            </a:r>
            <a:r>
              <a:rPr lang="ru-RU" sz="16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АСИ поручено заняться </a:t>
            </a:r>
            <a:r>
              <a:rPr lang="ru-RU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поддержкой волонтёрских и благотворительных движений, </a:t>
            </a:r>
            <a:r>
              <a:rPr lang="ru-RU" sz="16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НКО. </a:t>
            </a:r>
            <a:endParaRPr lang="ru-RU" sz="16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67544" y="5589240"/>
            <a:ext cx="8662677" cy="107721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Правительству России поручено совместно с законодателями завершить формирование чёткой правовой базы деятельности НКО – исполнителей общественно полезных услуг, установить требования к их компетенции, не устанавливая дополнительных бюрократических </a:t>
            </a:r>
            <a:r>
              <a:rPr lang="ru-RU" sz="16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барьеров.</a:t>
            </a:r>
            <a:endParaRPr lang="ru-RU" sz="16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454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1916832"/>
            <a:ext cx="88924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Направление </a:t>
            </a:r>
          </a:p>
          <a:p>
            <a:r>
              <a:rPr lang="ru-RU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«Создание </a:t>
            </a:r>
            <a:r>
              <a:rPr lang="ru-RU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комфортной среды для жизни жителей Свердловской </a:t>
            </a:r>
            <a:r>
              <a:rPr lang="ru-RU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области»</a:t>
            </a:r>
            <a:endParaRPr lang="ru-RU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/>
          <a:srcRect l="24473" t="17993" r="33354" b="71717"/>
          <a:stretch/>
        </p:blipFill>
        <p:spPr>
          <a:xfrm>
            <a:off x="590762" y="631026"/>
            <a:ext cx="8532440" cy="1217862"/>
          </a:xfrm>
          <a:prstGeom prst="rect">
            <a:avLst/>
          </a:prstGeom>
        </p:spPr>
      </p:pic>
      <p:graphicFrame>
        <p:nvGraphicFramePr>
          <p:cNvPr id="9" name="Схема 8"/>
          <p:cNvGraphicFramePr/>
          <p:nvPr/>
        </p:nvGraphicFramePr>
        <p:xfrm>
          <a:off x="539552" y="3284984"/>
          <a:ext cx="8280920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4788024" y="2780928"/>
            <a:ext cx="2016224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Проекты</a:t>
            </a:r>
            <a:endParaRPr lang="ru-RU" sz="2400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8561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404664"/>
            <a:ext cx="88204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Основные задачи 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сфере социальной защиты населения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7504" y="5814871"/>
            <a:ext cx="8928992" cy="830997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lvl="0" algn="ctr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Создание оптимальной модели сети учреждений социального обслуживания и обеспечение своевременного и бесперебойного социального обслуживания населения Свердловской области</a:t>
            </a:r>
            <a:endParaRPr lang="ru-RU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611559" y="5230096"/>
            <a:ext cx="7992889" cy="5847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Применение принципов адресности и нуждаемости при предоставлении мер социальной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поддержки</a:t>
            </a:r>
            <a:endParaRPr lang="ru-RU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1043608" y="4645321"/>
            <a:ext cx="7200800" cy="584775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Укрепление семейных ценностей и традиций, профилактика и преодоление семейного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неблагополучия</a:t>
            </a:r>
            <a:endParaRPr lang="ru-RU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1403648" y="3814324"/>
            <a:ext cx="6480720" cy="83099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Профилактика социального сиротства, приоритет семейного жизнеустройства детей-сирот и детей, оставшихся без попечения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родителей</a:t>
            </a:r>
            <a:endParaRPr lang="ru-RU" sz="1600" dirty="0"/>
          </a:p>
        </p:txBody>
      </p:sp>
      <p:sp>
        <p:nvSpPr>
          <p:cNvPr id="11" name="TextBox 10"/>
          <p:cNvSpPr txBox="1"/>
          <p:nvPr/>
        </p:nvSpPr>
        <p:spPr>
          <a:xfrm>
            <a:off x="1763688" y="2983327"/>
            <a:ext cx="5832647" cy="83099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Выполнение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комплексной программы «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Доступная среда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». </a:t>
            </a:r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Всемирный конгресс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людей с ограниченными возможностями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здоровья</a:t>
            </a:r>
            <a:endParaRPr lang="ru-RU" sz="1600" dirty="0"/>
          </a:p>
        </p:txBody>
      </p:sp>
      <p:sp>
        <p:nvSpPr>
          <p:cNvPr id="12" name="TextBox 11"/>
          <p:cNvSpPr txBox="1"/>
          <p:nvPr/>
        </p:nvSpPr>
        <p:spPr>
          <a:xfrm>
            <a:off x="2123728" y="2152330"/>
            <a:ext cx="5112568" cy="830997"/>
          </a:xfrm>
          <a:prstGeom prst="rect">
            <a:avLst/>
          </a:prstGeom>
          <a:solidFill>
            <a:srgbClr val="FFC9C9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Развитие системы менеджмента качества в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государственных учреждениях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социального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обслуживания</a:t>
            </a:r>
            <a:endParaRPr lang="ru-RU" sz="1600" dirty="0"/>
          </a:p>
        </p:txBody>
      </p:sp>
      <p:sp>
        <p:nvSpPr>
          <p:cNvPr id="13" name="TextBox 12"/>
          <p:cNvSpPr txBox="1"/>
          <p:nvPr/>
        </p:nvSpPr>
        <p:spPr>
          <a:xfrm>
            <a:off x="2483768" y="1567555"/>
            <a:ext cx="4392488" cy="584775"/>
          </a:xfrm>
          <a:prstGeom prst="rect">
            <a:avLst/>
          </a:prstGeom>
          <a:solidFill>
            <a:srgbClr val="DEC8EE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Формирование и развитие рынка социальных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услуг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480135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947533" y="5805264"/>
            <a:ext cx="35850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73E8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b="1" dirty="0">
                <a:solidFill>
                  <a:srgbClr val="073E8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http://</a:t>
            </a:r>
            <a:r>
              <a:rPr lang="en-US" sz="2400" b="1" dirty="0" smtClean="0">
                <a:solidFill>
                  <a:srgbClr val="073E8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msp.midural.ru/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736" y="1209355"/>
            <a:ext cx="7402603" cy="3918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545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 на 14082013(2)</Template>
  <TotalTime>4496</TotalTime>
  <Words>1005</Words>
  <Application>Microsoft Office PowerPoint</Application>
  <PresentationFormat>Экран (4:3)</PresentationFormat>
  <Paragraphs>189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6" baseType="lpstr">
      <vt:lpstr>Arial</vt:lpstr>
      <vt:lpstr>Arial Black</vt:lpstr>
      <vt:lpstr>Calibri</vt:lpstr>
      <vt:lpstr>Candara</vt:lpstr>
      <vt:lpstr>Symbol</vt:lpstr>
      <vt:lpstr>Times New Roman</vt:lpstr>
      <vt:lpstr>Шаблон презентации на 14082013(2)</vt:lpstr>
      <vt:lpstr>Об итогах развития  системы социальной защиты населения Свердловской области  в 2016 году и задачах на 2017 год</vt:lpstr>
      <vt:lpstr>Основные итоги работы</vt:lpstr>
      <vt:lpstr>Исполнение целевых показателей по заработной плате в 2016 году</vt:lpstr>
      <vt:lpstr>Динамика объемов денежных средств, направляемых Министерству социальной политики Свердловской области для реализации возложенных  полномочий,  млн. рублей</vt:lpstr>
      <vt:lpstr>Новые социальные выплаты, введенные в 2016 году</vt:lpstr>
      <vt:lpstr>Областной материнский (семейный) капитал</vt:lpstr>
      <vt:lpstr>Презентация PowerPoint</vt:lpstr>
      <vt:lpstr>Презентация PowerPoint</vt:lpstr>
      <vt:lpstr>Презентация PowerPoint</vt:lpstr>
      <vt:lpstr>Презентация PowerPoint</vt:lpstr>
      <vt:lpstr>Независимая оценка качества услуг, оказываемых учреждениями социального обслуживания</vt:lpstr>
      <vt:lpstr>Презентация PowerPoint</vt:lpstr>
      <vt:lpstr>Презентация PowerPoint</vt:lpstr>
      <vt:lpstr>Презентация PowerPoint</vt:lpstr>
      <vt:lpstr>Система комплексной реабилитации и абилитации инвалидов</vt:lpstr>
      <vt:lpstr>2017 год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Герасимова Елена Александровна</cp:lastModifiedBy>
  <cp:revision>338</cp:revision>
  <dcterms:created xsi:type="dcterms:W3CDTF">2013-09-24T14:29:11Z</dcterms:created>
  <dcterms:modified xsi:type="dcterms:W3CDTF">2016-12-21T06:11:28Z</dcterms:modified>
</cp:coreProperties>
</file>