
<file path=[Content_Types].xml><?xml version="1.0" encoding="utf-8"?>
<Types xmlns="http://schemas.openxmlformats.org/package/2006/content-types"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diagrams/quickStyle2.xml" ContentType="application/vnd.openxmlformats-officedocument.drawingml.diagramStyle+xml"/>
  <Override PartName="/ppt/diagrams/colors11.xml" ContentType="application/vnd.openxmlformats-officedocument.drawingml.diagramColors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diagrams/layout9.xml" ContentType="application/vnd.openxmlformats-officedocument.drawingml.diagramLayout+xml"/>
  <Override PartName="/ppt/diagrams/data13.xml" ContentType="application/vnd.openxmlformats-officedocument.drawingml.diagramData+xml"/>
  <Default Extension="xml" ContentType="application/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diagrams/data6.xml" ContentType="application/vnd.openxmlformats-officedocument.drawingml.diagramData+xml"/>
  <Override PartName="/ppt/diagrams/colors8.xml" ContentType="application/vnd.openxmlformats-officedocument.drawingml.diagramColors+xml"/>
  <Override PartName="/ppt/diagrams/quickStyle13.xml" ContentType="application/vnd.openxmlformats-officedocument.drawingml.diagramStyl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diagrams/colors6.xml" ContentType="application/vnd.openxmlformats-officedocument.drawingml.diagramColors+xml"/>
  <Default Extension="xlsx" ContentType="application/vnd.openxmlformats-officedocument.spreadsheetml.sheet"/>
  <Override PartName="/ppt/diagrams/quickStyle9.xml" ContentType="application/vnd.openxmlformats-officedocument.drawingml.diagramStyle+xml"/>
  <Override PartName="/ppt/diagrams/quickStyle11.xml" ContentType="application/vnd.openxmlformats-officedocument.drawingml.diagramStyle+xml"/>
  <Override PartName="/ppt/diagrams/layout13.xml" ContentType="application/vnd.openxmlformats-officedocument.drawingml.diagramLayout+xml"/>
  <Override PartName="/ppt/diagrams/drawing7.xml" ContentType="application/vnd.ms-office.drawingml.diagramDrawing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diagrams/quickStyle7.xml" ContentType="application/vnd.openxmlformats-officedocument.drawingml.diagramStyle+xml"/>
  <Override PartName="/ppt/charts/chart1.xml" ContentType="application/vnd.openxmlformats-officedocument.drawingml.chart+xml"/>
  <Override PartName="/ppt/diagrams/layout11.xml" ContentType="application/vnd.openxmlformats-officedocument.drawingml.diagramLayout+xml"/>
  <Override PartName="/ppt/diagrams/colors14.xml" ContentType="application/vnd.openxmlformats-officedocument.drawingml.diagramColors+xml"/>
  <Override PartName="/ppt/diagrams/drawing5.xml" ContentType="application/vnd.ms-office.drawingml.diagramDrawing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12.xml" ContentType="application/vnd.openxmlformats-officedocument.drawingml.diagramColors+xml"/>
  <Override PartName="/ppt/diagrams/drawing3.xml" ContentType="application/vnd.ms-office.drawingml.diagramDrawing+xml"/>
  <Override PartName="/ppt/charts/style1.xml" ContentType="application/vnd.ms-office.chartstyl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colors10.xml" ContentType="application/vnd.openxmlformats-officedocument.drawingml.diagramColors+xml"/>
  <Override PartName="/ppt/diagrams/data14.xml" ContentType="application/vnd.openxmlformats-officedocument.drawingml.diagramData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Default Extension="emf" ContentType="image/x-emf"/>
  <Override PartName="/ppt/slideLayouts/slideLayout16.xml" ContentType="application/vnd.openxmlformats-officedocument.presentationml.slideLayout+xml"/>
  <Override PartName="/ppt/diagrams/quickStyle1.xml" ContentType="application/vnd.openxmlformats-officedocument.drawingml.diagramStyle+xml"/>
  <Override PartName="/ppt/diagrams/layout8.xml" ContentType="application/vnd.openxmlformats-officedocument.drawingml.diagramLayout+xml"/>
  <Override PartName="/ppt/diagrams/data12.xml" ContentType="application/vnd.openxmlformats-officedocument.drawingml.diagramData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ppt/diagrams/layout6.xml" ContentType="application/vnd.openxmlformats-officedocument.drawingml.diagramLayout+xml"/>
  <Override PartName="/ppt/diagrams/data9.xml" ContentType="application/vnd.openxmlformats-officedocument.drawingml.diagramData+xml"/>
  <Override PartName="/ppt/diagrams/data10.xml" ContentType="application/vnd.openxmlformats-officedocument.drawingml.diagramData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diagrams/data7.xml" ContentType="application/vnd.openxmlformats-officedocument.drawingml.diagramData+xml"/>
  <Override PartName="/ppt/diagrams/colors9.xml" ContentType="application/vnd.openxmlformats-officedocument.drawingml.diagramColors+xml"/>
  <Override PartName="/ppt/diagrams/quickStyle14.xml" ContentType="application/vnd.openxmlformats-officedocument.drawingml.diagramStyle+xml"/>
  <Override PartName="/ppt/charts/colors1.xml" ContentType="application/vnd.ms-office.chartcolorstyle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diagrams/colors7.xml" ContentType="application/vnd.openxmlformats-officedocument.drawingml.diagramColors+xml"/>
  <Override PartName="/ppt/diagrams/quickStyle12.xml" ContentType="application/vnd.openxmlformats-officedocument.drawingml.diagramStyle+xml"/>
  <Override PartName="/ppt/diagrams/drawing8.xml" ContentType="application/vnd.ms-office.drawingml.diagramDrawing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diagrams/quickStyle8.xml" ContentType="application/vnd.openxmlformats-officedocument.drawingml.diagramStyle+xml"/>
  <Override PartName="/ppt/diagrams/quickStyle10.xml" ContentType="application/vnd.openxmlformats-officedocument.drawingml.diagramStyle+xml"/>
  <Override PartName="/ppt/diagrams/layout14.xml" ContentType="application/vnd.openxmlformats-officedocument.drawingml.diagramLayout+xml"/>
  <Override PartName="/ppt/diagrams/drawing6.xml" ContentType="application/vnd.ms-office.drawingml.diagramDrawing+xml"/>
  <Override PartName="/ppt/slides/slide8.xml" ContentType="application/vnd.openxmlformats-officedocument.presentationml.slide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diagrams/quickStyle6.xml" ContentType="application/vnd.openxmlformats-officedocument.drawingml.diagramStyle+xml"/>
  <Override PartName="/ppt/diagrams/layout12.xml" ContentType="application/vnd.openxmlformats-officedocument.drawingml.diagramLayout+xml"/>
  <Override PartName="/ppt/diagrams/colors15.xml" ContentType="application/vnd.openxmlformats-officedocument.drawingml.diagramColors+xml"/>
  <Override PartName="/docProps/core.xml" ContentType="application/vnd.openxmlformats-package.core-properties+xml"/>
  <Override PartName="/ppt/diagrams/drawing4.xml" ContentType="application/vnd.ms-office.drawingml.diagramDrawing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diagrams/layout10.xml" ContentType="application/vnd.openxmlformats-officedocument.drawingml.diagramLayout+xml"/>
  <Override PartName="/ppt/diagrams/colors13.xml" ContentType="application/vnd.openxmlformats-officedocument.drawingml.diagramColors+xml"/>
  <Override PartName="/ppt/slideMasters/slideMaster1.xml" ContentType="application/vnd.openxmlformats-officedocument.presentationml.slideMaster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diagrams/data15.xml" ContentType="application/vnd.openxmlformats-officedocument.drawingml.diagramData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Layouts/slideLayout15.xml" ContentType="application/vnd.openxmlformats-officedocument.presentationml.slideLayout+xml"/>
  <Override PartName="/ppt/diagrams/data11.xml" ContentType="application/vnd.openxmlformats-officedocument.drawingml.diagramData+xml"/>
  <Default Extension="rels" ContentType="application/vnd.openxmlformats-package.relationships+xml"/>
  <Override PartName="/ppt/diagrams/layout7.xml" ContentType="application/vnd.openxmlformats-officedocument.drawingml.diagramLayout+xml"/>
  <Override PartName="/ppt/diagrams/data8.xml" ContentType="application/vnd.openxmlformats-officedocument.drawingml.diagramData+xml"/>
  <Override PartName="/ppt/slides/slide12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quickStyle15.xml" ContentType="application/vnd.openxmlformats-officedocument.drawingml.diagramStyle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diagrams/layout15.xml" ContentType="application/vnd.openxmlformats-officedocument.drawingml.diagramLayout+xml"/>
  <Override PartName="/ppt/diagrams/drawing9.xml" ContentType="application/vnd.ms-office.drawingml.diagramDrawing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0" r:id="rId1"/>
    <p:sldMasterId id="2147483682" r:id="rId2"/>
  </p:sldMasterIdLst>
  <p:notesMasterIdLst>
    <p:notesMasterId r:id="rId22"/>
  </p:notesMasterIdLst>
  <p:sldIdLst>
    <p:sldId id="364" r:id="rId3"/>
    <p:sldId id="409" r:id="rId4"/>
    <p:sldId id="410" r:id="rId5"/>
    <p:sldId id="411" r:id="rId6"/>
    <p:sldId id="412" r:id="rId7"/>
    <p:sldId id="415" r:id="rId8"/>
    <p:sldId id="407" r:id="rId9"/>
    <p:sldId id="403" r:id="rId10"/>
    <p:sldId id="413" r:id="rId11"/>
    <p:sldId id="397" r:id="rId12"/>
    <p:sldId id="400" r:id="rId13"/>
    <p:sldId id="395" r:id="rId14"/>
    <p:sldId id="399" r:id="rId15"/>
    <p:sldId id="362" r:id="rId16"/>
    <p:sldId id="401" r:id="rId17"/>
    <p:sldId id="393" r:id="rId18"/>
    <p:sldId id="406" r:id="rId19"/>
    <p:sldId id="404" r:id="rId20"/>
    <p:sldId id="414" r:id="rId21"/>
  </p:sldIdLst>
  <p:sldSz cx="9144000" cy="6858000" type="screen4x3"/>
  <p:notesSz cx="6858000" cy="9947275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5A540"/>
    <a:srgbClr val="F3943B"/>
    <a:srgbClr val="FF0066"/>
    <a:srgbClr val="FF3F3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74C1A8A3-306A-4EB7-A6B1-4F7E0EB9C5D6}" styleName="Средний стиль 3 - акцент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FD0F851-EC5A-4D38-B0AD-8093EC10F338}" styleName="Светлый стиль 1 - акцент 5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68D230F3-CF80-4859-8CE7-A43EE81993B5}" styleName="Светлый стиль 1 - акцент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577" autoAdjust="0"/>
    <p:restoredTop sz="89687" autoAdjust="0"/>
  </p:normalViewPr>
  <p:slideViewPr>
    <p:cSldViewPr>
      <p:cViewPr>
        <p:scale>
          <a:sx n="90" d="100"/>
          <a:sy n="90" d="100"/>
        </p:scale>
        <p:origin x="-2232" y="-4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____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view3D>
      <c:perspective val="30"/>
    </c:view3D>
    <c:floor>
      <c:spPr>
        <a:noFill/>
        <a:ln>
          <a:noFill/>
        </a:ln>
        <a:effectLst/>
        <a:sp3d/>
      </c:spPr>
    </c:floor>
    <c:sideWall>
      <c:spPr>
        <a:solidFill>
          <a:schemeClr val="bg1">
            <a:lumMod val="95000"/>
          </a:schemeClr>
        </a:solidFill>
        <a:ln>
          <a:noFill/>
        </a:ln>
        <a:effectLst/>
        <a:sp3d/>
      </c:spPr>
    </c:sideWall>
    <c:backWall>
      <c:spPr>
        <a:solidFill>
          <a:schemeClr val="bg1">
            <a:lumMod val="95000"/>
          </a:schemeClr>
        </a:solidFill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6.9050611439999118E-2"/>
          <c:y val="1.5568445611306407E-2"/>
          <c:w val="0.93094938856000164"/>
          <c:h val="0.83822592020569064"/>
        </c:manualLayout>
      </c:layout>
      <c:bar3DChart>
        <c:barDir val="col"/>
        <c:grouping val="stacked"/>
        <c:ser>
          <c:idx val="5"/>
          <c:order val="3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  <a:sp3d contourW="9525">
              <a:contourClr>
                <a:schemeClr val="lt1">
                  <a:alpha val="50000"/>
                </a:schemeClr>
              </a:contourClr>
            </a:sp3d>
          </c:spPr>
          <c:cat>
            <c:strRef>
              <c:f>Лист1!$A$2:$A$5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Лист1!$D$2:$D$5</c:f>
            </c:numRef>
          </c:val>
        </c:ser>
        <c:ser>
          <c:idx val="0"/>
          <c:order val="0"/>
          <c:tx>
            <c:strRef>
              <c:f>Лист1!$B$1</c:f>
              <c:strCache>
                <c:ptCount val="1"/>
                <c:pt idx="0">
                  <c:v>Количество гражданских служащих, включенных в соответствующий Перечень должностей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 w="28575" cap="flat" cmpd="sng" algn="ctr">
              <a:solidFill>
                <a:schemeClr val="accent4">
                  <a:lumMod val="50000"/>
                  <a:alpha val="50000"/>
                </a:schemeClr>
              </a:solidFill>
              <a:round/>
            </a:ln>
            <a:effectLst/>
            <a:scene3d>
              <a:camera prst="orthographicFront"/>
              <a:lightRig rig="threePt" dir="t"/>
            </a:scene3d>
            <a:sp3d contourW="28575">
              <a:bevelT prst="slope"/>
              <a:contourClr>
                <a:schemeClr val="accent4">
                  <a:lumMod val="50000"/>
                  <a:alpha val="50000"/>
                </a:schemeClr>
              </a:contourClr>
            </a:sp3d>
          </c:spPr>
          <c:dLbls>
            <c:showVal val="1"/>
          </c:dLbls>
          <c:cat>
            <c:strRef>
              <c:f>Лист1!$A$2:$A$5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37</c:v>
                </c:pt>
                <c:pt idx="1">
                  <c:v>30</c:v>
                </c:pt>
                <c:pt idx="2">
                  <c:v>30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Количество гражданских служащих, привлеченных к ответственности </c:v>
                </c:pt>
              </c:strCache>
            </c:strRef>
          </c:tx>
          <c:spPr>
            <a:solidFill>
              <a:srgbClr val="FFFF00"/>
            </a:solidFill>
            <a:ln w="28575" cap="flat" cmpd="sng" algn="ctr">
              <a:solidFill>
                <a:schemeClr val="accent5">
                  <a:lumMod val="50000"/>
                  <a:alpha val="50000"/>
                </a:schemeClr>
              </a:solidFill>
              <a:round/>
            </a:ln>
            <a:effectLst/>
            <a:scene3d>
              <a:camera prst="orthographicFront"/>
              <a:lightRig rig="threePt" dir="t"/>
            </a:scene3d>
            <a:sp3d contourW="28575">
              <a:bevelT prst="slope"/>
              <a:contourClr>
                <a:schemeClr val="accent5">
                  <a:lumMod val="50000"/>
                  <a:alpha val="50000"/>
                </a:schemeClr>
              </a:contourClr>
            </a:sp3d>
          </c:spPr>
          <c:dLbls>
            <c:showVal val="1"/>
          </c:dLbls>
          <c:cat>
            <c:strRef>
              <c:f>Лист1!$A$2:$A$5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Лист1!$C$2:$C$5</c:f>
              <c:numCache>
                <c:formatCode>General</c:formatCode>
                <c:ptCount val="4"/>
                <c:pt idx="0">
                  <c:v>1</c:v>
                </c:pt>
                <c:pt idx="1">
                  <c:v>0</c:v>
                </c:pt>
                <c:pt idx="2">
                  <c:v>1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spPr>
            <a:solidFill>
              <a:schemeClr val="accent6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  <a:sp3d contourW="9525">
              <a:contourClr>
                <a:schemeClr val="lt1">
                  <a:alpha val="50000"/>
                </a:schemeClr>
              </a:contourClr>
            </a:sp3d>
          </c:spPr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97" b="1" i="0" u="none" strike="noStrike" kern="1200" baseline="0">
                    <a:solidFill>
                      <a:schemeClr val="lt1"/>
                    </a:solidFill>
                    <a:latin typeface="+mn-lt"/>
                    <a:ea typeface="+mn-ea"/>
                    <a:cs typeface="+mn-cs"/>
                  </a:defRPr>
                </a:pPr>
                <a:endParaRPr lang="ru-RU"/>
              </a:p>
            </c:txPr>
            <c:showVal val="1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Лист1!$A$2:$A$5</c:f>
              <c:strCache>
                <c:ptCount val="3"/>
                <c:pt idx="0">
                  <c:v>2017 год</c:v>
                </c:pt>
                <c:pt idx="1">
                  <c:v>2018 год</c:v>
                </c:pt>
                <c:pt idx="2">
                  <c:v>2019 год</c:v>
                </c:pt>
              </c:strCache>
            </c:strRef>
          </c:cat>
          <c:val>
            <c:numRef>
              <c:f>Лист1!$D$2:$D$5</c:f>
            </c:numRef>
          </c:val>
        </c:ser>
        <c:gapWidth val="65"/>
        <c:shape val="box"/>
        <c:axId val="101018624"/>
        <c:axId val="101040896"/>
        <c:axId val="0"/>
      </c:bar3DChart>
      <c:catAx>
        <c:axId val="101018624"/>
        <c:scaling>
          <c:orientation val="minMax"/>
        </c:scaling>
        <c:axPos val="b"/>
        <c:numFmt formatCode="General" sourceLinked="1"/>
        <c:maj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1" i="0" u="none" strike="noStrike" kern="1200" cap="all" baseline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n-lt"/>
                <a:ea typeface="+mn-ea"/>
                <a:cs typeface="+mn-cs"/>
              </a:defRPr>
            </a:pPr>
            <a:endParaRPr lang="ru-RU"/>
          </a:p>
        </c:txPr>
        <c:crossAx val="101040896"/>
        <c:crosses val="autoZero"/>
        <c:auto val="1"/>
        <c:lblAlgn val="ctr"/>
        <c:lblOffset val="100"/>
      </c:catAx>
      <c:valAx>
        <c:axId val="101040896"/>
        <c:scaling>
          <c:orientation val="minMax"/>
        </c:scaling>
        <c:delete val="1"/>
        <c:axPos val="l"/>
        <c:numFmt formatCode="General" sourceLinked="1"/>
        <c:majorTickMark val="none"/>
        <c:tickLblPos val="none"/>
        <c:crossAx val="101018624"/>
        <c:crosses val="autoZero"/>
        <c:crossBetween val="between"/>
      </c:valAx>
      <c:spPr>
        <a:solidFill>
          <a:schemeClr val="accent5">
            <a:lumMod val="40000"/>
            <a:lumOff val="60000"/>
          </a:scheme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74325575070027261"/>
          <c:y val="0.34870917922878752"/>
          <c:w val="0.24734069726379609"/>
          <c:h val="0.41225553767865597"/>
        </c:manualLayout>
      </c:layout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197" b="0" i="0" u="none" strike="noStrike" kern="1200" baseline="0">
              <a:solidFill>
                <a:schemeClr val="dk1">
                  <a:lumMod val="75000"/>
                  <a:lumOff val="25000"/>
                </a:schemeClr>
              </a:solidFill>
              <a:latin typeface="+mn-lt"/>
              <a:ea typeface="+mn-ea"/>
              <a:cs typeface="+mn-cs"/>
            </a:defRPr>
          </a:pPr>
          <a:endParaRPr lang="ru-RU"/>
        </a:p>
      </c:txPr>
    </c:legend>
    <c:plotVisOnly val="1"/>
    <c:dispBlanksAs val="gap"/>
  </c:chart>
  <c:spPr>
    <a:solidFill>
      <a:srgbClr val="F5A540"/>
    </a:solidFill>
    <a:ln w="9525" cap="flat" cmpd="sng" algn="ctr">
      <a:solidFill>
        <a:schemeClr val="dk1">
          <a:lumMod val="25000"/>
          <a:lumOff val="75000"/>
        </a:schemeClr>
      </a:solidFill>
      <a:round/>
    </a:ln>
    <a:effectLst/>
  </c:spPr>
  <c:txPr>
    <a:bodyPr/>
    <a:lstStyle/>
    <a:p>
      <a:pPr>
        <a:defRPr/>
      </a:pPr>
      <a:endParaRPr lang="ru-RU"/>
    </a:p>
  </c:txPr>
  <c:externalData r:id="rId1"/>
</c:chartSpace>
</file>

<file path=ppt/charts/colors1.xml><?xml version="1.0" encoding="utf-8"?>
<cs:colorStyle xmlns:cs="http://schemas.microsoft.com/office/drawing/2012/chartStyle" xmlns:a="http://schemas.openxmlformats.org/drawingml/2006/main" meth="cycle" id="12">
  <a:schemeClr val="accent2"/>
  <a:schemeClr val="accent4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5">
  <cs:axisTitle>
    <cs:lnRef idx="0"/>
    <cs:fillRef idx="0"/>
    <cs:effectRef idx="0"/>
    <cs:fontRef idx="minor">
      <a:schemeClr val="dk1">
        <a:lumMod val="75000"/>
        <a:lumOff val="25000"/>
      </a:schemeClr>
    </cs:fontRef>
    <cs:defRPr sz="1197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lt1"/>
    </cs:fontRef>
    <cs:defRPr sz="1197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1197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>
            <a:alpha val="85000"/>
          </a:schemeClr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1197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1197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22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1197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1197" kern="1200"/>
  </cs:valueAxis>
  <cs:wall>
    <cs:lnRef idx="0"/>
    <cs:fillRef idx="0"/>
    <cs:effectRef idx="0"/>
    <cs:fontRef idx="minor">
      <a:schemeClr val="dk1"/>
    </cs:fontRef>
  </cs:wall>
</cs:chartStyl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Совершенствование нормативного правового обеспечения деятельности по противодействию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Совершенствование кадровой работы по профилактике коррупционных и иных правонарушений 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Повышение качества профессиональной подготовки государственных гражданских служащих, в т.ч. профессиональное развитие специалистов в сфере организации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37801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56344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97A62BA6-CC79-46DA-93E4-928E38BC3D63}" type="presOf" srcId="{A55BC4AA-ED80-46D5-A61A-733F0C3C1C2C}" destId="{7C09E8AE-0A31-473F-B413-E24012109372}" srcOrd="0" destOrd="0" presId="urn:microsoft.com/office/officeart/2005/8/layout/list1"/>
    <dgm:cxn modelId="{0C04F4DF-52EE-461A-BE92-AA5173C35576}" type="presOf" srcId="{861E172D-4027-4D3C-84F6-5151EBD445B4}" destId="{630DD338-3DB4-41C3-B614-28E5B0F83A17}" srcOrd="0" destOrd="0" presId="urn:microsoft.com/office/officeart/2005/8/layout/list1"/>
    <dgm:cxn modelId="{160089B4-A686-43AC-8D53-7A5B9E2DB496}" type="presOf" srcId="{43FD77E1-D6D1-4CED-A10C-047C4AD91C60}" destId="{878CFD3F-BC4B-4E9A-84D3-47B74C00D247}" srcOrd="1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99C8DBBD-D93D-4062-BE03-E15345690933}" type="presOf" srcId="{A55BC4AA-ED80-46D5-A61A-733F0C3C1C2C}" destId="{F4DDA79D-F9E1-4109-8DDA-44337771AF2F}" srcOrd="1" destOrd="0" presId="urn:microsoft.com/office/officeart/2005/8/layout/list1"/>
    <dgm:cxn modelId="{1C9866FC-866C-4B5A-9C51-6D2E74E395AE}" type="presOf" srcId="{26FE3616-8EA7-45D5-8D6C-BED0A83D1C55}" destId="{FD32183F-91C5-4D2F-B85D-7D65C82255C6}" srcOrd="0" destOrd="0" presId="urn:microsoft.com/office/officeart/2005/8/layout/list1"/>
    <dgm:cxn modelId="{955FBC54-4B8D-4EA3-A6DB-101F82480898}" type="presOf" srcId="{43FD77E1-D6D1-4CED-A10C-047C4AD91C60}" destId="{604964E7-2B2D-43CA-9B62-F1B9D00F7520}" srcOrd="0" destOrd="0" presId="urn:microsoft.com/office/officeart/2005/8/layout/list1"/>
    <dgm:cxn modelId="{8A101C06-5B03-4479-A508-162945F4572C}" type="presOf" srcId="{26FE3616-8EA7-45D5-8D6C-BED0A83D1C55}" destId="{FCC20EFC-9C00-4289-B080-DDA4637D6DDB}" srcOrd="1" destOrd="0" presId="urn:microsoft.com/office/officeart/2005/8/layout/list1"/>
    <dgm:cxn modelId="{83629E85-D7EC-4540-86EE-3ED14C4503B4}" type="presParOf" srcId="{630DD338-3DB4-41C3-B614-28E5B0F83A17}" destId="{5061BB6C-8726-4FFF-84FD-6D0176401265}" srcOrd="0" destOrd="0" presId="urn:microsoft.com/office/officeart/2005/8/layout/list1"/>
    <dgm:cxn modelId="{A70E79DD-1C65-4A21-AB00-2D17F4CA0C75}" type="presParOf" srcId="{5061BB6C-8726-4FFF-84FD-6D0176401265}" destId="{7C09E8AE-0A31-473F-B413-E24012109372}" srcOrd="0" destOrd="0" presId="urn:microsoft.com/office/officeart/2005/8/layout/list1"/>
    <dgm:cxn modelId="{48515093-3E01-4039-9034-8E31A7FAE310}" type="presParOf" srcId="{5061BB6C-8726-4FFF-84FD-6D0176401265}" destId="{F4DDA79D-F9E1-4109-8DDA-44337771AF2F}" srcOrd="1" destOrd="0" presId="urn:microsoft.com/office/officeart/2005/8/layout/list1"/>
    <dgm:cxn modelId="{CED6FB5D-2F8C-4F65-B90B-0634E49C68CC}" type="presParOf" srcId="{630DD338-3DB4-41C3-B614-28E5B0F83A17}" destId="{3EF32CF5-D437-4C76-87C3-E3A741C13C12}" srcOrd="1" destOrd="0" presId="urn:microsoft.com/office/officeart/2005/8/layout/list1"/>
    <dgm:cxn modelId="{3BB22550-08A3-45CC-8641-087AF67D2F71}" type="presParOf" srcId="{630DD338-3DB4-41C3-B614-28E5B0F83A17}" destId="{4AF909E1-6334-4483-8EB2-5FC903B2D4B3}" srcOrd="2" destOrd="0" presId="urn:microsoft.com/office/officeart/2005/8/layout/list1"/>
    <dgm:cxn modelId="{DBD2846A-2BBA-4741-9C3B-0627281E8D3E}" type="presParOf" srcId="{630DD338-3DB4-41C3-B614-28E5B0F83A17}" destId="{7AC16651-BD7F-4433-BFCD-1899D9920A7F}" srcOrd="3" destOrd="0" presId="urn:microsoft.com/office/officeart/2005/8/layout/list1"/>
    <dgm:cxn modelId="{8BEB2401-DADD-4DD7-A8AF-E1D365FAA015}" type="presParOf" srcId="{630DD338-3DB4-41C3-B614-28E5B0F83A17}" destId="{F6DE29FA-963A-4436-B0D0-AAD1D375329F}" srcOrd="4" destOrd="0" presId="urn:microsoft.com/office/officeart/2005/8/layout/list1"/>
    <dgm:cxn modelId="{B02A5EDE-53A6-49F8-A236-8D514E07E2F1}" type="presParOf" srcId="{F6DE29FA-963A-4436-B0D0-AAD1D375329F}" destId="{FD32183F-91C5-4D2F-B85D-7D65C82255C6}" srcOrd="0" destOrd="0" presId="urn:microsoft.com/office/officeart/2005/8/layout/list1"/>
    <dgm:cxn modelId="{D2681F7B-9875-4CD3-B2B5-B3EF85DBEFB7}" type="presParOf" srcId="{F6DE29FA-963A-4436-B0D0-AAD1D375329F}" destId="{FCC20EFC-9C00-4289-B080-DDA4637D6DDB}" srcOrd="1" destOrd="0" presId="urn:microsoft.com/office/officeart/2005/8/layout/list1"/>
    <dgm:cxn modelId="{A2AC2584-7D51-45CB-A298-62F759B933BA}" type="presParOf" srcId="{630DD338-3DB4-41C3-B614-28E5B0F83A17}" destId="{3548E642-3EFD-4B46-BA6A-9CB6B8922AC1}" srcOrd="5" destOrd="0" presId="urn:microsoft.com/office/officeart/2005/8/layout/list1"/>
    <dgm:cxn modelId="{DF34E8B9-66B2-49AD-A10D-560754BA3C22}" type="presParOf" srcId="{630DD338-3DB4-41C3-B614-28E5B0F83A17}" destId="{9CAF3CFF-0CB4-4937-B880-4212F0FD3834}" srcOrd="6" destOrd="0" presId="urn:microsoft.com/office/officeart/2005/8/layout/list1"/>
    <dgm:cxn modelId="{46097D16-D83C-4F55-A14F-724161FAE1D7}" type="presParOf" srcId="{630DD338-3DB4-41C3-B614-28E5B0F83A17}" destId="{A98D00FA-7165-4FC8-89BA-3477A3F90CFF}" srcOrd="7" destOrd="0" presId="urn:microsoft.com/office/officeart/2005/8/layout/list1"/>
    <dgm:cxn modelId="{5756754D-3B77-4640-BAC1-848A19E882DC}" type="presParOf" srcId="{630DD338-3DB4-41C3-B614-28E5B0F83A17}" destId="{0507C538-0A4B-4EB2-910F-039CEFC57C77}" srcOrd="8" destOrd="0" presId="urn:microsoft.com/office/officeart/2005/8/layout/list1"/>
    <dgm:cxn modelId="{82961D55-8FA4-45CD-80F8-45C8AC37E57E}" type="presParOf" srcId="{0507C538-0A4B-4EB2-910F-039CEFC57C77}" destId="{604964E7-2B2D-43CA-9B62-F1B9D00F7520}" srcOrd="0" destOrd="0" presId="urn:microsoft.com/office/officeart/2005/8/layout/list1"/>
    <dgm:cxn modelId="{A419B713-2AC2-4637-99E8-99C468996539}" type="presParOf" srcId="{0507C538-0A4B-4EB2-910F-039CEFC57C77}" destId="{878CFD3F-BC4B-4E9A-84D3-47B74C00D247}" srcOrd="1" destOrd="0" presId="urn:microsoft.com/office/officeart/2005/8/layout/list1"/>
    <dgm:cxn modelId="{FADFDA70-32FD-4E53-9935-CF3E43C8DD3E}" type="presParOf" srcId="{630DD338-3DB4-41C3-B614-28E5B0F83A17}" destId="{27DF2660-D5D9-4A40-A41C-1891893F1B0D}" srcOrd="9" destOrd="0" presId="urn:microsoft.com/office/officeart/2005/8/layout/list1"/>
    <dgm:cxn modelId="{C2455B02-297D-4BF0-91A0-93B0A876C069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Противодействие коррупции в бюджетной сфере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Устранение необоснованных запретов и ограничений в области экономической деятельности, повышение доступности и качества предоставления государственных услуг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Работа с обращениями граждан и организаций по фактам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3426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53421" custLinFactNeighborX="5263" custLinFactNeighborY="-1005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43450" custLinFactNeighborX="22807" custLinFactNeighborY="656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89581172-3453-4823-AE15-6CAB104F49CC}" type="presOf" srcId="{43FD77E1-D6D1-4CED-A10C-047C4AD91C60}" destId="{604964E7-2B2D-43CA-9B62-F1B9D00F7520}" srcOrd="0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5D9BA4CB-0CC3-4F26-8B0A-B6DB7BF90D74}" type="presOf" srcId="{A55BC4AA-ED80-46D5-A61A-733F0C3C1C2C}" destId="{7C09E8AE-0A31-473F-B413-E24012109372}" srcOrd="0" destOrd="0" presId="urn:microsoft.com/office/officeart/2005/8/layout/list1"/>
    <dgm:cxn modelId="{E67969EF-55D3-4B24-A8E2-AD5CD70682F7}" type="presOf" srcId="{43FD77E1-D6D1-4CED-A10C-047C4AD91C60}" destId="{878CFD3F-BC4B-4E9A-84D3-47B74C00D247}" srcOrd="1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4BD3A986-6077-4698-9E17-C1D30241A406}" type="presOf" srcId="{861E172D-4027-4D3C-84F6-5151EBD445B4}" destId="{630DD338-3DB4-41C3-B614-28E5B0F83A17}" srcOrd="0" destOrd="0" presId="urn:microsoft.com/office/officeart/2005/8/layout/list1"/>
    <dgm:cxn modelId="{339317DC-AD07-49FC-8550-F744415D5E86}" type="presOf" srcId="{26FE3616-8EA7-45D5-8D6C-BED0A83D1C55}" destId="{FCC20EFC-9C00-4289-B080-DDA4637D6DDB}" srcOrd="1" destOrd="0" presId="urn:microsoft.com/office/officeart/2005/8/layout/list1"/>
    <dgm:cxn modelId="{32E83B4D-F85F-40E0-8793-D5DED23E2740}" type="presOf" srcId="{26FE3616-8EA7-45D5-8D6C-BED0A83D1C55}" destId="{FD32183F-91C5-4D2F-B85D-7D65C82255C6}" srcOrd="0" destOrd="0" presId="urn:microsoft.com/office/officeart/2005/8/layout/list1"/>
    <dgm:cxn modelId="{6F8CB87D-BAED-444E-B108-498B145F7F22}" type="presOf" srcId="{A55BC4AA-ED80-46D5-A61A-733F0C3C1C2C}" destId="{F4DDA79D-F9E1-4109-8DDA-44337771AF2F}" srcOrd="1" destOrd="0" presId="urn:microsoft.com/office/officeart/2005/8/layout/list1"/>
    <dgm:cxn modelId="{A0293850-30B7-43C2-A2A8-6F11A12B7C57}" type="presParOf" srcId="{630DD338-3DB4-41C3-B614-28E5B0F83A17}" destId="{5061BB6C-8726-4FFF-84FD-6D0176401265}" srcOrd="0" destOrd="0" presId="urn:microsoft.com/office/officeart/2005/8/layout/list1"/>
    <dgm:cxn modelId="{E6F5DE81-D8B0-4372-A2D5-0931EE419693}" type="presParOf" srcId="{5061BB6C-8726-4FFF-84FD-6D0176401265}" destId="{7C09E8AE-0A31-473F-B413-E24012109372}" srcOrd="0" destOrd="0" presId="urn:microsoft.com/office/officeart/2005/8/layout/list1"/>
    <dgm:cxn modelId="{9F423D98-4DF2-4B16-8320-EA61DD420DA1}" type="presParOf" srcId="{5061BB6C-8726-4FFF-84FD-6D0176401265}" destId="{F4DDA79D-F9E1-4109-8DDA-44337771AF2F}" srcOrd="1" destOrd="0" presId="urn:microsoft.com/office/officeart/2005/8/layout/list1"/>
    <dgm:cxn modelId="{53CC1335-CA58-40B5-A362-D6725ACC90DF}" type="presParOf" srcId="{630DD338-3DB4-41C3-B614-28E5B0F83A17}" destId="{3EF32CF5-D437-4C76-87C3-E3A741C13C12}" srcOrd="1" destOrd="0" presId="urn:microsoft.com/office/officeart/2005/8/layout/list1"/>
    <dgm:cxn modelId="{C24C52CB-AEF5-466F-9CBF-9BE9FB1E8655}" type="presParOf" srcId="{630DD338-3DB4-41C3-B614-28E5B0F83A17}" destId="{4AF909E1-6334-4483-8EB2-5FC903B2D4B3}" srcOrd="2" destOrd="0" presId="urn:microsoft.com/office/officeart/2005/8/layout/list1"/>
    <dgm:cxn modelId="{4AB8DCEA-CC2F-4137-A2E7-D4E3AF968741}" type="presParOf" srcId="{630DD338-3DB4-41C3-B614-28E5B0F83A17}" destId="{7AC16651-BD7F-4433-BFCD-1899D9920A7F}" srcOrd="3" destOrd="0" presId="urn:microsoft.com/office/officeart/2005/8/layout/list1"/>
    <dgm:cxn modelId="{45765BE7-A69F-4EB4-92D2-4789EA67217F}" type="presParOf" srcId="{630DD338-3DB4-41C3-B614-28E5B0F83A17}" destId="{F6DE29FA-963A-4436-B0D0-AAD1D375329F}" srcOrd="4" destOrd="0" presId="urn:microsoft.com/office/officeart/2005/8/layout/list1"/>
    <dgm:cxn modelId="{ADA091A0-08E4-4451-939C-EEC763BA49C3}" type="presParOf" srcId="{F6DE29FA-963A-4436-B0D0-AAD1D375329F}" destId="{FD32183F-91C5-4D2F-B85D-7D65C82255C6}" srcOrd="0" destOrd="0" presId="urn:microsoft.com/office/officeart/2005/8/layout/list1"/>
    <dgm:cxn modelId="{D8899D9E-5CD2-4ED6-A62D-8A450EF3C040}" type="presParOf" srcId="{F6DE29FA-963A-4436-B0D0-AAD1D375329F}" destId="{FCC20EFC-9C00-4289-B080-DDA4637D6DDB}" srcOrd="1" destOrd="0" presId="urn:microsoft.com/office/officeart/2005/8/layout/list1"/>
    <dgm:cxn modelId="{C189A551-9FD2-416A-813C-9647C07D548E}" type="presParOf" srcId="{630DD338-3DB4-41C3-B614-28E5B0F83A17}" destId="{3548E642-3EFD-4B46-BA6A-9CB6B8922AC1}" srcOrd="5" destOrd="0" presId="urn:microsoft.com/office/officeart/2005/8/layout/list1"/>
    <dgm:cxn modelId="{ED4AD589-7FFD-40F7-88E8-018CCB41E512}" type="presParOf" srcId="{630DD338-3DB4-41C3-B614-28E5B0F83A17}" destId="{9CAF3CFF-0CB4-4937-B880-4212F0FD3834}" srcOrd="6" destOrd="0" presId="urn:microsoft.com/office/officeart/2005/8/layout/list1"/>
    <dgm:cxn modelId="{4B3A4357-94E0-4341-8143-0F5298C0EA1C}" type="presParOf" srcId="{630DD338-3DB4-41C3-B614-28E5B0F83A17}" destId="{A98D00FA-7165-4FC8-89BA-3477A3F90CFF}" srcOrd="7" destOrd="0" presId="urn:microsoft.com/office/officeart/2005/8/layout/list1"/>
    <dgm:cxn modelId="{4901755F-BFF5-4D6F-B29F-D2E6321AC962}" type="presParOf" srcId="{630DD338-3DB4-41C3-B614-28E5B0F83A17}" destId="{0507C538-0A4B-4EB2-910F-039CEFC57C77}" srcOrd="8" destOrd="0" presId="urn:microsoft.com/office/officeart/2005/8/layout/list1"/>
    <dgm:cxn modelId="{B0BB347B-AEAE-4B3D-ABDB-AC6A0FD178CF}" type="presParOf" srcId="{0507C538-0A4B-4EB2-910F-039CEFC57C77}" destId="{604964E7-2B2D-43CA-9B62-F1B9D00F7520}" srcOrd="0" destOrd="0" presId="urn:microsoft.com/office/officeart/2005/8/layout/list1"/>
    <dgm:cxn modelId="{6F31B80A-269F-42C2-9299-0B7E0FC1E185}" type="presParOf" srcId="{0507C538-0A4B-4EB2-910F-039CEFC57C77}" destId="{878CFD3F-BC4B-4E9A-84D3-47B74C00D247}" srcOrd="1" destOrd="0" presId="urn:microsoft.com/office/officeart/2005/8/layout/list1"/>
    <dgm:cxn modelId="{7C48985A-DEF8-4FB3-AB61-301F0A9B30E7}" type="presParOf" srcId="{630DD338-3DB4-41C3-B614-28E5B0F83A17}" destId="{27DF2660-D5D9-4A40-A41C-1891893F1B0D}" srcOrd="9" destOrd="0" presId="urn:microsoft.com/office/officeart/2005/8/layout/list1"/>
    <dgm:cxn modelId="{05C048AC-B5BD-4077-A48C-D278E971BF61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Обеспечение открытости деятельности Управления в сфере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Формирование в обществе нетерпимости к коррупционному поведению, антикоррупционное просвещение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Обеспечение участия институтов гражданского общества в противодействии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37801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56344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6B528B3F-702C-47D1-928C-4C70738AECB8}" type="presOf" srcId="{26FE3616-8EA7-45D5-8D6C-BED0A83D1C55}" destId="{FD32183F-91C5-4D2F-B85D-7D65C82255C6}" srcOrd="0" destOrd="0" presId="urn:microsoft.com/office/officeart/2005/8/layout/list1"/>
    <dgm:cxn modelId="{E17EE347-C4E3-42DF-9EA6-0091DCF3EE96}" type="presOf" srcId="{861E172D-4027-4D3C-84F6-5151EBD445B4}" destId="{630DD338-3DB4-41C3-B614-28E5B0F83A17}" srcOrd="0" destOrd="0" presId="urn:microsoft.com/office/officeart/2005/8/layout/list1"/>
    <dgm:cxn modelId="{8B1E3128-0ED0-4D09-98F8-00D8754E038F}" type="presOf" srcId="{A55BC4AA-ED80-46D5-A61A-733F0C3C1C2C}" destId="{7C09E8AE-0A31-473F-B413-E24012109372}" srcOrd="0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CA2B3051-3920-4EFD-8289-D79D61C9FACD}" type="presOf" srcId="{43FD77E1-D6D1-4CED-A10C-047C4AD91C60}" destId="{604964E7-2B2D-43CA-9B62-F1B9D00F7520}" srcOrd="0" destOrd="0" presId="urn:microsoft.com/office/officeart/2005/8/layout/list1"/>
    <dgm:cxn modelId="{02418F39-00D6-48E6-85D3-6DD1FD261A0E}" type="presOf" srcId="{43FD77E1-D6D1-4CED-A10C-047C4AD91C60}" destId="{878CFD3F-BC4B-4E9A-84D3-47B74C00D247}" srcOrd="1" destOrd="0" presId="urn:microsoft.com/office/officeart/2005/8/layout/list1"/>
    <dgm:cxn modelId="{E3A07F4A-7F1F-43A7-A41C-B80293CA98A0}" type="presOf" srcId="{26FE3616-8EA7-45D5-8D6C-BED0A83D1C55}" destId="{FCC20EFC-9C00-4289-B080-DDA4637D6DDB}" srcOrd="1" destOrd="0" presId="urn:microsoft.com/office/officeart/2005/8/layout/list1"/>
    <dgm:cxn modelId="{6FA10518-E334-43BB-8BBE-B99ED13735F6}" type="presOf" srcId="{A55BC4AA-ED80-46D5-A61A-733F0C3C1C2C}" destId="{F4DDA79D-F9E1-4109-8DDA-44337771AF2F}" srcOrd="1" destOrd="0" presId="urn:microsoft.com/office/officeart/2005/8/layout/list1"/>
    <dgm:cxn modelId="{E54C19C4-E2D2-4E29-A5B9-E153A29D66FA}" type="presParOf" srcId="{630DD338-3DB4-41C3-B614-28E5B0F83A17}" destId="{5061BB6C-8726-4FFF-84FD-6D0176401265}" srcOrd="0" destOrd="0" presId="urn:microsoft.com/office/officeart/2005/8/layout/list1"/>
    <dgm:cxn modelId="{07B2BF00-ACF4-4E00-8070-0FFA7ACA7D40}" type="presParOf" srcId="{5061BB6C-8726-4FFF-84FD-6D0176401265}" destId="{7C09E8AE-0A31-473F-B413-E24012109372}" srcOrd="0" destOrd="0" presId="urn:microsoft.com/office/officeart/2005/8/layout/list1"/>
    <dgm:cxn modelId="{F050BDBC-CC3E-451B-B30F-BEA11CE2BCBD}" type="presParOf" srcId="{5061BB6C-8726-4FFF-84FD-6D0176401265}" destId="{F4DDA79D-F9E1-4109-8DDA-44337771AF2F}" srcOrd="1" destOrd="0" presId="urn:microsoft.com/office/officeart/2005/8/layout/list1"/>
    <dgm:cxn modelId="{2F23D301-C534-44B8-B982-CCC114009FB5}" type="presParOf" srcId="{630DD338-3DB4-41C3-B614-28E5B0F83A17}" destId="{3EF32CF5-D437-4C76-87C3-E3A741C13C12}" srcOrd="1" destOrd="0" presId="urn:microsoft.com/office/officeart/2005/8/layout/list1"/>
    <dgm:cxn modelId="{6EA84A1F-DD1B-4BF1-9990-1D66EC404410}" type="presParOf" srcId="{630DD338-3DB4-41C3-B614-28E5B0F83A17}" destId="{4AF909E1-6334-4483-8EB2-5FC903B2D4B3}" srcOrd="2" destOrd="0" presId="urn:microsoft.com/office/officeart/2005/8/layout/list1"/>
    <dgm:cxn modelId="{D16AEEA3-B034-4FFE-B000-B8BAE2926C79}" type="presParOf" srcId="{630DD338-3DB4-41C3-B614-28E5B0F83A17}" destId="{7AC16651-BD7F-4433-BFCD-1899D9920A7F}" srcOrd="3" destOrd="0" presId="urn:microsoft.com/office/officeart/2005/8/layout/list1"/>
    <dgm:cxn modelId="{C213C5AF-8AD1-467F-892D-C6CDE728E107}" type="presParOf" srcId="{630DD338-3DB4-41C3-B614-28E5B0F83A17}" destId="{F6DE29FA-963A-4436-B0D0-AAD1D375329F}" srcOrd="4" destOrd="0" presId="urn:microsoft.com/office/officeart/2005/8/layout/list1"/>
    <dgm:cxn modelId="{3DBEF125-F4E0-449C-A9EA-A4C9D316E190}" type="presParOf" srcId="{F6DE29FA-963A-4436-B0D0-AAD1D375329F}" destId="{FD32183F-91C5-4D2F-B85D-7D65C82255C6}" srcOrd="0" destOrd="0" presId="urn:microsoft.com/office/officeart/2005/8/layout/list1"/>
    <dgm:cxn modelId="{FCE9E16D-591B-403B-853B-2835343D55B7}" type="presParOf" srcId="{F6DE29FA-963A-4436-B0D0-AAD1D375329F}" destId="{FCC20EFC-9C00-4289-B080-DDA4637D6DDB}" srcOrd="1" destOrd="0" presId="urn:microsoft.com/office/officeart/2005/8/layout/list1"/>
    <dgm:cxn modelId="{1CE46FB4-7C8A-4702-AC8D-6BE08EDCB9C4}" type="presParOf" srcId="{630DD338-3DB4-41C3-B614-28E5B0F83A17}" destId="{3548E642-3EFD-4B46-BA6A-9CB6B8922AC1}" srcOrd="5" destOrd="0" presId="urn:microsoft.com/office/officeart/2005/8/layout/list1"/>
    <dgm:cxn modelId="{23A8A56D-5F82-4486-B5D6-A55705746BF1}" type="presParOf" srcId="{630DD338-3DB4-41C3-B614-28E5B0F83A17}" destId="{9CAF3CFF-0CB4-4937-B880-4212F0FD3834}" srcOrd="6" destOrd="0" presId="urn:microsoft.com/office/officeart/2005/8/layout/list1"/>
    <dgm:cxn modelId="{E435E512-D393-46B0-BAED-F005FD610D0F}" type="presParOf" srcId="{630DD338-3DB4-41C3-B614-28E5B0F83A17}" destId="{A98D00FA-7165-4FC8-89BA-3477A3F90CFF}" srcOrd="7" destOrd="0" presId="urn:microsoft.com/office/officeart/2005/8/layout/list1"/>
    <dgm:cxn modelId="{86687AB0-2726-439F-9CD9-41A61011B7CE}" type="presParOf" srcId="{630DD338-3DB4-41C3-B614-28E5B0F83A17}" destId="{0507C538-0A4B-4EB2-910F-039CEFC57C77}" srcOrd="8" destOrd="0" presId="urn:microsoft.com/office/officeart/2005/8/layout/list1"/>
    <dgm:cxn modelId="{8976C299-A02B-4CC6-BADF-893446162E0B}" type="presParOf" srcId="{0507C538-0A4B-4EB2-910F-039CEFC57C77}" destId="{604964E7-2B2D-43CA-9B62-F1B9D00F7520}" srcOrd="0" destOrd="0" presId="urn:microsoft.com/office/officeart/2005/8/layout/list1"/>
    <dgm:cxn modelId="{1FECBE07-A941-46AF-AE28-FDE2A5DF7B8E}" type="presParOf" srcId="{0507C538-0A4B-4EB2-910F-039CEFC57C77}" destId="{878CFD3F-BC4B-4E9A-84D3-47B74C00D247}" srcOrd="1" destOrd="0" presId="urn:microsoft.com/office/officeart/2005/8/layout/list1"/>
    <dgm:cxn modelId="{75E74A3E-D997-4F87-A6A0-345DA86B401D}" type="presParOf" srcId="{630DD338-3DB4-41C3-B614-28E5B0F83A17}" destId="{27DF2660-D5D9-4A40-A41C-1891893F1B0D}" srcOrd="9" destOrd="0" presId="urn:microsoft.com/office/officeart/2005/8/layout/list1"/>
    <dgm:cxn modelId="{679E27EC-254F-43A5-99D1-2F8E676DE846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Мониторинг состояния и эффективности противодействия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Повышение эффективности деятельности по противодействию коррупции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l"/>
          <a:r>
            <a:rPr lang="ru-RU" sz="1600" dirty="0" smtClean="0">
              <a:solidFill>
                <a:schemeClr val="tx1"/>
              </a:solidFill>
              <a:latin typeface="Liberation Serif" pitchFamily="18" charset="0"/>
            </a:rPr>
            <a:t>Выполнение национального плана противодействия коррупции на 2018-2020 годы, утвержденного Указом Президента Российской Федерации от 28.06.2018 № 378</a:t>
          </a:r>
          <a:endParaRPr lang="ru-RU" sz="16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37801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56344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DF38F06-1CCD-4923-93C3-67497A405644}" type="presOf" srcId="{A55BC4AA-ED80-46D5-A61A-733F0C3C1C2C}" destId="{7C09E8AE-0A31-473F-B413-E24012109372}" srcOrd="0" destOrd="0" presId="urn:microsoft.com/office/officeart/2005/8/layout/list1"/>
    <dgm:cxn modelId="{C1018853-7BF3-4B7C-A5D8-24AF560EB9BD}" type="presOf" srcId="{26FE3616-8EA7-45D5-8D6C-BED0A83D1C55}" destId="{FD32183F-91C5-4D2F-B85D-7D65C82255C6}" srcOrd="0" destOrd="0" presId="urn:microsoft.com/office/officeart/2005/8/layout/list1"/>
    <dgm:cxn modelId="{8B4BC16A-7292-4D07-915E-CC234FCB596E}" type="presOf" srcId="{861E172D-4027-4D3C-84F6-5151EBD445B4}" destId="{630DD338-3DB4-41C3-B614-28E5B0F83A17}" srcOrd="0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0EF5921D-E841-4EC7-845C-510F13D65335}" type="presOf" srcId="{43FD77E1-D6D1-4CED-A10C-047C4AD91C60}" destId="{878CFD3F-BC4B-4E9A-84D3-47B74C00D247}" srcOrd="1" destOrd="0" presId="urn:microsoft.com/office/officeart/2005/8/layout/list1"/>
    <dgm:cxn modelId="{A3E5926D-E122-4708-832E-6565692C3938}" type="presOf" srcId="{26FE3616-8EA7-45D5-8D6C-BED0A83D1C55}" destId="{FCC20EFC-9C00-4289-B080-DDA4637D6DDB}" srcOrd="1" destOrd="0" presId="urn:microsoft.com/office/officeart/2005/8/layout/list1"/>
    <dgm:cxn modelId="{31DD8A40-6E27-493A-9D5D-0100224C79A7}" type="presOf" srcId="{A55BC4AA-ED80-46D5-A61A-733F0C3C1C2C}" destId="{F4DDA79D-F9E1-4109-8DDA-44337771AF2F}" srcOrd="1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8A5C1D8C-D481-4717-806F-C9606684F84D}" type="presOf" srcId="{43FD77E1-D6D1-4CED-A10C-047C4AD91C60}" destId="{604964E7-2B2D-43CA-9B62-F1B9D00F7520}" srcOrd="0" destOrd="0" presId="urn:microsoft.com/office/officeart/2005/8/layout/list1"/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EEFBC934-A641-41AF-B652-5C1D0C60370E}" type="presParOf" srcId="{630DD338-3DB4-41C3-B614-28E5B0F83A17}" destId="{5061BB6C-8726-4FFF-84FD-6D0176401265}" srcOrd="0" destOrd="0" presId="urn:microsoft.com/office/officeart/2005/8/layout/list1"/>
    <dgm:cxn modelId="{05D176BD-8E3F-4983-8471-10895C6F0D55}" type="presParOf" srcId="{5061BB6C-8726-4FFF-84FD-6D0176401265}" destId="{7C09E8AE-0A31-473F-B413-E24012109372}" srcOrd="0" destOrd="0" presId="urn:microsoft.com/office/officeart/2005/8/layout/list1"/>
    <dgm:cxn modelId="{73543512-1F2F-4710-A1CC-81D1CE1982FE}" type="presParOf" srcId="{5061BB6C-8726-4FFF-84FD-6D0176401265}" destId="{F4DDA79D-F9E1-4109-8DDA-44337771AF2F}" srcOrd="1" destOrd="0" presId="urn:microsoft.com/office/officeart/2005/8/layout/list1"/>
    <dgm:cxn modelId="{AA44A8A2-F7B0-4250-B758-FE6216982283}" type="presParOf" srcId="{630DD338-3DB4-41C3-B614-28E5B0F83A17}" destId="{3EF32CF5-D437-4C76-87C3-E3A741C13C12}" srcOrd="1" destOrd="0" presId="urn:microsoft.com/office/officeart/2005/8/layout/list1"/>
    <dgm:cxn modelId="{2D644551-24EA-4B21-A556-F464F2E02976}" type="presParOf" srcId="{630DD338-3DB4-41C3-B614-28E5B0F83A17}" destId="{4AF909E1-6334-4483-8EB2-5FC903B2D4B3}" srcOrd="2" destOrd="0" presId="urn:microsoft.com/office/officeart/2005/8/layout/list1"/>
    <dgm:cxn modelId="{967BC9F4-5393-42ED-8010-64E2CE19F457}" type="presParOf" srcId="{630DD338-3DB4-41C3-B614-28E5B0F83A17}" destId="{7AC16651-BD7F-4433-BFCD-1899D9920A7F}" srcOrd="3" destOrd="0" presId="urn:microsoft.com/office/officeart/2005/8/layout/list1"/>
    <dgm:cxn modelId="{003D2CD1-253B-4EB9-B275-0CFCB338BC01}" type="presParOf" srcId="{630DD338-3DB4-41C3-B614-28E5B0F83A17}" destId="{F6DE29FA-963A-4436-B0D0-AAD1D375329F}" srcOrd="4" destOrd="0" presId="urn:microsoft.com/office/officeart/2005/8/layout/list1"/>
    <dgm:cxn modelId="{731E36C3-C3F2-4492-B902-BBDC1C7CF4E3}" type="presParOf" srcId="{F6DE29FA-963A-4436-B0D0-AAD1D375329F}" destId="{FD32183F-91C5-4D2F-B85D-7D65C82255C6}" srcOrd="0" destOrd="0" presId="urn:microsoft.com/office/officeart/2005/8/layout/list1"/>
    <dgm:cxn modelId="{29BB66D6-A05F-49D2-BC6A-08A93CB3AB40}" type="presParOf" srcId="{F6DE29FA-963A-4436-B0D0-AAD1D375329F}" destId="{FCC20EFC-9C00-4289-B080-DDA4637D6DDB}" srcOrd="1" destOrd="0" presId="urn:microsoft.com/office/officeart/2005/8/layout/list1"/>
    <dgm:cxn modelId="{2526CC63-E8FF-460A-B84E-C6CE491C6713}" type="presParOf" srcId="{630DD338-3DB4-41C3-B614-28E5B0F83A17}" destId="{3548E642-3EFD-4B46-BA6A-9CB6B8922AC1}" srcOrd="5" destOrd="0" presId="urn:microsoft.com/office/officeart/2005/8/layout/list1"/>
    <dgm:cxn modelId="{0B2E1203-1B9E-4A16-B95D-DA45D4405F90}" type="presParOf" srcId="{630DD338-3DB4-41C3-B614-28E5B0F83A17}" destId="{9CAF3CFF-0CB4-4937-B880-4212F0FD3834}" srcOrd="6" destOrd="0" presId="urn:microsoft.com/office/officeart/2005/8/layout/list1"/>
    <dgm:cxn modelId="{C81F4C9A-F034-4C55-AC94-38C6D01997FB}" type="presParOf" srcId="{630DD338-3DB4-41C3-B614-28E5B0F83A17}" destId="{A98D00FA-7165-4FC8-89BA-3477A3F90CFF}" srcOrd="7" destOrd="0" presId="urn:microsoft.com/office/officeart/2005/8/layout/list1"/>
    <dgm:cxn modelId="{1CC76A8C-3F29-41CE-A546-A73C9D8E2F64}" type="presParOf" srcId="{630DD338-3DB4-41C3-B614-28E5B0F83A17}" destId="{0507C538-0A4B-4EB2-910F-039CEFC57C77}" srcOrd="8" destOrd="0" presId="urn:microsoft.com/office/officeart/2005/8/layout/list1"/>
    <dgm:cxn modelId="{08924C0C-B6DA-4047-A3FF-612EE074EA31}" type="presParOf" srcId="{0507C538-0A4B-4EB2-910F-039CEFC57C77}" destId="{604964E7-2B2D-43CA-9B62-F1B9D00F7520}" srcOrd="0" destOrd="0" presId="urn:microsoft.com/office/officeart/2005/8/layout/list1"/>
    <dgm:cxn modelId="{54CAE421-C42D-47D0-A3EB-34AACE1F55EB}" type="presParOf" srcId="{0507C538-0A4B-4EB2-910F-039CEFC57C77}" destId="{878CFD3F-BC4B-4E9A-84D3-47B74C00D247}" srcOrd="1" destOrd="0" presId="urn:microsoft.com/office/officeart/2005/8/layout/list1"/>
    <dgm:cxn modelId="{10BF02A0-075B-46C5-B5B1-2DF2AC1EF0BC}" type="presParOf" srcId="{630DD338-3DB4-41C3-B614-28E5B0F83A17}" destId="{27DF2660-D5D9-4A40-A41C-1891893F1B0D}" srcOrd="9" destOrd="0" presId="urn:microsoft.com/office/officeart/2005/8/layout/list1"/>
    <dgm:cxn modelId="{16EC6623-9AE5-4EBB-81AD-9AD8005B8E17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861E172D-4027-4D3C-84F6-5151EBD445B4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A55BC4AA-ED80-46D5-A61A-733F0C3C1C2C}">
      <dgm:prSet phldrT="[Текст]" custT="1"/>
      <dgm:spPr/>
      <dgm:t>
        <a:bodyPr/>
        <a:lstStyle/>
        <a:p>
          <a:pPr algn="l"/>
          <a:r>
            <a:rPr lang="ru-RU" sz="1200" dirty="0" smtClean="0">
              <a:solidFill>
                <a:schemeClr val="tx1"/>
              </a:solidFill>
              <a:latin typeface="Liberation Serif" pitchFamily="18" charset="0"/>
            </a:rPr>
            <a:t>Выполнение комплексного плана просветительских мероприятий, направленных на создание в обществе атмосферы нетерпимости коррупционным правонарушениям, в том числе на повышение эффективности антикоррупционного просвещения, на 2019-2020 годы, утвержденного распоряжением Правительства Российской Федерации от 21.12.2018 № 2884-р</a:t>
          </a:r>
          <a:endParaRPr lang="ru-RU" sz="12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B56E1AC-23B6-49BC-899D-3236D61C19D9}" type="parTrans" cxnId="{81ABC78D-0471-458F-A817-68CD3B918747}">
      <dgm:prSet/>
      <dgm:spPr/>
      <dgm:t>
        <a:bodyPr/>
        <a:lstStyle/>
        <a:p>
          <a:endParaRPr lang="ru-RU"/>
        </a:p>
      </dgm:t>
    </dgm:pt>
    <dgm:pt modelId="{AD2FB437-B83A-44D9-8F84-FB4B27465D33}" type="sibTrans" cxnId="{81ABC78D-0471-458F-A817-68CD3B918747}">
      <dgm:prSet/>
      <dgm:spPr/>
      <dgm:t>
        <a:bodyPr/>
        <a:lstStyle/>
        <a:p>
          <a:endParaRPr lang="ru-RU"/>
        </a:p>
      </dgm:t>
    </dgm:pt>
    <dgm:pt modelId="{26FE3616-8EA7-45D5-8D6C-BED0A83D1C55}">
      <dgm:prSet phldrT="[Текст]" custT="1"/>
      <dgm:spPr/>
      <dgm:t>
        <a:bodyPr/>
        <a:lstStyle/>
        <a:p>
          <a:pPr algn="just"/>
          <a:r>
            <a:rPr lang="ru-RU" sz="1100" dirty="0" smtClean="0">
              <a:solidFill>
                <a:schemeClr val="tx1"/>
              </a:solidFill>
              <a:latin typeface="Liberation Serif" pitchFamily="18" charset="0"/>
            </a:rPr>
            <a:t>Выполнение Комплекса мер, направленных на привлечение наиболее компетентных специалистов в области рекламы, СМИ и общественных связей для качественного повышения эффективности социальной рекламы, способствующей формированию в обществе непринятия всех форм коррупции, а также поиск форм и методов воздействия на различные слои населения в целях формирования негативного отношения к данному явлению, утвержденного Заместителем Министра культуры Российской Федерации</a:t>
          </a:r>
          <a:endParaRPr lang="ru-RU" sz="1100" dirty="0">
            <a:solidFill>
              <a:schemeClr val="tx1"/>
            </a:solidFill>
            <a:latin typeface="Liberation Serif" pitchFamily="18" charset="0"/>
          </a:endParaRPr>
        </a:p>
      </dgm:t>
    </dgm:pt>
    <dgm:pt modelId="{978ABD08-E7BE-4CA1-8E98-8EBA1E0190BC}" type="parTrans" cxnId="{6B2DC0C4-E1EC-4C70-B325-A53305FE7BF1}">
      <dgm:prSet/>
      <dgm:spPr/>
      <dgm:t>
        <a:bodyPr/>
        <a:lstStyle/>
        <a:p>
          <a:endParaRPr lang="ru-RU"/>
        </a:p>
      </dgm:t>
    </dgm:pt>
    <dgm:pt modelId="{62682124-E895-4AD3-8738-CE3D73F6EDCD}" type="sibTrans" cxnId="{6B2DC0C4-E1EC-4C70-B325-A53305FE7BF1}">
      <dgm:prSet/>
      <dgm:spPr/>
      <dgm:t>
        <a:bodyPr/>
        <a:lstStyle/>
        <a:p>
          <a:endParaRPr lang="ru-RU"/>
        </a:p>
      </dgm:t>
    </dgm:pt>
    <dgm:pt modelId="{43FD77E1-D6D1-4CED-A10C-047C4AD91C60}">
      <dgm:prSet phldrT="[Текст]" custT="1"/>
      <dgm:spPr/>
      <dgm:t>
        <a:bodyPr/>
        <a:lstStyle/>
        <a:p>
          <a:pPr algn="just"/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Организация работы по предупреждению коррупции в Управлении 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31CECF81-96FB-43A4-9554-7E49E0B2F589}" type="parTrans" cxnId="{A51323EC-6CF1-41E7-9976-68CE69E91FCA}">
      <dgm:prSet/>
      <dgm:spPr/>
      <dgm:t>
        <a:bodyPr/>
        <a:lstStyle/>
        <a:p>
          <a:endParaRPr lang="ru-RU"/>
        </a:p>
      </dgm:t>
    </dgm:pt>
    <dgm:pt modelId="{16BBA69F-A31F-45DF-B95D-39F754B2F980}" type="sibTrans" cxnId="{A51323EC-6CF1-41E7-9976-68CE69E91FCA}">
      <dgm:prSet/>
      <dgm:spPr/>
      <dgm:t>
        <a:bodyPr/>
        <a:lstStyle/>
        <a:p>
          <a:endParaRPr lang="ru-RU"/>
        </a:p>
      </dgm:t>
    </dgm:pt>
    <dgm:pt modelId="{630DD338-3DB4-41C3-B614-28E5B0F83A17}" type="pres">
      <dgm:prSet presAssocID="{861E172D-4027-4D3C-84F6-5151EBD445B4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61BB6C-8726-4FFF-84FD-6D0176401265}" type="pres">
      <dgm:prSet presAssocID="{A55BC4AA-ED80-46D5-A61A-733F0C3C1C2C}" presName="parentLin" presStyleCnt="0"/>
      <dgm:spPr/>
    </dgm:pt>
    <dgm:pt modelId="{7C09E8AE-0A31-473F-B413-E24012109372}" type="pres">
      <dgm:prSet presAssocID="{A55BC4AA-ED80-46D5-A61A-733F0C3C1C2C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4DDA79D-F9E1-4109-8DDA-44337771AF2F}" type="pres">
      <dgm:prSet presAssocID="{A55BC4AA-ED80-46D5-A61A-733F0C3C1C2C}" presName="parentText" presStyleLbl="node1" presStyleIdx="0" presStyleCnt="3" custScaleY="56035" custLinFactNeighborX="5263" custLinFactNeighborY="-9948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EF32CF5-D437-4C76-87C3-E3A741C13C12}" type="pres">
      <dgm:prSet presAssocID="{A55BC4AA-ED80-46D5-A61A-733F0C3C1C2C}" presName="negativeSpace" presStyleCnt="0"/>
      <dgm:spPr/>
    </dgm:pt>
    <dgm:pt modelId="{4AF909E1-6334-4483-8EB2-5FC903B2D4B3}" type="pres">
      <dgm:prSet presAssocID="{A55BC4AA-ED80-46D5-A61A-733F0C3C1C2C}" presName="childText" presStyleLbl="conFgAcc1" presStyleIdx="0" presStyleCnt="3" custScaleY="24841" custLinFactNeighborY="-52484">
        <dgm:presLayoutVars>
          <dgm:bulletEnabled val="1"/>
        </dgm:presLayoutVars>
      </dgm:prSet>
      <dgm:spPr/>
    </dgm:pt>
    <dgm:pt modelId="{7AC16651-BD7F-4433-BFCD-1899D9920A7F}" type="pres">
      <dgm:prSet presAssocID="{AD2FB437-B83A-44D9-8F84-FB4B27465D33}" presName="spaceBetweenRectangles" presStyleCnt="0"/>
      <dgm:spPr/>
    </dgm:pt>
    <dgm:pt modelId="{F6DE29FA-963A-4436-B0D0-AAD1D375329F}" type="pres">
      <dgm:prSet presAssocID="{26FE3616-8EA7-45D5-8D6C-BED0A83D1C55}" presName="parentLin" presStyleCnt="0"/>
      <dgm:spPr/>
    </dgm:pt>
    <dgm:pt modelId="{FD32183F-91C5-4D2F-B85D-7D65C82255C6}" type="pres">
      <dgm:prSet presAssocID="{26FE3616-8EA7-45D5-8D6C-BED0A83D1C55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FCC20EFC-9C00-4289-B080-DDA4637D6DDB}" type="pres">
      <dgm:prSet presAssocID="{26FE3616-8EA7-45D5-8D6C-BED0A83D1C55}" presName="parentText" presStyleLbl="node1" presStyleIdx="1" presStyleCnt="3" custScaleY="72539" custLinFactNeighborX="5263" custLinFactNeighborY="-18689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48E642-3EFD-4B46-BA6A-9CB6B8922AC1}" type="pres">
      <dgm:prSet presAssocID="{26FE3616-8EA7-45D5-8D6C-BED0A83D1C55}" presName="negativeSpace" presStyleCnt="0"/>
      <dgm:spPr/>
    </dgm:pt>
    <dgm:pt modelId="{9CAF3CFF-0CB4-4937-B880-4212F0FD3834}" type="pres">
      <dgm:prSet presAssocID="{26FE3616-8EA7-45D5-8D6C-BED0A83D1C55}" presName="childText" presStyleLbl="conFgAcc1" presStyleIdx="1" presStyleCnt="3" custScaleY="26047" custLinFactNeighborX="877" custLinFactNeighborY="63427">
        <dgm:presLayoutVars>
          <dgm:bulletEnabled val="1"/>
        </dgm:presLayoutVars>
      </dgm:prSet>
      <dgm:spPr/>
    </dgm:pt>
    <dgm:pt modelId="{A98D00FA-7165-4FC8-89BA-3477A3F90CFF}" type="pres">
      <dgm:prSet presAssocID="{62682124-E895-4AD3-8738-CE3D73F6EDCD}" presName="spaceBetweenRectangles" presStyleCnt="0"/>
      <dgm:spPr/>
    </dgm:pt>
    <dgm:pt modelId="{0507C538-0A4B-4EB2-910F-039CEFC57C77}" type="pres">
      <dgm:prSet presAssocID="{43FD77E1-D6D1-4CED-A10C-047C4AD91C60}" presName="parentLin" presStyleCnt="0"/>
      <dgm:spPr/>
    </dgm:pt>
    <dgm:pt modelId="{604964E7-2B2D-43CA-9B62-F1B9D00F7520}" type="pres">
      <dgm:prSet presAssocID="{43FD77E1-D6D1-4CED-A10C-047C4AD91C60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878CFD3F-BC4B-4E9A-84D3-47B74C00D247}" type="pres">
      <dgm:prSet presAssocID="{43FD77E1-D6D1-4CED-A10C-047C4AD91C60}" presName="parentText" presStyleLbl="node1" presStyleIdx="2" presStyleCnt="3" custScaleY="31011" custLinFactNeighborX="22807" custLinFactNeighborY="34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7DF2660-D5D9-4A40-A41C-1891893F1B0D}" type="pres">
      <dgm:prSet presAssocID="{43FD77E1-D6D1-4CED-A10C-047C4AD91C60}" presName="negativeSpace" presStyleCnt="0"/>
      <dgm:spPr/>
    </dgm:pt>
    <dgm:pt modelId="{B1D77F83-93E3-445A-8C18-3A182C7B6777}" type="pres">
      <dgm:prSet presAssocID="{43FD77E1-D6D1-4CED-A10C-047C4AD91C60}" presName="childText" presStyleLbl="conFgAcc1" presStyleIdx="2" presStyleCnt="3" custScaleY="35651" custLinFactNeighborY="47141">
        <dgm:presLayoutVars>
          <dgm:bulletEnabled val="1"/>
        </dgm:presLayoutVars>
      </dgm:prSet>
      <dgm:spPr/>
    </dgm:pt>
  </dgm:ptLst>
  <dgm:cxnLst>
    <dgm:cxn modelId="{A51323EC-6CF1-41E7-9976-68CE69E91FCA}" srcId="{861E172D-4027-4D3C-84F6-5151EBD445B4}" destId="{43FD77E1-D6D1-4CED-A10C-047C4AD91C60}" srcOrd="2" destOrd="0" parTransId="{31CECF81-96FB-43A4-9554-7E49E0B2F589}" sibTransId="{16BBA69F-A31F-45DF-B95D-39F754B2F980}"/>
    <dgm:cxn modelId="{AF2A7AE4-D550-45DE-9D0E-BCF9BEE73A84}" type="presOf" srcId="{43FD77E1-D6D1-4CED-A10C-047C4AD91C60}" destId="{878CFD3F-BC4B-4E9A-84D3-47B74C00D247}" srcOrd="1" destOrd="0" presId="urn:microsoft.com/office/officeart/2005/8/layout/list1"/>
    <dgm:cxn modelId="{6B2DC0C4-E1EC-4C70-B325-A53305FE7BF1}" srcId="{861E172D-4027-4D3C-84F6-5151EBD445B4}" destId="{26FE3616-8EA7-45D5-8D6C-BED0A83D1C55}" srcOrd="1" destOrd="0" parTransId="{978ABD08-E7BE-4CA1-8E98-8EBA1E0190BC}" sibTransId="{62682124-E895-4AD3-8738-CE3D73F6EDCD}"/>
    <dgm:cxn modelId="{43570C7F-1330-42DE-AEC0-C35112995B24}" type="presOf" srcId="{26FE3616-8EA7-45D5-8D6C-BED0A83D1C55}" destId="{FD32183F-91C5-4D2F-B85D-7D65C82255C6}" srcOrd="0" destOrd="0" presId="urn:microsoft.com/office/officeart/2005/8/layout/list1"/>
    <dgm:cxn modelId="{81ABC78D-0471-458F-A817-68CD3B918747}" srcId="{861E172D-4027-4D3C-84F6-5151EBD445B4}" destId="{A55BC4AA-ED80-46D5-A61A-733F0C3C1C2C}" srcOrd="0" destOrd="0" parTransId="{9B56E1AC-23B6-49BC-899D-3236D61C19D9}" sibTransId="{AD2FB437-B83A-44D9-8F84-FB4B27465D33}"/>
    <dgm:cxn modelId="{03AABBFC-032B-4C65-A7DC-9BDDB87BBFE3}" type="presOf" srcId="{43FD77E1-D6D1-4CED-A10C-047C4AD91C60}" destId="{604964E7-2B2D-43CA-9B62-F1B9D00F7520}" srcOrd="0" destOrd="0" presId="urn:microsoft.com/office/officeart/2005/8/layout/list1"/>
    <dgm:cxn modelId="{ADFC1E84-A997-40F2-A56B-31143B4D33DA}" type="presOf" srcId="{26FE3616-8EA7-45D5-8D6C-BED0A83D1C55}" destId="{FCC20EFC-9C00-4289-B080-DDA4637D6DDB}" srcOrd="1" destOrd="0" presId="urn:microsoft.com/office/officeart/2005/8/layout/list1"/>
    <dgm:cxn modelId="{C4D5DA98-512C-4533-8C31-086E1B921530}" type="presOf" srcId="{A55BC4AA-ED80-46D5-A61A-733F0C3C1C2C}" destId="{7C09E8AE-0A31-473F-B413-E24012109372}" srcOrd="0" destOrd="0" presId="urn:microsoft.com/office/officeart/2005/8/layout/list1"/>
    <dgm:cxn modelId="{880FB1D1-D4DD-415B-B21A-305EFEFC6B5E}" type="presOf" srcId="{861E172D-4027-4D3C-84F6-5151EBD445B4}" destId="{630DD338-3DB4-41C3-B614-28E5B0F83A17}" srcOrd="0" destOrd="0" presId="urn:microsoft.com/office/officeart/2005/8/layout/list1"/>
    <dgm:cxn modelId="{E3400FBD-DB75-4C42-A973-00596030D3E2}" type="presOf" srcId="{A55BC4AA-ED80-46D5-A61A-733F0C3C1C2C}" destId="{F4DDA79D-F9E1-4109-8DDA-44337771AF2F}" srcOrd="1" destOrd="0" presId="urn:microsoft.com/office/officeart/2005/8/layout/list1"/>
    <dgm:cxn modelId="{CAE9C637-FB11-4631-A2B2-3C6027CCC44B}" type="presParOf" srcId="{630DD338-3DB4-41C3-B614-28E5B0F83A17}" destId="{5061BB6C-8726-4FFF-84FD-6D0176401265}" srcOrd="0" destOrd="0" presId="urn:microsoft.com/office/officeart/2005/8/layout/list1"/>
    <dgm:cxn modelId="{82E4643B-FD33-44B9-A79B-58500113C1AA}" type="presParOf" srcId="{5061BB6C-8726-4FFF-84FD-6D0176401265}" destId="{7C09E8AE-0A31-473F-B413-E24012109372}" srcOrd="0" destOrd="0" presId="urn:microsoft.com/office/officeart/2005/8/layout/list1"/>
    <dgm:cxn modelId="{C6A8EF77-CA31-406B-9BB9-ECE67C3F7099}" type="presParOf" srcId="{5061BB6C-8726-4FFF-84FD-6D0176401265}" destId="{F4DDA79D-F9E1-4109-8DDA-44337771AF2F}" srcOrd="1" destOrd="0" presId="urn:microsoft.com/office/officeart/2005/8/layout/list1"/>
    <dgm:cxn modelId="{A5BB8BF3-D709-4464-B9A8-A3A0E7F869D9}" type="presParOf" srcId="{630DD338-3DB4-41C3-B614-28E5B0F83A17}" destId="{3EF32CF5-D437-4C76-87C3-E3A741C13C12}" srcOrd="1" destOrd="0" presId="urn:microsoft.com/office/officeart/2005/8/layout/list1"/>
    <dgm:cxn modelId="{02513705-5D9A-4253-9153-DC332AC6CB12}" type="presParOf" srcId="{630DD338-3DB4-41C3-B614-28E5B0F83A17}" destId="{4AF909E1-6334-4483-8EB2-5FC903B2D4B3}" srcOrd="2" destOrd="0" presId="urn:microsoft.com/office/officeart/2005/8/layout/list1"/>
    <dgm:cxn modelId="{0E5D513D-B098-44CB-B6B4-4AD5117B8329}" type="presParOf" srcId="{630DD338-3DB4-41C3-B614-28E5B0F83A17}" destId="{7AC16651-BD7F-4433-BFCD-1899D9920A7F}" srcOrd="3" destOrd="0" presId="urn:microsoft.com/office/officeart/2005/8/layout/list1"/>
    <dgm:cxn modelId="{F1262FE1-0A99-4573-AA1F-E202EEA4BE88}" type="presParOf" srcId="{630DD338-3DB4-41C3-B614-28E5B0F83A17}" destId="{F6DE29FA-963A-4436-B0D0-AAD1D375329F}" srcOrd="4" destOrd="0" presId="urn:microsoft.com/office/officeart/2005/8/layout/list1"/>
    <dgm:cxn modelId="{3C555527-0C19-42FB-A0B9-919CF544EFDC}" type="presParOf" srcId="{F6DE29FA-963A-4436-B0D0-AAD1D375329F}" destId="{FD32183F-91C5-4D2F-B85D-7D65C82255C6}" srcOrd="0" destOrd="0" presId="urn:microsoft.com/office/officeart/2005/8/layout/list1"/>
    <dgm:cxn modelId="{24815B27-AE37-465F-98AE-4617ED67B1C3}" type="presParOf" srcId="{F6DE29FA-963A-4436-B0D0-AAD1D375329F}" destId="{FCC20EFC-9C00-4289-B080-DDA4637D6DDB}" srcOrd="1" destOrd="0" presId="urn:microsoft.com/office/officeart/2005/8/layout/list1"/>
    <dgm:cxn modelId="{18E56530-951C-41A1-9E4D-3B83D4DFAAF8}" type="presParOf" srcId="{630DD338-3DB4-41C3-B614-28E5B0F83A17}" destId="{3548E642-3EFD-4B46-BA6A-9CB6B8922AC1}" srcOrd="5" destOrd="0" presId="urn:microsoft.com/office/officeart/2005/8/layout/list1"/>
    <dgm:cxn modelId="{0D2C4839-6860-4555-A15E-A27AEB487117}" type="presParOf" srcId="{630DD338-3DB4-41C3-B614-28E5B0F83A17}" destId="{9CAF3CFF-0CB4-4937-B880-4212F0FD3834}" srcOrd="6" destOrd="0" presId="urn:microsoft.com/office/officeart/2005/8/layout/list1"/>
    <dgm:cxn modelId="{99EC761A-1F68-421F-B2E5-8C082435EBEF}" type="presParOf" srcId="{630DD338-3DB4-41C3-B614-28E5B0F83A17}" destId="{A98D00FA-7165-4FC8-89BA-3477A3F90CFF}" srcOrd="7" destOrd="0" presId="urn:microsoft.com/office/officeart/2005/8/layout/list1"/>
    <dgm:cxn modelId="{09829B82-3264-42C9-AC84-93B39C1E3365}" type="presParOf" srcId="{630DD338-3DB4-41C3-B614-28E5B0F83A17}" destId="{0507C538-0A4B-4EB2-910F-039CEFC57C77}" srcOrd="8" destOrd="0" presId="urn:microsoft.com/office/officeart/2005/8/layout/list1"/>
    <dgm:cxn modelId="{FE304CA3-A89A-4F5A-9D57-176A5498882E}" type="presParOf" srcId="{0507C538-0A4B-4EB2-910F-039CEFC57C77}" destId="{604964E7-2B2D-43CA-9B62-F1B9D00F7520}" srcOrd="0" destOrd="0" presId="urn:microsoft.com/office/officeart/2005/8/layout/list1"/>
    <dgm:cxn modelId="{01C0B9F6-ACE5-4579-B3E4-3294C22A98E3}" type="presParOf" srcId="{0507C538-0A4B-4EB2-910F-039CEFC57C77}" destId="{878CFD3F-BC4B-4E9A-84D3-47B74C00D247}" srcOrd="1" destOrd="0" presId="urn:microsoft.com/office/officeart/2005/8/layout/list1"/>
    <dgm:cxn modelId="{3ED81C99-D5A9-42C2-AC7E-C7EB96F35E53}" type="presParOf" srcId="{630DD338-3DB4-41C3-B614-28E5B0F83A17}" destId="{27DF2660-D5D9-4A40-A41C-1891893F1B0D}" srcOrd="9" destOrd="0" presId="urn:microsoft.com/office/officeart/2005/8/layout/list1"/>
    <dgm:cxn modelId="{17EC2CA9-7573-471E-BE62-86FF7C74ADFB}" type="presParOf" srcId="{630DD338-3DB4-41C3-B614-28E5B0F83A17}" destId="{B1D77F83-93E3-445A-8C18-3A182C7B6777}" srcOrd="10" destOrd="0" presId="urn:microsoft.com/office/officeart/2005/8/layout/list1"/>
  </dgm:cxnLst>
  <dgm:bg/>
  <dgm:whole/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A7C27DDB-777A-4708-9EF7-2B50ECF04E19}" type="doc">
      <dgm:prSet loTypeId="urn:microsoft.com/office/officeart/2005/8/layout/hierarchy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9507CCE6-1941-4CEE-82B1-C6A13A7C86FD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Мониторинг нормативных правовых актов Управления социальной политики по Орджоникидзевскому району города Екатеринбурга по вопросам противодействия коррупции в целях приведения  их в соответствие с законодательством Российской Федерации и Свердловской области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2C85A0BC-6B2E-43A7-8461-D13CCAA2B54C}" type="parTrans" cxnId="{161003FA-E920-409D-B684-BD0EACC2CBF0}">
      <dgm:prSet/>
      <dgm:spPr/>
      <dgm:t>
        <a:bodyPr/>
        <a:lstStyle/>
        <a:p>
          <a:endParaRPr lang="ru-RU"/>
        </a:p>
      </dgm:t>
    </dgm:pt>
    <dgm:pt modelId="{9D953357-5FAC-4649-9CF4-A110797420CF}" type="sibTrans" cxnId="{161003FA-E920-409D-B684-BD0EACC2CBF0}">
      <dgm:prSet/>
      <dgm:spPr/>
      <dgm:t>
        <a:bodyPr/>
        <a:lstStyle/>
        <a:p>
          <a:endParaRPr lang="ru-RU"/>
        </a:p>
      </dgm:t>
    </dgm:pt>
    <dgm:pt modelId="{359522C6-2878-4EC8-8D96-863D6D37937C}">
      <dgm:prSet phldrT="[Текст]" custT="1"/>
      <dgm:spPr/>
      <dgm:t>
        <a:bodyPr/>
        <a:lstStyle/>
        <a:p>
          <a:r>
            <a:rPr lang="ru-RU" sz="1400" dirty="0" smtClean="0">
              <a:latin typeface="Liberation Serif" pitchFamily="18" charset="0"/>
            </a:rPr>
            <a:t>Издано приказов, внесено изменений и дополнений в приказы  по вопросам противодействия коррупции </a:t>
          </a:r>
          <a:endParaRPr lang="ru-RU" sz="1400" dirty="0">
            <a:latin typeface="Liberation Serif" pitchFamily="18" charset="0"/>
          </a:endParaRPr>
        </a:p>
      </dgm:t>
    </dgm:pt>
    <dgm:pt modelId="{8B964621-4BB5-4A03-B5D9-6DAD4BC87FCA}" type="parTrans" cxnId="{397A3713-03FE-4D0A-843A-6A92A4B1F352}">
      <dgm:prSet/>
      <dgm:spPr/>
      <dgm:t>
        <a:bodyPr/>
        <a:lstStyle/>
        <a:p>
          <a:endParaRPr lang="ru-RU"/>
        </a:p>
      </dgm:t>
    </dgm:pt>
    <dgm:pt modelId="{FE103F92-898D-45FC-B363-042CE73E731C}" type="sibTrans" cxnId="{397A3713-03FE-4D0A-843A-6A92A4B1F352}">
      <dgm:prSet/>
      <dgm:spPr/>
      <dgm:t>
        <a:bodyPr/>
        <a:lstStyle/>
        <a:p>
          <a:endParaRPr lang="ru-RU"/>
        </a:p>
      </dgm:t>
    </dgm:pt>
    <dgm:pt modelId="{CDC3B393-590F-40AE-A6A6-ADB9B11D83BC}">
      <dgm:prSet phldrT="[Текст]" custT="1"/>
      <dgm:spPr/>
      <dgm:t>
        <a:bodyPr/>
        <a:lstStyle/>
        <a:p>
          <a:r>
            <a:rPr lang="ru-RU" sz="1400" dirty="0" smtClean="0">
              <a:solidFill>
                <a:schemeClr val="tx1"/>
              </a:solidFill>
              <a:latin typeface="Liberation Serif" pitchFamily="18" charset="0"/>
            </a:rPr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dirty="0">
            <a:solidFill>
              <a:schemeClr val="tx1"/>
            </a:solidFill>
            <a:latin typeface="Liberation Serif" pitchFamily="18" charset="0"/>
          </a:endParaRPr>
        </a:p>
      </dgm:t>
    </dgm:pt>
    <dgm:pt modelId="{12EC6997-5DE1-4B14-8B5B-6A0FC22C35CC}" type="parTrans" cxnId="{4B75E5BC-518E-45F1-A598-26618DDB10AE}">
      <dgm:prSet/>
      <dgm:spPr/>
      <dgm:t>
        <a:bodyPr/>
        <a:lstStyle/>
        <a:p>
          <a:endParaRPr lang="ru-RU"/>
        </a:p>
      </dgm:t>
    </dgm:pt>
    <dgm:pt modelId="{08B6817F-AE3B-4363-9F33-6CDD1E30A492}" type="sibTrans" cxnId="{4B75E5BC-518E-45F1-A598-26618DDB10AE}">
      <dgm:prSet/>
      <dgm:spPr/>
      <dgm:t>
        <a:bodyPr/>
        <a:lstStyle/>
        <a:p>
          <a:endParaRPr lang="ru-RU"/>
        </a:p>
      </dgm:t>
    </dgm:pt>
    <dgm:pt modelId="{07F02644-9DE7-4B7E-AB05-AE7C652A75B3}" type="pres">
      <dgm:prSet presAssocID="{A7C27DDB-777A-4708-9EF7-2B50ECF04E1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12037EEF-72BC-48F4-AFBA-2D028133C59D}" type="pres">
      <dgm:prSet presAssocID="{9507CCE6-1941-4CEE-82B1-C6A13A7C86FD}" presName="root" presStyleCnt="0"/>
      <dgm:spPr/>
      <dgm:t>
        <a:bodyPr/>
        <a:lstStyle/>
        <a:p>
          <a:endParaRPr lang="ru-RU"/>
        </a:p>
      </dgm:t>
    </dgm:pt>
    <dgm:pt modelId="{B355370A-68AB-4706-A4F6-B456C7FB7C70}" type="pres">
      <dgm:prSet presAssocID="{9507CCE6-1941-4CEE-82B1-C6A13A7C86FD}" presName="rootComposite" presStyleCnt="0"/>
      <dgm:spPr/>
      <dgm:t>
        <a:bodyPr/>
        <a:lstStyle/>
        <a:p>
          <a:endParaRPr lang="ru-RU"/>
        </a:p>
      </dgm:t>
    </dgm:pt>
    <dgm:pt modelId="{8E786CFE-5724-4C6A-9E93-5C433E8B4674}" type="pres">
      <dgm:prSet presAssocID="{9507CCE6-1941-4CEE-82B1-C6A13A7C86FD}" presName="rootText" presStyleLbl="node1" presStyleIdx="0" presStyleCnt="2" custLinFactNeighborX="-2286" custLinFactNeighborY="-84311"/>
      <dgm:spPr/>
      <dgm:t>
        <a:bodyPr/>
        <a:lstStyle/>
        <a:p>
          <a:endParaRPr lang="ru-RU"/>
        </a:p>
      </dgm:t>
    </dgm:pt>
    <dgm:pt modelId="{B1F83B5E-1467-4B7A-AE57-FA6124C5FB26}" type="pres">
      <dgm:prSet presAssocID="{9507CCE6-1941-4CEE-82B1-C6A13A7C86FD}" presName="rootConnector" presStyleLbl="node1" presStyleIdx="0" presStyleCnt="2"/>
      <dgm:spPr/>
      <dgm:t>
        <a:bodyPr/>
        <a:lstStyle/>
        <a:p>
          <a:endParaRPr lang="ru-RU"/>
        </a:p>
      </dgm:t>
    </dgm:pt>
    <dgm:pt modelId="{2E44FC99-DB3D-4D4D-9E9F-F1834F0E3EB4}" type="pres">
      <dgm:prSet presAssocID="{9507CCE6-1941-4CEE-82B1-C6A13A7C86FD}" presName="childShape" presStyleCnt="0"/>
      <dgm:spPr/>
      <dgm:t>
        <a:bodyPr/>
        <a:lstStyle/>
        <a:p>
          <a:endParaRPr lang="ru-RU"/>
        </a:p>
      </dgm:t>
    </dgm:pt>
    <dgm:pt modelId="{5F999584-A915-4BC4-86FA-591E66BEFFD6}" type="pres">
      <dgm:prSet presAssocID="{8B964621-4BB5-4A03-B5D9-6DAD4BC87FCA}" presName="Name13" presStyleLbl="parChTrans1D2" presStyleIdx="0" presStyleCnt="1"/>
      <dgm:spPr/>
      <dgm:t>
        <a:bodyPr/>
        <a:lstStyle/>
        <a:p>
          <a:endParaRPr lang="ru-RU"/>
        </a:p>
      </dgm:t>
    </dgm:pt>
    <dgm:pt modelId="{4D672435-6E41-45E5-8B4A-1E7A6FB9555B}" type="pres">
      <dgm:prSet presAssocID="{359522C6-2878-4EC8-8D96-863D6D37937C}" presName="childText" presStyleLbl="bgAcc1" presStyleIdx="0" presStyleCnt="1" custScaleX="107492" custScaleY="39393" custLinFactNeighborX="-7861" custLinFactNeighborY="-5458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F9439F8-6439-4013-9426-A2AA2192F9D8}" type="pres">
      <dgm:prSet presAssocID="{CDC3B393-590F-40AE-A6A6-ADB9B11D83BC}" presName="root" presStyleCnt="0"/>
      <dgm:spPr/>
      <dgm:t>
        <a:bodyPr/>
        <a:lstStyle/>
        <a:p>
          <a:endParaRPr lang="ru-RU"/>
        </a:p>
      </dgm:t>
    </dgm:pt>
    <dgm:pt modelId="{88B2A1C6-74B5-436E-8A75-0E4BC188C4F2}" type="pres">
      <dgm:prSet presAssocID="{CDC3B393-590F-40AE-A6A6-ADB9B11D83BC}" presName="rootComposite" presStyleCnt="0"/>
      <dgm:spPr/>
      <dgm:t>
        <a:bodyPr/>
        <a:lstStyle/>
        <a:p>
          <a:endParaRPr lang="ru-RU"/>
        </a:p>
      </dgm:t>
    </dgm:pt>
    <dgm:pt modelId="{25F6C739-8652-4748-8FB5-53B96A1BBCF6}" type="pres">
      <dgm:prSet presAssocID="{CDC3B393-590F-40AE-A6A6-ADB9B11D83BC}" presName="rootText" presStyleLbl="node1" presStyleIdx="1" presStyleCnt="2" custLinFactNeighborX="-833" custLinFactNeighborY="-79795"/>
      <dgm:spPr/>
      <dgm:t>
        <a:bodyPr/>
        <a:lstStyle/>
        <a:p>
          <a:endParaRPr lang="ru-RU"/>
        </a:p>
      </dgm:t>
    </dgm:pt>
    <dgm:pt modelId="{23C5C3ED-FD11-42EB-A590-A6F078FF5CE7}" type="pres">
      <dgm:prSet presAssocID="{CDC3B393-590F-40AE-A6A6-ADB9B11D83BC}" presName="rootConnector" presStyleLbl="node1" presStyleIdx="1" presStyleCnt="2"/>
      <dgm:spPr/>
      <dgm:t>
        <a:bodyPr/>
        <a:lstStyle/>
        <a:p>
          <a:endParaRPr lang="ru-RU"/>
        </a:p>
      </dgm:t>
    </dgm:pt>
    <dgm:pt modelId="{69A7ED01-91D2-4B23-B984-4532C6204CF2}" type="pres">
      <dgm:prSet presAssocID="{CDC3B393-590F-40AE-A6A6-ADB9B11D83BC}" presName="childShape" presStyleCnt="0"/>
      <dgm:spPr/>
      <dgm:t>
        <a:bodyPr/>
        <a:lstStyle/>
        <a:p>
          <a:endParaRPr lang="ru-RU"/>
        </a:p>
      </dgm:t>
    </dgm:pt>
  </dgm:ptLst>
  <dgm:cxnLst>
    <dgm:cxn modelId="{93E7F7A1-BD5F-4863-B44E-38E227554396}" type="presOf" srcId="{9507CCE6-1941-4CEE-82B1-C6A13A7C86FD}" destId="{B1F83B5E-1467-4B7A-AE57-FA6124C5FB26}" srcOrd="1" destOrd="0" presId="urn:microsoft.com/office/officeart/2005/8/layout/hierarchy3"/>
    <dgm:cxn modelId="{161003FA-E920-409D-B684-BD0EACC2CBF0}" srcId="{A7C27DDB-777A-4708-9EF7-2B50ECF04E19}" destId="{9507CCE6-1941-4CEE-82B1-C6A13A7C86FD}" srcOrd="0" destOrd="0" parTransId="{2C85A0BC-6B2E-43A7-8461-D13CCAA2B54C}" sibTransId="{9D953357-5FAC-4649-9CF4-A110797420CF}"/>
    <dgm:cxn modelId="{D133FCD5-6019-45BA-9D61-6F08096C79FB}" type="presOf" srcId="{359522C6-2878-4EC8-8D96-863D6D37937C}" destId="{4D672435-6E41-45E5-8B4A-1E7A6FB9555B}" srcOrd="0" destOrd="0" presId="urn:microsoft.com/office/officeart/2005/8/layout/hierarchy3"/>
    <dgm:cxn modelId="{32361DFA-6BA3-4691-B669-B5AA2524B298}" type="presOf" srcId="{A7C27DDB-777A-4708-9EF7-2B50ECF04E19}" destId="{07F02644-9DE7-4B7E-AB05-AE7C652A75B3}" srcOrd="0" destOrd="0" presId="urn:microsoft.com/office/officeart/2005/8/layout/hierarchy3"/>
    <dgm:cxn modelId="{8C040E14-1A33-44A4-86FF-EE2E2F41ECD2}" type="presOf" srcId="{CDC3B393-590F-40AE-A6A6-ADB9B11D83BC}" destId="{25F6C739-8652-4748-8FB5-53B96A1BBCF6}" srcOrd="0" destOrd="0" presId="urn:microsoft.com/office/officeart/2005/8/layout/hierarchy3"/>
    <dgm:cxn modelId="{397A3713-03FE-4D0A-843A-6A92A4B1F352}" srcId="{9507CCE6-1941-4CEE-82B1-C6A13A7C86FD}" destId="{359522C6-2878-4EC8-8D96-863D6D37937C}" srcOrd="0" destOrd="0" parTransId="{8B964621-4BB5-4A03-B5D9-6DAD4BC87FCA}" sibTransId="{FE103F92-898D-45FC-B363-042CE73E731C}"/>
    <dgm:cxn modelId="{2251E37D-ADA1-4891-89FB-B67CF3BC3FAA}" type="presOf" srcId="{9507CCE6-1941-4CEE-82B1-C6A13A7C86FD}" destId="{8E786CFE-5724-4C6A-9E93-5C433E8B4674}" srcOrd="0" destOrd="0" presId="urn:microsoft.com/office/officeart/2005/8/layout/hierarchy3"/>
    <dgm:cxn modelId="{25722B1A-5D4F-44C8-B151-00D417BA0083}" type="presOf" srcId="{8B964621-4BB5-4A03-B5D9-6DAD4BC87FCA}" destId="{5F999584-A915-4BC4-86FA-591E66BEFFD6}" srcOrd="0" destOrd="0" presId="urn:microsoft.com/office/officeart/2005/8/layout/hierarchy3"/>
    <dgm:cxn modelId="{4B75E5BC-518E-45F1-A598-26618DDB10AE}" srcId="{A7C27DDB-777A-4708-9EF7-2B50ECF04E19}" destId="{CDC3B393-590F-40AE-A6A6-ADB9B11D83BC}" srcOrd="1" destOrd="0" parTransId="{12EC6997-5DE1-4B14-8B5B-6A0FC22C35CC}" sibTransId="{08B6817F-AE3B-4363-9F33-6CDD1E30A492}"/>
    <dgm:cxn modelId="{0CF797DB-0F69-4C43-BC26-E6EF94107D19}" type="presOf" srcId="{CDC3B393-590F-40AE-A6A6-ADB9B11D83BC}" destId="{23C5C3ED-FD11-42EB-A590-A6F078FF5CE7}" srcOrd="1" destOrd="0" presId="urn:microsoft.com/office/officeart/2005/8/layout/hierarchy3"/>
    <dgm:cxn modelId="{88FD802B-9997-44DB-B903-CBB755076D2B}" type="presParOf" srcId="{07F02644-9DE7-4B7E-AB05-AE7C652A75B3}" destId="{12037EEF-72BC-48F4-AFBA-2D028133C59D}" srcOrd="0" destOrd="0" presId="urn:microsoft.com/office/officeart/2005/8/layout/hierarchy3"/>
    <dgm:cxn modelId="{10E2DB83-C97E-4932-9EFF-856F7BD45B15}" type="presParOf" srcId="{12037EEF-72BC-48F4-AFBA-2D028133C59D}" destId="{B355370A-68AB-4706-A4F6-B456C7FB7C70}" srcOrd="0" destOrd="0" presId="urn:microsoft.com/office/officeart/2005/8/layout/hierarchy3"/>
    <dgm:cxn modelId="{C3BCEF64-7660-4315-871B-94A7FBE1B96F}" type="presParOf" srcId="{B355370A-68AB-4706-A4F6-B456C7FB7C70}" destId="{8E786CFE-5724-4C6A-9E93-5C433E8B4674}" srcOrd="0" destOrd="0" presId="urn:microsoft.com/office/officeart/2005/8/layout/hierarchy3"/>
    <dgm:cxn modelId="{CB3AD344-034A-449E-AD83-137E1337869B}" type="presParOf" srcId="{B355370A-68AB-4706-A4F6-B456C7FB7C70}" destId="{B1F83B5E-1467-4B7A-AE57-FA6124C5FB26}" srcOrd="1" destOrd="0" presId="urn:microsoft.com/office/officeart/2005/8/layout/hierarchy3"/>
    <dgm:cxn modelId="{02C50C28-58F9-4CA5-9F7B-33891205654F}" type="presParOf" srcId="{12037EEF-72BC-48F4-AFBA-2D028133C59D}" destId="{2E44FC99-DB3D-4D4D-9E9F-F1834F0E3EB4}" srcOrd="1" destOrd="0" presId="urn:microsoft.com/office/officeart/2005/8/layout/hierarchy3"/>
    <dgm:cxn modelId="{FF649F82-6568-4453-860F-7F368ED91862}" type="presParOf" srcId="{2E44FC99-DB3D-4D4D-9E9F-F1834F0E3EB4}" destId="{5F999584-A915-4BC4-86FA-591E66BEFFD6}" srcOrd="0" destOrd="0" presId="urn:microsoft.com/office/officeart/2005/8/layout/hierarchy3"/>
    <dgm:cxn modelId="{C0E1F671-06D7-4DB3-A2DA-72A4AAADB67C}" type="presParOf" srcId="{2E44FC99-DB3D-4D4D-9E9F-F1834F0E3EB4}" destId="{4D672435-6E41-45E5-8B4A-1E7A6FB9555B}" srcOrd="1" destOrd="0" presId="urn:microsoft.com/office/officeart/2005/8/layout/hierarchy3"/>
    <dgm:cxn modelId="{801E498B-9103-4780-8EF6-4F7073EDBA3F}" type="presParOf" srcId="{07F02644-9DE7-4B7E-AB05-AE7C652A75B3}" destId="{CF9439F8-6439-4013-9426-A2AA2192F9D8}" srcOrd="1" destOrd="0" presId="urn:microsoft.com/office/officeart/2005/8/layout/hierarchy3"/>
    <dgm:cxn modelId="{AAAD48EA-CC8D-443E-8E54-69F006B997E6}" type="presParOf" srcId="{CF9439F8-6439-4013-9426-A2AA2192F9D8}" destId="{88B2A1C6-74B5-436E-8A75-0E4BC188C4F2}" srcOrd="0" destOrd="0" presId="urn:microsoft.com/office/officeart/2005/8/layout/hierarchy3"/>
    <dgm:cxn modelId="{2A463E01-3876-44CA-B46D-98E43EA8ACCF}" type="presParOf" srcId="{88B2A1C6-74B5-436E-8A75-0E4BC188C4F2}" destId="{25F6C739-8652-4748-8FB5-53B96A1BBCF6}" srcOrd="0" destOrd="0" presId="urn:microsoft.com/office/officeart/2005/8/layout/hierarchy3"/>
    <dgm:cxn modelId="{39E6F46C-EBC6-47F3-A486-BA3BE19135F6}" type="presParOf" srcId="{88B2A1C6-74B5-436E-8A75-0E4BC188C4F2}" destId="{23C5C3ED-FD11-42EB-A590-A6F078FF5CE7}" srcOrd="1" destOrd="0" presId="urn:microsoft.com/office/officeart/2005/8/layout/hierarchy3"/>
    <dgm:cxn modelId="{DF92D4E3-9D2D-4A76-9DBD-E76BF077D7FA}" type="presParOf" srcId="{CF9439F8-6439-4013-9426-A2AA2192F9D8}" destId="{69A7ED01-91D2-4B23-B984-4532C6204CF2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B413142C-7C91-4792-B7E1-189FF3B75156}">
      <dgm:prSet phldrT="[Текст]" custT="1"/>
      <dgm:spPr>
        <a:solidFill>
          <a:srgbClr val="92D050"/>
        </a:solidFill>
      </dgm:spPr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A4349ADF-5AA5-49F9-BD52-D9658D982BB0}" type="par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D9265EA-2C9E-418F-A61A-791D05F1B552}" type="sibTrans" cxnId="{8E6DD94E-E95A-4280-9FA3-78F7248962FC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A7DBF7B-0570-4E9E-A8E3-083C78A19759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17123BAD-89E4-4DFE-93EF-ADBD80C6513D}" type="par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7381978-5A84-4E67-9131-0C92A429177C}" type="sibTrans" cxnId="{904E5B3E-6E0B-4C0B-B685-0671F5164E31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098B4E3-6165-47AA-99BE-AD810B24B93C}">
      <dgm:prSet phldrT="[Текст]" custT="1"/>
      <dgm:spPr/>
      <dgm:t>
        <a:bodyPr/>
        <a:lstStyle/>
        <a:p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04BC462D-745E-486B-97BB-65B79482076C}" type="par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5D63C75-6AF8-44C6-B56F-D0EB7B1D44C4}" type="sibTrans" cxnId="{8BE41552-6470-4733-9D33-7255C4DCCB9E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A2D82051-BE28-4004-AE16-2172B0636E9D}" type="pres">
      <dgm:prSet presAssocID="{B413142C-7C91-4792-B7E1-189FF3B75156}" presName="parentLin" presStyleCnt="0"/>
      <dgm:spPr/>
    </dgm:pt>
    <dgm:pt modelId="{A523720D-D1C8-4838-BF46-3F03A90A3612}" type="pres">
      <dgm:prSet presAssocID="{B413142C-7C91-4792-B7E1-189FF3B75156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108759B-B3F5-4EB6-ADB0-CDA1DBCE2286}" type="pres">
      <dgm:prSet presAssocID="{B413142C-7C91-4792-B7E1-189FF3B75156}" presName="parentText" presStyleLbl="node1" presStyleIdx="0" presStyleCnt="3" custScaleY="144335" custLinFactY="-86403" custLinFactNeighborX="-2418" custLinFactNeighborY="-10000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1E2EAF2-3CF1-4470-9E2C-11FD7586FCF3}" type="pres">
      <dgm:prSet presAssocID="{B413142C-7C91-4792-B7E1-189FF3B75156}" presName="negativeSpace" presStyleCnt="0"/>
      <dgm:spPr/>
    </dgm:pt>
    <dgm:pt modelId="{B3D39907-EA42-4330-98E4-18313C565659}" type="pres">
      <dgm:prSet presAssocID="{B413142C-7C91-4792-B7E1-189FF3B75156}" presName="childText" presStyleLbl="conFgAcc1" presStyleIdx="0" presStyleCnt="3" custLinFactY="-12105" custLinFactNeighborY="-100000">
        <dgm:presLayoutVars>
          <dgm:bulletEnabled val="1"/>
        </dgm:presLayoutVars>
      </dgm:prSet>
      <dgm:spPr>
        <a:solidFill>
          <a:schemeClr val="accent5">
            <a:lumMod val="60000"/>
            <a:lumOff val="4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1C0F138-B622-4382-98CD-F43BE074A1C9}" type="pres">
      <dgm:prSet presAssocID="{2D9265EA-2C9E-418F-A61A-791D05F1B552}" presName="spaceBetweenRectangles" presStyleCnt="0"/>
      <dgm:spPr/>
    </dgm:pt>
    <dgm:pt modelId="{1143FF20-B8A4-419A-8A84-BCFCEAB388EB}" type="pres">
      <dgm:prSet presAssocID="{7A7DBF7B-0570-4E9E-A8E3-083C78A19759}" presName="parentLin" presStyleCnt="0"/>
      <dgm:spPr/>
    </dgm:pt>
    <dgm:pt modelId="{E348C677-4038-4094-A7D7-0A664E59A468}" type="pres">
      <dgm:prSet presAssocID="{7A7DBF7B-0570-4E9E-A8E3-083C78A19759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9034A456-3FE1-4615-8A78-9A5296725FBD}" type="pres">
      <dgm:prSet presAssocID="{7A7DBF7B-0570-4E9E-A8E3-083C78A19759}" presName="parentText" presStyleLbl="node1" presStyleIdx="1" presStyleCnt="3" custScaleY="235447" custLinFactNeighborX="-3532" custLinFactNeighborY="-20983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B5B43FA-4A23-4CEB-8DDF-93FEBEF5C395}" type="pres">
      <dgm:prSet presAssocID="{7A7DBF7B-0570-4E9E-A8E3-083C78A19759}" presName="negativeSpace" presStyleCnt="0"/>
      <dgm:spPr/>
    </dgm:pt>
    <dgm:pt modelId="{F1DDECCD-72B7-4FC5-B66B-EA8FD237EC5C}" type="pres">
      <dgm:prSet presAssocID="{7A7DBF7B-0570-4E9E-A8E3-083C78A19759}" presName="childText" presStyleLbl="conFgAcc1" presStyleIdx="1" presStyleCnt="3" custLinFactNeighborX="1648" custLinFactNeighborY="68920">
        <dgm:presLayoutVars>
          <dgm:bulletEnabled val="1"/>
        </dgm:presLayoutVars>
      </dgm:prSet>
      <dgm:spPr>
        <a:solidFill>
          <a:schemeClr val="tx2">
            <a:lumMod val="40000"/>
            <a:lumOff val="6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C81C63A9-4535-4CDA-919C-07023BD0A4E1}" type="pres">
      <dgm:prSet presAssocID="{97381978-5A84-4E67-9131-0C92A429177C}" presName="spaceBetweenRectangles" presStyleCnt="0"/>
      <dgm:spPr/>
    </dgm:pt>
    <dgm:pt modelId="{9C486506-1AB4-4392-9DDF-4A743F40C394}" type="pres">
      <dgm:prSet presAssocID="{B098B4E3-6165-47AA-99BE-AD810B24B93C}" presName="parentLin" presStyleCnt="0"/>
      <dgm:spPr/>
    </dgm:pt>
    <dgm:pt modelId="{A00E7321-22C5-4662-AE8F-6F08DC36B52B}" type="pres">
      <dgm:prSet presAssocID="{B098B4E3-6165-47AA-99BE-AD810B24B93C}" presName="parentLeftMargin" presStyleLbl="node1" presStyleIdx="1" presStyleCnt="3"/>
      <dgm:spPr/>
      <dgm:t>
        <a:bodyPr/>
        <a:lstStyle/>
        <a:p>
          <a:endParaRPr lang="ru-RU"/>
        </a:p>
      </dgm:t>
    </dgm:pt>
    <dgm:pt modelId="{676E15C2-4AA1-4DF1-A4ED-988249F0DF46}" type="pres">
      <dgm:prSet presAssocID="{B098B4E3-6165-47AA-99BE-AD810B24B93C}" presName="parentText" presStyleLbl="node1" presStyleIdx="2" presStyleCnt="3" custScaleY="207998" custLinFactNeighborX="-2418" custLinFactNeighborY="-18452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AFF5353-2035-4385-A9B4-13218AAB0DE5}" type="pres">
      <dgm:prSet presAssocID="{B098B4E3-6165-47AA-99BE-AD810B24B93C}" presName="negativeSpace" presStyleCnt="0"/>
      <dgm:spPr/>
    </dgm:pt>
    <dgm:pt modelId="{40701B9E-78C3-4524-9C5A-C186300220FD}" type="pres">
      <dgm:prSet presAssocID="{B098B4E3-6165-47AA-99BE-AD810B24B93C}" presName="childText" presStyleLbl="conFgAcc1" presStyleIdx="2" presStyleCnt="3" custLinFactNeighborY="93748">
        <dgm:presLayoutVars>
          <dgm:bulletEnabled val="1"/>
        </dgm:presLayoutVars>
      </dgm:prSet>
      <dgm:spPr>
        <a:solidFill>
          <a:srgbClr val="92D050">
            <a:alpha val="90000"/>
          </a:srgbClr>
        </a:solidFill>
      </dgm:spPr>
      <dgm:t>
        <a:bodyPr/>
        <a:lstStyle/>
        <a:p>
          <a:endParaRPr lang="ru-RU"/>
        </a:p>
      </dgm:t>
    </dgm:pt>
  </dgm:ptLst>
  <dgm:cxnLst>
    <dgm:cxn modelId="{8E6DD94E-E95A-4280-9FA3-78F7248962FC}" srcId="{C225EFBF-786F-448A-9E43-9213DB2BD48D}" destId="{B413142C-7C91-4792-B7E1-189FF3B75156}" srcOrd="0" destOrd="0" parTransId="{A4349ADF-5AA5-49F9-BD52-D9658D982BB0}" sibTransId="{2D9265EA-2C9E-418F-A61A-791D05F1B552}"/>
    <dgm:cxn modelId="{904E5B3E-6E0B-4C0B-B685-0671F5164E31}" srcId="{C225EFBF-786F-448A-9E43-9213DB2BD48D}" destId="{7A7DBF7B-0570-4E9E-A8E3-083C78A19759}" srcOrd="1" destOrd="0" parTransId="{17123BAD-89E4-4DFE-93EF-ADBD80C6513D}" sibTransId="{97381978-5A84-4E67-9131-0C92A429177C}"/>
    <dgm:cxn modelId="{16C9EA77-9E47-4F2F-BB33-AFA586FC9F99}" type="presOf" srcId="{C225EFBF-786F-448A-9E43-9213DB2BD48D}" destId="{29FC8C5E-3B2D-46C9-B0CB-29B53541D895}" srcOrd="0" destOrd="0" presId="urn:microsoft.com/office/officeart/2005/8/layout/list1"/>
    <dgm:cxn modelId="{A487DDEA-2797-45C3-99F2-E738654F5084}" type="presOf" srcId="{B413142C-7C91-4792-B7E1-189FF3B75156}" destId="{A523720D-D1C8-4838-BF46-3F03A90A3612}" srcOrd="0" destOrd="0" presId="urn:microsoft.com/office/officeart/2005/8/layout/list1"/>
    <dgm:cxn modelId="{F0FB9869-5895-447F-8049-92DFA4F77669}" type="presOf" srcId="{B413142C-7C91-4792-B7E1-189FF3B75156}" destId="{B108759B-B3F5-4EB6-ADB0-CDA1DBCE2286}" srcOrd="1" destOrd="0" presId="urn:microsoft.com/office/officeart/2005/8/layout/list1"/>
    <dgm:cxn modelId="{4B770C34-D494-4E3F-B767-C7AF01D40856}" type="presOf" srcId="{7A7DBF7B-0570-4E9E-A8E3-083C78A19759}" destId="{E348C677-4038-4094-A7D7-0A664E59A468}" srcOrd="0" destOrd="0" presId="urn:microsoft.com/office/officeart/2005/8/layout/list1"/>
    <dgm:cxn modelId="{A3D4CBE3-99B6-4C80-AB3A-3EB9226CAC54}" type="presOf" srcId="{B098B4E3-6165-47AA-99BE-AD810B24B93C}" destId="{A00E7321-22C5-4662-AE8F-6F08DC36B52B}" srcOrd="0" destOrd="0" presId="urn:microsoft.com/office/officeart/2005/8/layout/list1"/>
    <dgm:cxn modelId="{BDBB46C3-BC09-436A-A385-F91F300EDEA9}" type="presOf" srcId="{B098B4E3-6165-47AA-99BE-AD810B24B93C}" destId="{676E15C2-4AA1-4DF1-A4ED-988249F0DF46}" srcOrd="1" destOrd="0" presId="urn:microsoft.com/office/officeart/2005/8/layout/list1"/>
    <dgm:cxn modelId="{8BE41552-6470-4733-9D33-7255C4DCCB9E}" srcId="{C225EFBF-786F-448A-9E43-9213DB2BD48D}" destId="{B098B4E3-6165-47AA-99BE-AD810B24B93C}" srcOrd="2" destOrd="0" parTransId="{04BC462D-745E-486B-97BB-65B79482076C}" sibTransId="{15D63C75-6AF8-44C6-B56F-D0EB7B1D44C4}"/>
    <dgm:cxn modelId="{B2416D30-C71F-4609-847B-F3634D5A6CD4}" type="presOf" srcId="{7A7DBF7B-0570-4E9E-A8E3-083C78A19759}" destId="{9034A456-3FE1-4615-8A78-9A5296725FBD}" srcOrd="1" destOrd="0" presId="urn:microsoft.com/office/officeart/2005/8/layout/list1"/>
    <dgm:cxn modelId="{84AD7B7A-1553-49C6-BEAF-B228E3293FBD}" type="presParOf" srcId="{29FC8C5E-3B2D-46C9-B0CB-29B53541D895}" destId="{A2D82051-BE28-4004-AE16-2172B0636E9D}" srcOrd="0" destOrd="0" presId="urn:microsoft.com/office/officeart/2005/8/layout/list1"/>
    <dgm:cxn modelId="{739A33E8-C73B-48CE-8748-228E812AA211}" type="presParOf" srcId="{A2D82051-BE28-4004-AE16-2172B0636E9D}" destId="{A523720D-D1C8-4838-BF46-3F03A90A3612}" srcOrd="0" destOrd="0" presId="urn:microsoft.com/office/officeart/2005/8/layout/list1"/>
    <dgm:cxn modelId="{B1F85912-0D48-4237-A7C0-C5C8103820CC}" type="presParOf" srcId="{A2D82051-BE28-4004-AE16-2172B0636E9D}" destId="{B108759B-B3F5-4EB6-ADB0-CDA1DBCE2286}" srcOrd="1" destOrd="0" presId="urn:microsoft.com/office/officeart/2005/8/layout/list1"/>
    <dgm:cxn modelId="{B1BAC491-16C9-4ADD-BF3C-FC7B270002DA}" type="presParOf" srcId="{29FC8C5E-3B2D-46C9-B0CB-29B53541D895}" destId="{41E2EAF2-3CF1-4470-9E2C-11FD7586FCF3}" srcOrd="1" destOrd="0" presId="urn:microsoft.com/office/officeart/2005/8/layout/list1"/>
    <dgm:cxn modelId="{6F8B9CAE-B24B-43A3-A141-D74C5A461998}" type="presParOf" srcId="{29FC8C5E-3B2D-46C9-B0CB-29B53541D895}" destId="{B3D39907-EA42-4330-98E4-18313C565659}" srcOrd="2" destOrd="0" presId="urn:microsoft.com/office/officeart/2005/8/layout/list1"/>
    <dgm:cxn modelId="{4AAB1CCC-67DA-407B-AB60-758328744803}" type="presParOf" srcId="{29FC8C5E-3B2D-46C9-B0CB-29B53541D895}" destId="{11C0F138-B622-4382-98CD-F43BE074A1C9}" srcOrd="3" destOrd="0" presId="urn:microsoft.com/office/officeart/2005/8/layout/list1"/>
    <dgm:cxn modelId="{3E2903D3-0608-4754-95F9-B65B8D0AF025}" type="presParOf" srcId="{29FC8C5E-3B2D-46C9-B0CB-29B53541D895}" destId="{1143FF20-B8A4-419A-8A84-BCFCEAB388EB}" srcOrd="4" destOrd="0" presId="urn:microsoft.com/office/officeart/2005/8/layout/list1"/>
    <dgm:cxn modelId="{FFABEBC0-27C7-447D-BC43-F21FD4DD83EC}" type="presParOf" srcId="{1143FF20-B8A4-419A-8A84-BCFCEAB388EB}" destId="{E348C677-4038-4094-A7D7-0A664E59A468}" srcOrd="0" destOrd="0" presId="urn:microsoft.com/office/officeart/2005/8/layout/list1"/>
    <dgm:cxn modelId="{29F33FA7-8BDA-4B6B-9DB8-3F875B9FF918}" type="presParOf" srcId="{1143FF20-B8A4-419A-8A84-BCFCEAB388EB}" destId="{9034A456-3FE1-4615-8A78-9A5296725FBD}" srcOrd="1" destOrd="0" presId="urn:microsoft.com/office/officeart/2005/8/layout/list1"/>
    <dgm:cxn modelId="{E0D7CC4B-D48B-46AC-BCA0-EBAA9B29CE85}" type="presParOf" srcId="{29FC8C5E-3B2D-46C9-B0CB-29B53541D895}" destId="{DB5B43FA-4A23-4CEB-8DDF-93FEBEF5C395}" srcOrd="5" destOrd="0" presId="urn:microsoft.com/office/officeart/2005/8/layout/list1"/>
    <dgm:cxn modelId="{2AF514C1-7A6A-4398-BED4-DD79998539F5}" type="presParOf" srcId="{29FC8C5E-3B2D-46C9-B0CB-29B53541D895}" destId="{F1DDECCD-72B7-4FC5-B66B-EA8FD237EC5C}" srcOrd="6" destOrd="0" presId="urn:microsoft.com/office/officeart/2005/8/layout/list1"/>
    <dgm:cxn modelId="{1BC5E1EC-E572-44C8-86C2-22B56ED84377}" type="presParOf" srcId="{29FC8C5E-3B2D-46C9-B0CB-29B53541D895}" destId="{C81C63A9-4535-4CDA-919C-07023BD0A4E1}" srcOrd="7" destOrd="0" presId="urn:microsoft.com/office/officeart/2005/8/layout/list1"/>
    <dgm:cxn modelId="{9876497C-9D6A-4183-9B38-A30EDBD07F53}" type="presParOf" srcId="{29FC8C5E-3B2D-46C9-B0CB-29B53541D895}" destId="{9C486506-1AB4-4392-9DDF-4A743F40C394}" srcOrd="8" destOrd="0" presId="urn:microsoft.com/office/officeart/2005/8/layout/list1"/>
    <dgm:cxn modelId="{514190FD-9E4D-4979-84FB-403B896581CE}" type="presParOf" srcId="{9C486506-1AB4-4392-9DDF-4A743F40C394}" destId="{A00E7321-22C5-4662-AE8F-6F08DC36B52B}" srcOrd="0" destOrd="0" presId="urn:microsoft.com/office/officeart/2005/8/layout/list1"/>
    <dgm:cxn modelId="{EB1F0FE4-CA67-45C3-AA30-17E4E58800F4}" type="presParOf" srcId="{9C486506-1AB4-4392-9DDF-4A743F40C394}" destId="{676E15C2-4AA1-4DF1-A4ED-988249F0DF46}" srcOrd="1" destOrd="0" presId="urn:microsoft.com/office/officeart/2005/8/layout/list1"/>
    <dgm:cxn modelId="{7C1D2627-AE77-4B69-85A7-70FEB6FBEEF5}" type="presParOf" srcId="{29FC8C5E-3B2D-46C9-B0CB-29B53541D895}" destId="{1AFF5353-2035-4385-A9B4-13218AAB0DE5}" srcOrd="9" destOrd="0" presId="urn:microsoft.com/office/officeart/2005/8/layout/list1"/>
    <dgm:cxn modelId="{DCBC3ABA-E776-4BE6-BC66-2A44C783ACAA}" type="presParOf" srcId="{29FC8C5E-3B2D-46C9-B0CB-29B53541D895}" destId="{40701B9E-78C3-4524-9C5A-C186300220FD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C225EFBF-786F-448A-9E43-9213DB2BD48D}" type="doc">
      <dgm:prSet loTypeId="urn:microsoft.com/office/officeart/2005/8/layout/list1" loCatId="list" qsTypeId="urn:microsoft.com/office/officeart/2005/8/quickstyle/simple3" qsCatId="simple" csTypeId="urn:microsoft.com/office/officeart/2005/8/colors/colorful1#1" csCatId="colorful" phldr="1"/>
      <dgm:spPr/>
      <dgm:t>
        <a:bodyPr/>
        <a:lstStyle/>
        <a:p>
          <a:endParaRPr lang="ru-RU"/>
        </a:p>
      </dgm:t>
    </dgm:pt>
    <dgm:pt modelId="{AF809D82-56C2-435E-B93E-4E43F9FEA652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27141C35-AF65-411F-92CA-EED5133EBFC7}" type="par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3B59DFF-8179-485B-83CF-1969F4F74EA7}" type="sibTrans" cxnId="{05888D08-1661-43EF-B1EB-B60C723BE2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6F88086-F336-4A01-B2D9-0AAB498EFD91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Заслушивание отчетов руководителей структурных подразделений Управления на комиссии по противодействию коррупции Управления социальной политики по Орджоникидзевскому району города Екатеринбурга, выработка рекомендаций и контроль реализации решений комиссии 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F1C23AAE-A8FD-4BEE-84BF-1131E37FC5E4}" type="par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87CFEC-82CD-4EC8-8180-92C3307FDAB5}" type="sibTrans" cxnId="{7E899AD7-721E-4378-8597-D38A4FB73E69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FC727A2-3997-43C8-BDC6-9D38B7DEAABD}">
      <dgm:prSet phldrT="[Текст]" custT="1"/>
      <dgm:spPr/>
      <dgm:t>
        <a:bodyPr/>
        <a:lstStyle/>
        <a:p>
          <a:pPr algn="just"/>
          <a:r>
            <a:rPr lang="ru-RU" sz="1400" b="1" dirty="0" smtClean="0">
              <a:solidFill>
                <a:schemeClr val="tx1"/>
              </a:solidFill>
              <a:effectLst/>
              <a:latin typeface="Liberation Serif" pitchFamily="18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коррупцией</a:t>
          </a:r>
          <a:endParaRPr lang="ru-RU" sz="1400" b="1" dirty="0">
            <a:solidFill>
              <a:schemeClr val="tx1"/>
            </a:solidFill>
            <a:effectLst/>
            <a:latin typeface="Liberation Serif" pitchFamily="18" charset="0"/>
            <a:cs typeface="Arial" panose="020B0604020202020204" pitchFamily="34" charset="0"/>
          </a:endParaRPr>
        </a:p>
      </dgm:t>
    </dgm:pt>
    <dgm:pt modelId="{0AE4441C-3B7A-4186-BF3A-29459C43B162}" type="parTrans" cxnId="{3CBDD486-7C72-491A-BCA1-AA392A0F7835}">
      <dgm:prSet/>
      <dgm:spPr/>
      <dgm:t>
        <a:bodyPr/>
        <a:lstStyle/>
        <a:p>
          <a:endParaRPr lang="ru-RU"/>
        </a:p>
      </dgm:t>
    </dgm:pt>
    <dgm:pt modelId="{1582FE2B-6E07-47A4-AB48-841101AC7E4B}" type="sibTrans" cxnId="{3CBDD486-7C72-491A-BCA1-AA392A0F7835}">
      <dgm:prSet/>
      <dgm:spPr/>
      <dgm:t>
        <a:bodyPr/>
        <a:lstStyle/>
        <a:p>
          <a:endParaRPr lang="ru-RU"/>
        </a:p>
      </dgm:t>
    </dgm:pt>
    <dgm:pt modelId="{29FC8C5E-3B2D-46C9-B0CB-29B53541D895}" type="pres">
      <dgm:prSet presAssocID="{C225EFBF-786F-448A-9E43-9213DB2BD48D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DA11D77B-BEC2-4538-A047-25A5B28054CA}" type="pres">
      <dgm:prSet presAssocID="{AF809D82-56C2-435E-B93E-4E43F9FEA652}" presName="parentLin" presStyleCnt="0"/>
      <dgm:spPr/>
    </dgm:pt>
    <dgm:pt modelId="{E4965F29-C7EA-4DEB-BF78-F1B33857DAE7}" type="pres">
      <dgm:prSet presAssocID="{AF809D82-56C2-435E-B93E-4E43F9FEA652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DC24021E-B5C7-479E-B854-B0B87DFEC144}" type="pres">
      <dgm:prSet presAssocID="{AF809D82-56C2-435E-B93E-4E43F9FEA652}" presName="parentText" presStyleLbl="node1" presStyleIdx="0" presStyleCnt="3" custScaleY="163998" custLinFactNeighborX="-2418" custLinFactNeighborY="10290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FC4A6CD-A6E0-4A97-B778-CD17E3FDDAB3}" type="pres">
      <dgm:prSet presAssocID="{AF809D82-56C2-435E-B93E-4E43F9FEA652}" presName="negativeSpace" presStyleCnt="0"/>
      <dgm:spPr/>
    </dgm:pt>
    <dgm:pt modelId="{24FAA2C2-2DEF-468F-8FF6-F4FC8B9D4D4A}" type="pres">
      <dgm:prSet presAssocID="{AF809D82-56C2-435E-B93E-4E43F9FEA652}" presName="childText" presStyleLbl="conFgAcc1" presStyleIdx="0" presStyleCnt="3" custLinFactY="27176" custLinFactNeighborY="100000">
        <dgm:presLayoutVars>
          <dgm:bulletEnabled val="1"/>
        </dgm:presLayoutVars>
      </dgm:prSet>
      <dgm:spPr>
        <a:solidFill>
          <a:srgbClr val="FFFF00">
            <a:alpha val="90000"/>
          </a:srgbClr>
        </a:solidFill>
      </dgm:spPr>
      <dgm:t>
        <a:bodyPr/>
        <a:lstStyle/>
        <a:p>
          <a:endParaRPr lang="ru-RU"/>
        </a:p>
      </dgm:t>
    </dgm:pt>
    <dgm:pt modelId="{633A50CE-F22E-46AF-8D5A-866DE6EF4F85}" type="pres">
      <dgm:prSet presAssocID="{63B59DFF-8179-485B-83CF-1969F4F74EA7}" presName="spaceBetweenRectangles" presStyleCnt="0"/>
      <dgm:spPr/>
    </dgm:pt>
    <dgm:pt modelId="{9648ABF1-D720-42A8-A82F-5836D8066829}" type="pres">
      <dgm:prSet presAssocID="{46F88086-F336-4A01-B2D9-0AAB498EFD91}" presName="parentLin" presStyleCnt="0"/>
      <dgm:spPr/>
    </dgm:pt>
    <dgm:pt modelId="{499129CE-F769-4DE7-B3CB-C274AB9A70D4}" type="pres">
      <dgm:prSet presAssocID="{46F88086-F336-4A01-B2D9-0AAB498EFD91}" presName="parentLeftMargin" presStyleLbl="node1" presStyleIdx="0" presStyleCnt="3"/>
      <dgm:spPr/>
      <dgm:t>
        <a:bodyPr/>
        <a:lstStyle/>
        <a:p>
          <a:endParaRPr lang="ru-RU"/>
        </a:p>
      </dgm:t>
    </dgm:pt>
    <dgm:pt modelId="{BBDE6A49-AC34-4C1F-B055-E004F29F26B9}" type="pres">
      <dgm:prSet presAssocID="{46F88086-F336-4A01-B2D9-0AAB498EFD91}" presName="parentText" presStyleLbl="node1" presStyleIdx="1" presStyleCnt="3" custScaleY="326196" custLinFactNeighborX="-2322" custLinFactNeighborY="-13768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5A95795-159C-4C07-A650-777AABE7AE2A}" type="pres">
      <dgm:prSet presAssocID="{46F88086-F336-4A01-B2D9-0AAB498EFD91}" presName="negativeSpace" presStyleCnt="0"/>
      <dgm:spPr/>
    </dgm:pt>
    <dgm:pt modelId="{D1B0E364-E53E-45ED-8081-9F3517920ECD}" type="pres">
      <dgm:prSet presAssocID="{46F88086-F336-4A01-B2D9-0AAB498EFD91}" presName="childText" presStyleLbl="conFgAcc1" presStyleIdx="1" presStyleCnt="3" custLinFactY="7429" custLinFactNeighborY="100000">
        <dgm:presLayoutVars>
          <dgm:bulletEnabled val="1"/>
        </dgm:presLayoutVars>
      </dgm:prSet>
      <dgm:spPr>
        <a:solidFill>
          <a:schemeClr val="accent6">
            <a:lumMod val="20000"/>
            <a:lumOff val="80000"/>
            <a:alpha val="90000"/>
          </a:schemeClr>
        </a:solidFill>
      </dgm:spPr>
      <dgm:t>
        <a:bodyPr/>
        <a:lstStyle/>
        <a:p>
          <a:endParaRPr lang="ru-RU"/>
        </a:p>
      </dgm:t>
    </dgm:pt>
    <dgm:pt modelId="{138EC3CD-CBB0-4835-92CF-155238004D9E}" type="pres">
      <dgm:prSet presAssocID="{AF87CFEC-82CD-4EC8-8180-92C3307FDAB5}" presName="spaceBetweenRectangles" presStyleCnt="0"/>
      <dgm:spPr/>
    </dgm:pt>
    <dgm:pt modelId="{9470FA90-214A-4F3C-BD67-389362DE6C4A}" type="pres">
      <dgm:prSet presAssocID="{AFC727A2-3997-43C8-BDC6-9D38B7DEAABD}" presName="parentLin" presStyleCnt="0"/>
      <dgm:spPr/>
    </dgm:pt>
    <dgm:pt modelId="{5658BAA4-65CF-4F28-9D1E-8F19C14B36D3}" type="pres">
      <dgm:prSet presAssocID="{AFC727A2-3997-43C8-BDC6-9D38B7DEAABD}" presName="parentLeftMargin" presStyleLbl="node1" presStyleIdx="1" presStyleCnt="3" custScaleY="160550"/>
      <dgm:spPr/>
      <dgm:t>
        <a:bodyPr/>
        <a:lstStyle/>
        <a:p>
          <a:endParaRPr lang="ru-RU"/>
        </a:p>
      </dgm:t>
    </dgm:pt>
    <dgm:pt modelId="{18FAE731-AA33-4592-8788-7C746939467F}" type="pres">
      <dgm:prSet presAssocID="{AFC727A2-3997-43C8-BDC6-9D38B7DEAABD}" presName="parentText" presStyleLbl="node1" presStyleIdx="2" presStyleCnt="3" custScaleY="231999" custLinFactNeighborX="-2418" custLinFactNeighborY="-30624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78BC397-DC2E-48F0-85B5-5EE6790B8B07}" type="pres">
      <dgm:prSet presAssocID="{AFC727A2-3997-43C8-BDC6-9D38B7DEAABD}" presName="negativeSpace" presStyleCnt="0"/>
      <dgm:spPr/>
    </dgm:pt>
    <dgm:pt modelId="{A1DC9090-66C5-4BC5-9EA5-0F6E81D08F15}" type="pres">
      <dgm:prSet presAssocID="{AFC727A2-3997-43C8-BDC6-9D38B7DEAABD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7E899AD7-721E-4378-8597-D38A4FB73E69}" srcId="{C225EFBF-786F-448A-9E43-9213DB2BD48D}" destId="{46F88086-F336-4A01-B2D9-0AAB498EFD91}" srcOrd="1" destOrd="0" parTransId="{F1C23AAE-A8FD-4BEE-84BF-1131E37FC5E4}" sibTransId="{AF87CFEC-82CD-4EC8-8180-92C3307FDAB5}"/>
    <dgm:cxn modelId="{1B1996F8-F64A-47AA-A59C-DEF379789831}" type="presOf" srcId="{AF809D82-56C2-435E-B93E-4E43F9FEA652}" destId="{E4965F29-C7EA-4DEB-BF78-F1B33857DAE7}" srcOrd="0" destOrd="0" presId="urn:microsoft.com/office/officeart/2005/8/layout/list1"/>
    <dgm:cxn modelId="{33D03D7F-B015-4F89-858F-DF99BAFB098D}" type="presOf" srcId="{AFC727A2-3997-43C8-BDC6-9D38B7DEAABD}" destId="{18FAE731-AA33-4592-8788-7C746939467F}" srcOrd="1" destOrd="0" presId="urn:microsoft.com/office/officeart/2005/8/layout/list1"/>
    <dgm:cxn modelId="{05888D08-1661-43EF-B1EB-B60C723BE280}" srcId="{C225EFBF-786F-448A-9E43-9213DB2BD48D}" destId="{AF809D82-56C2-435E-B93E-4E43F9FEA652}" srcOrd="0" destOrd="0" parTransId="{27141C35-AF65-411F-92CA-EED5133EBFC7}" sibTransId="{63B59DFF-8179-485B-83CF-1969F4F74EA7}"/>
    <dgm:cxn modelId="{8EC909B6-A40B-4766-A61D-BA39BBBDF9D9}" type="presOf" srcId="{46F88086-F336-4A01-B2D9-0AAB498EFD91}" destId="{499129CE-F769-4DE7-B3CB-C274AB9A70D4}" srcOrd="0" destOrd="0" presId="urn:microsoft.com/office/officeart/2005/8/layout/list1"/>
    <dgm:cxn modelId="{3CBDD486-7C72-491A-BCA1-AA392A0F7835}" srcId="{C225EFBF-786F-448A-9E43-9213DB2BD48D}" destId="{AFC727A2-3997-43C8-BDC6-9D38B7DEAABD}" srcOrd="2" destOrd="0" parTransId="{0AE4441C-3B7A-4186-BF3A-29459C43B162}" sibTransId="{1582FE2B-6E07-47A4-AB48-841101AC7E4B}"/>
    <dgm:cxn modelId="{18B10060-779A-40ED-8777-208DC4F1FD7C}" type="presOf" srcId="{C225EFBF-786F-448A-9E43-9213DB2BD48D}" destId="{29FC8C5E-3B2D-46C9-B0CB-29B53541D895}" srcOrd="0" destOrd="0" presId="urn:microsoft.com/office/officeart/2005/8/layout/list1"/>
    <dgm:cxn modelId="{5E86F9AC-4B36-4080-B8FD-0DB859F8A14A}" type="presOf" srcId="{AFC727A2-3997-43C8-BDC6-9D38B7DEAABD}" destId="{5658BAA4-65CF-4F28-9D1E-8F19C14B36D3}" srcOrd="0" destOrd="0" presId="urn:microsoft.com/office/officeart/2005/8/layout/list1"/>
    <dgm:cxn modelId="{E0862892-526D-476A-8476-CF8EBD56B065}" type="presOf" srcId="{AF809D82-56C2-435E-B93E-4E43F9FEA652}" destId="{DC24021E-B5C7-479E-B854-B0B87DFEC144}" srcOrd="1" destOrd="0" presId="urn:microsoft.com/office/officeart/2005/8/layout/list1"/>
    <dgm:cxn modelId="{6AF4FE0A-070C-4216-A2B6-8EC84893E22B}" type="presOf" srcId="{46F88086-F336-4A01-B2D9-0AAB498EFD91}" destId="{BBDE6A49-AC34-4C1F-B055-E004F29F26B9}" srcOrd="1" destOrd="0" presId="urn:microsoft.com/office/officeart/2005/8/layout/list1"/>
    <dgm:cxn modelId="{BC29E09E-C182-4BEC-9F0F-01E9C68DBB96}" type="presParOf" srcId="{29FC8C5E-3B2D-46C9-B0CB-29B53541D895}" destId="{DA11D77B-BEC2-4538-A047-25A5B28054CA}" srcOrd="0" destOrd="0" presId="urn:microsoft.com/office/officeart/2005/8/layout/list1"/>
    <dgm:cxn modelId="{89DEC904-2A77-492A-948B-D470D440FBFF}" type="presParOf" srcId="{DA11D77B-BEC2-4538-A047-25A5B28054CA}" destId="{E4965F29-C7EA-4DEB-BF78-F1B33857DAE7}" srcOrd="0" destOrd="0" presId="urn:microsoft.com/office/officeart/2005/8/layout/list1"/>
    <dgm:cxn modelId="{B4B7DF6C-08F0-46D1-BA96-32CFCE12C868}" type="presParOf" srcId="{DA11D77B-BEC2-4538-A047-25A5B28054CA}" destId="{DC24021E-B5C7-479E-B854-B0B87DFEC144}" srcOrd="1" destOrd="0" presId="urn:microsoft.com/office/officeart/2005/8/layout/list1"/>
    <dgm:cxn modelId="{70A3ECA7-8082-4003-8AE4-B42053BAFF4B}" type="presParOf" srcId="{29FC8C5E-3B2D-46C9-B0CB-29B53541D895}" destId="{EFC4A6CD-A6E0-4A97-B778-CD17E3FDDAB3}" srcOrd="1" destOrd="0" presId="urn:microsoft.com/office/officeart/2005/8/layout/list1"/>
    <dgm:cxn modelId="{94E850F9-FC96-4616-9DAB-45C73342936F}" type="presParOf" srcId="{29FC8C5E-3B2D-46C9-B0CB-29B53541D895}" destId="{24FAA2C2-2DEF-468F-8FF6-F4FC8B9D4D4A}" srcOrd="2" destOrd="0" presId="urn:microsoft.com/office/officeart/2005/8/layout/list1"/>
    <dgm:cxn modelId="{DAF0581B-C94A-42E2-A156-78334A4EE0D7}" type="presParOf" srcId="{29FC8C5E-3B2D-46C9-B0CB-29B53541D895}" destId="{633A50CE-F22E-46AF-8D5A-866DE6EF4F85}" srcOrd="3" destOrd="0" presId="urn:microsoft.com/office/officeart/2005/8/layout/list1"/>
    <dgm:cxn modelId="{F3417657-4792-4AFA-B853-D706B8049027}" type="presParOf" srcId="{29FC8C5E-3B2D-46C9-B0CB-29B53541D895}" destId="{9648ABF1-D720-42A8-A82F-5836D8066829}" srcOrd="4" destOrd="0" presId="urn:microsoft.com/office/officeart/2005/8/layout/list1"/>
    <dgm:cxn modelId="{20EAE3F3-7671-4824-8CFE-3EE45E8BF448}" type="presParOf" srcId="{9648ABF1-D720-42A8-A82F-5836D8066829}" destId="{499129CE-F769-4DE7-B3CB-C274AB9A70D4}" srcOrd="0" destOrd="0" presId="urn:microsoft.com/office/officeart/2005/8/layout/list1"/>
    <dgm:cxn modelId="{29780B1D-5ECC-45E2-918A-4955799BA68A}" type="presParOf" srcId="{9648ABF1-D720-42A8-A82F-5836D8066829}" destId="{BBDE6A49-AC34-4C1F-B055-E004F29F26B9}" srcOrd="1" destOrd="0" presId="urn:microsoft.com/office/officeart/2005/8/layout/list1"/>
    <dgm:cxn modelId="{AD8103FD-4ADB-4D9C-B487-53D38BF53715}" type="presParOf" srcId="{29FC8C5E-3B2D-46C9-B0CB-29B53541D895}" destId="{E5A95795-159C-4C07-A650-777AABE7AE2A}" srcOrd="5" destOrd="0" presId="urn:microsoft.com/office/officeart/2005/8/layout/list1"/>
    <dgm:cxn modelId="{5D9404C2-8E74-46FF-97BA-D5488BDE2FAB}" type="presParOf" srcId="{29FC8C5E-3B2D-46C9-B0CB-29B53541D895}" destId="{D1B0E364-E53E-45ED-8081-9F3517920ECD}" srcOrd="6" destOrd="0" presId="urn:microsoft.com/office/officeart/2005/8/layout/list1"/>
    <dgm:cxn modelId="{C69F6786-717C-44B8-9EBC-28D82DAC17DE}" type="presParOf" srcId="{29FC8C5E-3B2D-46C9-B0CB-29B53541D895}" destId="{138EC3CD-CBB0-4835-92CF-155238004D9E}" srcOrd="7" destOrd="0" presId="urn:microsoft.com/office/officeart/2005/8/layout/list1"/>
    <dgm:cxn modelId="{DFD3DA69-9405-4F91-9C07-029102E12E2A}" type="presParOf" srcId="{29FC8C5E-3B2D-46C9-B0CB-29B53541D895}" destId="{9470FA90-214A-4F3C-BD67-389362DE6C4A}" srcOrd="8" destOrd="0" presId="urn:microsoft.com/office/officeart/2005/8/layout/list1"/>
    <dgm:cxn modelId="{55BD8622-4044-4562-8DC8-619CE5CC3F04}" type="presParOf" srcId="{9470FA90-214A-4F3C-BD67-389362DE6C4A}" destId="{5658BAA4-65CF-4F28-9D1E-8F19C14B36D3}" srcOrd="0" destOrd="0" presId="urn:microsoft.com/office/officeart/2005/8/layout/list1"/>
    <dgm:cxn modelId="{5626D8E6-6055-4257-BACA-132C7144DCA7}" type="presParOf" srcId="{9470FA90-214A-4F3C-BD67-389362DE6C4A}" destId="{18FAE731-AA33-4592-8788-7C746939467F}" srcOrd="1" destOrd="0" presId="urn:microsoft.com/office/officeart/2005/8/layout/list1"/>
    <dgm:cxn modelId="{030254DC-0143-4B46-9A71-1D989AE953F0}" type="presParOf" srcId="{29FC8C5E-3B2D-46C9-B0CB-29B53541D895}" destId="{378BC397-DC2E-48F0-85B5-5EE6790B8B07}" srcOrd="9" destOrd="0" presId="urn:microsoft.com/office/officeart/2005/8/layout/list1"/>
    <dgm:cxn modelId="{8BD8F09F-55E5-49DD-B114-3108AA57AEE6}" type="presParOf" srcId="{29FC8C5E-3B2D-46C9-B0CB-29B53541D895}" destId="{A1DC9090-66C5-4BC5-9EA5-0F6E81D08F15}" srcOrd="10" destOrd="0" presId="urn:microsoft.com/office/officeart/2005/8/layout/list1"/>
  </dgm:cxnLst>
  <dgm:bg/>
  <dgm:whole/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A50E9EB6-7360-4761-A7FE-52E311F27F7B}" type="doc">
      <dgm:prSet loTypeId="urn:microsoft.com/office/officeart/2005/8/layout/hierarchy3" loCatId="list" qsTypeId="urn:microsoft.com/office/officeart/2005/8/quickstyle/3d4" qsCatId="3D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6F020037-357D-4884-9830-0EB0820578A0}">
      <dgm:prSet phldrT="[Текст]"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по соблюдению требований к служебному поведению государственных гражданских служащих и урегулированию конфликта интересов </a:t>
          </a:r>
          <a:endParaRPr lang="ru-RU" b="1" dirty="0">
            <a:solidFill>
              <a:srgbClr val="002060"/>
            </a:solidFill>
            <a:latin typeface="Liberation Serif" pitchFamily="18" charset="0"/>
          </a:endParaRPr>
        </a:p>
      </dgm:t>
    </dgm:pt>
    <dgm:pt modelId="{0D422424-E87C-49CB-B863-47912EBFC54A}" type="parTrans" cxnId="{4C8499EE-234F-421A-A393-8F8B701553FC}">
      <dgm:prSet/>
      <dgm:spPr/>
      <dgm:t>
        <a:bodyPr/>
        <a:lstStyle/>
        <a:p>
          <a:endParaRPr lang="ru-RU"/>
        </a:p>
      </dgm:t>
    </dgm:pt>
    <dgm:pt modelId="{CED9B392-AC22-4C30-90D0-939B7BC20872}" type="sibTrans" cxnId="{4C8499EE-234F-421A-A393-8F8B701553FC}">
      <dgm:prSet/>
      <dgm:spPr/>
      <dgm:t>
        <a:bodyPr/>
        <a:lstStyle/>
        <a:p>
          <a:endParaRPr lang="ru-RU"/>
        </a:p>
      </dgm:t>
    </dgm:pt>
    <dgm:pt modelId="{BEC7E01C-8735-4C35-B5DC-BA233A61DD35}">
      <dgm:prSet/>
      <dgm:spPr/>
      <dgm:t>
        <a:bodyPr/>
        <a:lstStyle/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Комиссия </a:t>
          </a:r>
        </a:p>
        <a:p>
          <a:r>
            <a:rPr lang="ru-RU" b="1" dirty="0" smtClean="0">
              <a:solidFill>
                <a:srgbClr val="002060"/>
              </a:solidFill>
              <a:latin typeface="Liberation Serif" pitchFamily="18" charset="0"/>
            </a:rPr>
            <a:t>по противодействию коррупции</a:t>
          </a:r>
          <a:r>
            <a:rPr lang="ru-RU" b="1" dirty="0" smtClean="0">
              <a:solidFill>
                <a:srgbClr val="002060"/>
              </a:solidFill>
            </a:rPr>
            <a:t> </a:t>
          </a:r>
        </a:p>
      </dgm:t>
    </dgm:pt>
    <dgm:pt modelId="{F0A05DFA-F445-4518-A4F9-B665CF375862}" type="parTrans" cxnId="{B0D223EF-17EA-4145-8066-F134333C5981}">
      <dgm:prSet/>
      <dgm:spPr/>
      <dgm:t>
        <a:bodyPr/>
        <a:lstStyle/>
        <a:p>
          <a:endParaRPr lang="ru-RU"/>
        </a:p>
      </dgm:t>
    </dgm:pt>
    <dgm:pt modelId="{E7D4665B-304F-40B5-9C7A-5BCAFA5DF0F4}" type="sibTrans" cxnId="{B0D223EF-17EA-4145-8066-F134333C5981}">
      <dgm:prSet/>
      <dgm:spPr/>
      <dgm:t>
        <a:bodyPr/>
        <a:lstStyle/>
        <a:p>
          <a:endParaRPr lang="ru-RU"/>
        </a:p>
      </dgm:t>
    </dgm:pt>
    <dgm:pt modelId="{D52F5528-6285-41EC-ACDD-F6BAC3B01319}" type="pres">
      <dgm:prSet presAssocID="{A50E9EB6-7360-4761-A7FE-52E311F27F7B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E8AC0F9B-6E15-4987-9084-DC218D084AE6}" type="pres">
      <dgm:prSet presAssocID="{6F020037-357D-4884-9830-0EB0820578A0}" presName="root" presStyleCnt="0"/>
      <dgm:spPr/>
    </dgm:pt>
    <dgm:pt modelId="{63D082B6-16B9-47FF-BF9F-0AE88BA22EE4}" type="pres">
      <dgm:prSet presAssocID="{6F020037-357D-4884-9830-0EB0820578A0}" presName="rootComposite" presStyleCnt="0"/>
      <dgm:spPr/>
    </dgm:pt>
    <dgm:pt modelId="{C020DE5F-5756-4FC4-A2B7-3E9DC4D6DEE3}" type="pres">
      <dgm:prSet presAssocID="{6F020037-357D-4884-9830-0EB0820578A0}" presName="rootText" presStyleLbl="node1" presStyleIdx="0" presStyleCnt="2" custScaleY="91469" custLinFactNeighborX="-29159" custLinFactNeighborY="-86"/>
      <dgm:spPr/>
      <dgm:t>
        <a:bodyPr/>
        <a:lstStyle/>
        <a:p>
          <a:endParaRPr lang="ru-RU"/>
        </a:p>
      </dgm:t>
    </dgm:pt>
    <dgm:pt modelId="{E8F1A81A-F47B-4BB3-ABD4-00DC3673AE40}" type="pres">
      <dgm:prSet presAssocID="{6F020037-357D-4884-9830-0EB0820578A0}" presName="rootConnector" presStyleLbl="node1" presStyleIdx="0" presStyleCnt="2"/>
      <dgm:spPr/>
      <dgm:t>
        <a:bodyPr/>
        <a:lstStyle/>
        <a:p>
          <a:endParaRPr lang="ru-RU"/>
        </a:p>
      </dgm:t>
    </dgm:pt>
    <dgm:pt modelId="{28726AE0-8603-4119-AF11-9BF5D577B4F9}" type="pres">
      <dgm:prSet presAssocID="{6F020037-357D-4884-9830-0EB0820578A0}" presName="childShape" presStyleCnt="0"/>
      <dgm:spPr/>
    </dgm:pt>
    <dgm:pt modelId="{32BA9251-FEBE-4EA3-9DA2-8EB1FE405D1F}" type="pres">
      <dgm:prSet presAssocID="{BEC7E01C-8735-4C35-B5DC-BA233A61DD35}" presName="root" presStyleCnt="0"/>
      <dgm:spPr/>
    </dgm:pt>
    <dgm:pt modelId="{FD92CCC3-573A-4A3E-8987-1A0CF2125126}" type="pres">
      <dgm:prSet presAssocID="{BEC7E01C-8735-4C35-B5DC-BA233A61DD35}" presName="rootComposite" presStyleCnt="0"/>
      <dgm:spPr/>
    </dgm:pt>
    <dgm:pt modelId="{1F25B52E-1F15-41FF-BD0D-AA86D5090621}" type="pres">
      <dgm:prSet presAssocID="{BEC7E01C-8735-4C35-B5DC-BA233A61DD35}" presName="rootText" presStyleLbl="node1" presStyleIdx="1" presStyleCnt="2"/>
      <dgm:spPr/>
      <dgm:t>
        <a:bodyPr/>
        <a:lstStyle/>
        <a:p>
          <a:endParaRPr lang="ru-RU"/>
        </a:p>
      </dgm:t>
    </dgm:pt>
    <dgm:pt modelId="{E14D66DE-710D-459D-8E17-E354AB97DBA3}" type="pres">
      <dgm:prSet presAssocID="{BEC7E01C-8735-4C35-B5DC-BA233A61DD35}" presName="rootConnector" presStyleLbl="node1" presStyleIdx="1" presStyleCnt="2"/>
      <dgm:spPr/>
      <dgm:t>
        <a:bodyPr/>
        <a:lstStyle/>
        <a:p>
          <a:endParaRPr lang="ru-RU"/>
        </a:p>
      </dgm:t>
    </dgm:pt>
    <dgm:pt modelId="{C4ACBBC8-CE3B-4DED-B273-1601E631F7D0}" type="pres">
      <dgm:prSet presAssocID="{BEC7E01C-8735-4C35-B5DC-BA233A61DD35}" presName="childShape" presStyleCnt="0"/>
      <dgm:spPr/>
    </dgm:pt>
  </dgm:ptLst>
  <dgm:cxnLst>
    <dgm:cxn modelId="{62AAA83D-EC63-4FBB-B4C9-30B6A822B9AC}" type="presOf" srcId="{6F020037-357D-4884-9830-0EB0820578A0}" destId="{C020DE5F-5756-4FC4-A2B7-3E9DC4D6DEE3}" srcOrd="0" destOrd="0" presId="urn:microsoft.com/office/officeart/2005/8/layout/hierarchy3"/>
    <dgm:cxn modelId="{12DDEEDA-045F-4A6D-9E5F-4C7F437D2FC7}" type="presOf" srcId="{BEC7E01C-8735-4C35-B5DC-BA233A61DD35}" destId="{E14D66DE-710D-459D-8E17-E354AB97DBA3}" srcOrd="1" destOrd="0" presId="urn:microsoft.com/office/officeart/2005/8/layout/hierarchy3"/>
    <dgm:cxn modelId="{5A51581E-1331-4385-B2A6-C56FD00BDE93}" type="presOf" srcId="{6F020037-357D-4884-9830-0EB0820578A0}" destId="{E8F1A81A-F47B-4BB3-ABD4-00DC3673AE40}" srcOrd="1" destOrd="0" presId="urn:microsoft.com/office/officeart/2005/8/layout/hierarchy3"/>
    <dgm:cxn modelId="{4C8499EE-234F-421A-A393-8F8B701553FC}" srcId="{A50E9EB6-7360-4761-A7FE-52E311F27F7B}" destId="{6F020037-357D-4884-9830-0EB0820578A0}" srcOrd="0" destOrd="0" parTransId="{0D422424-E87C-49CB-B863-47912EBFC54A}" sibTransId="{CED9B392-AC22-4C30-90D0-939B7BC20872}"/>
    <dgm:cxn modelId="{7C10E45C-F23E-4D8C-82A0-D4FE39C649C6}" type="presOf" srcId="{A50E9EB6-7360-4761-A7FE-52E311F27F7B}" destId="{D52F5528-6285-41EC-ACDD-F6BAC3B01319}" srcOrd="0" destOrd="0" presId="urn:microsoft.com/office/officeart/2005/8/layout/hierarchy3"/>
    <dgm:cxn modelId="{B0D223EF-17EA-4145-8066-F134333C5981}" srcId="{A50E9EB6-7360-4761-A7FE-52E311F27F7B}" destId="{BEC7E01C-8735-4C35-B5DC-BA233A61DD35}" srcOrd="1" destOrd="0" parTransId="{F0A05DFA-F445-4518-A4F9-B665CF375862}" sibTransId="{E7D4665B-304F-40B5-9C7A-5BCAFA5DF0F4}"/>
    <dgm:cxn modelId="{E7F35244-66CE-43B3-8B99-479F594B8F6A}" type="presOf" srcId="{BEC7E01C-8735-4C35-B5DC-BA233A61DD35}" destId="{1F25B52E-1F15-41FF-BD0D-AA86D5090621}" srcOrd="0" destOrd="0" presId="urn:microsoft.com/office/officeart/2005/8/layout/hierarchy3"/>
    <dgm:cxn modelId="{0E7B4995-3D74-4672-9C33-FD807A455048}" type="presParOf" srcId="{D52F5528-6285-41EC-ACDD-F6BAC3B01319}" destId="{E8AC0F9B-6E15-4987-9084-DC218D084AE6}" srcOrd="0" destOrd="0" presId="urn:microsoft.com/office/officeart/2005/8/layout/hierarchy3"/>
    <dgm:cxn modelId="{6F0EAD07-7436-4AFB-8E1A-A83471DFAF2A}" type="presParOf" srcId="{E8AC0F9B-6E15-4987-9084-DC218D084AE6}" destId="{63D082B6-16B9-47FF-BF9F-0AE88BA22EE4}" srcOrd="0" destOrd="0" presId="urn:microsoft.com/office/officeart/2005/8/layout/hierarchy3"/>
    <dgm:cxn modelId="{2B06AF18-1C7A-4F32-B6F3-45C2DDB0F712}" type="presParOf" srcId="{63D082B6-16B9-47FF-BF9F-0AE88BA22EE4}" destId="{C020DE5F-5756-4FC4-A2B7-3E9DC4D6DEE3}" srcOrd="0" destOrd="0" presId="urn:microsoft.com/office/officeart/2005/8/layout/hierarchy3"/>
    <dgm:cxn modelId="{F79B7029-7D5C-4F7A-936F-5D62C99F46E5}" type="presParOf" srcId="{63D082B6-16B9-47FF-BF9F-0AE88BA22EE4}" destId="{E8F1A81A-F47B-4BB3-ABD4-00DC3673AE40}" srcOrd="1" destOrd="0" presId="urn:microsoft.com/office/officeart/2005/8/layout/hierarchy3"/>
    <dgm:cxn modelId="{92EE660B-E09F-421D-B4AF-533615B8E037}" type="presParOf" srcId="{E8AC0F9B-6E15-4987-9084-DC218D084AE6}" destId="{28726AE0-8603-4119-AF11-9BF5D577B4F9}" srcOrd="1" destOrd="0" presId="urn:microsoft.com/office/officeart/2005/8/layout/hierarchy3"/>
    <dgm:cxn modelId="{3D2A5E2A-E682-4209-B42D-2A2B53EAF49D}" type="presParOf" srcId="{D52F5528-6285-41EC-ACDD-F6BAC3B01319}" destId="{32BA9251-FEBE-4EA3-9DA2-8EB1FE405D1F}" srcOrd="1" destOrd="0" presId="urn:microsoft.com/office/officeart/2005/8/layout/hierarchy3"/>
    <dgm:cxn modelId="{5077095B-BA99-4611-A16E-70F87179F1D0}" type="presParOf" srcId="{32BA9251-FEBE-4EA3-9DA2-8EB1FE405D1F}" destId="{FD92CCC3-573A-4A3E-8987-1A0CF2125126}" srcOrd="0" destOrd="0" presId="urn:microsoft.com/office/officeart/2005/8/layout/hierarchy3"/>
    <dgm:cxn modelId="{1B2F113E-504D-4006-8FD0-B9722E31F8C3}" type="presParOf" srcId="{FD92CCC3-573A-4A3E-8987-1A0CF2125126}" destId="{1F25B52E-1F15-41FF-BD0D-AA86D5090621}" srcOrd="0" destOrd="0" presId="urn:microsoft.com/office/officeart/2005/8/layout/hierarchy3"/>
    <dgm:cxn modelId="{548167EA-6B0B-41EC-B6C3-CACD3615230F}" type="presParOf" srcId="{FD92CCC3-573A-4A3E-8987-1A0CF2125126}" destId="{E14D66DE-710D-459D-8E17-E354AB97DBA3}" srcOrd="1" destOrd="0" presId="urn:microsoft.com/office/officeart/2005/8/layout/hierarchy3"/>
    <dgm:cxn modelId="{0CB3D601-B86C-494E-9635-154CCB80A256}" type="presParOf" srcId="{32BA9251-FEBE-4EA3-9DA2-8EB1FE405D1F}" destId="{C4ACBBC8-CE3B-4DED-B273-1601E631F7D0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dirty="0">
            <a:latin typeface="Liberation Serif" pitchFamily="18" charset="0"/>
          </a:endParaRPr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CD71DCE2-0FEC-49E8-8FC2-63B687DAF02A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 2018 </a:t>
          </a:r>
          <a:r>
            <a:rPr lang="ru-RU" dirty="0" smtClean="0">
              <a:latin typeface="Liberation Serif" pitchFamily="18" charset="0"/>
            </a:rPr>
            <a:t>год - 8</a:t>
          </a:r>
          <a:endParaRPr lang="ru-RU" dirty="0">
            <a:latin typeface="Liberation Serif" pitchFamily="18" charset="0"/>
          </a:endParaRPr>
        </a:p>
      </dgm:t>
    </dgm:pt>
    <dgm:pt modelId="{94CE546B-28A8-4F04-AF95-7112986BDF89}" type="parTrans" cxnId="{9666A8E6-1AC5-4CE9-9061-5706D519D495}">
      <dgm:prSet/>
      <dgm:spPr/>
      <dgm:t>
        <a:bodyPr/>
        <a:lstStyle/>
        <a:p>
          <a:endParaRPr lang="ru-RU"/>
        </a:p>
      </dgm:t>
    </dgm:pt>
    <dgm:pt modelId="{CECB5CE9-0363-446E-ADC9-779C451CD8B7}" type="sibTrans" cxnId="{9666A8E6-1AC5-4CE9-9061-5706D519D495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по Орджоникидзевскому району города Екатеринбурга по вопросам противодействия коррупции</a:t>
          </a:r>
          <a:endParaRPr lang="ru-RU" dirty="0">
            <a:latin typeface="Liberation Serif" pitchFamily="18" charset="0"/>
          </a:endParaRPr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1D65791E-CEC8-4453-A04A-5E8AF7E30B75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 2018 </a:t>
          </a:r>
          <a:r>
            <a:rPr lang="ru-RU" dirty="0" smtClean="0">
              <a:latin typeface="Liberation Serif" pitchFamily="18" charset="0"/>
            </a:rPr>
            <a:t>год  - 7</a:t>
          </a:r>
          <a:endParaRPr lang="ru-RU" dirty="0">
            <a:latin typeface="Liberation Serif" pitchFamily="18" charset="0"/>
          </a:endParaRPr>
        </a:p>
      </dgm:t>
    </dgm:pt>
    <dgm:pt modelId="{05283299-3257-4B3C-B427-27490AB688A7}" type="parTrans" cxnId="{84EC015F-AC41-4BDF-987C-D08D1586942C}">
      <dgm:prSet/>
      <dgm:spPr/>
      <dgm:t>
        <a:bodyPr/>
        <a:lstStyle/>
        <a:p>
          <a:endParaRPr lang="ru-RU"/>
        </a:p>
      </dgm:t>
    </dgm:pt>
    <dgm:pt modelId="{F365DE00-9918-4897-A831-BACC545415B3}" type="sibTrans" cxnId="{84EC015F-AC41-4BDF-987C-D08D1586942C}">
      <dgm:prSet/>
      <dgm:spPr/>
      <dgm:t>
        <a:bodyPr/>
        <a:lstStyle/>
        <a:p>
          <a:endParaRPr lang="ru-RU"/>
        </a:p>
      </dgm:t>
    </dgm:pt>
    <dgm:pt modelId="{AD2C42EF-DF61-4E46-AA2C-A7CC9960BF15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Участие государственных гражданских служащих в семинарах, конференциях, круглых столах, мероприятиях по обмену опытом и иных обучающих мероприятиях по вопросам противодействия коррупции </a:t>
          </a:r>
          <a:endParaRPr lang="ru-RU" dirty="0">
            <a:latin typeface="Liberation Serif" pitchFamily="18" charset="0"/>
          </a:endParaRPr>
        </a:p>
      </dgm:t>
    </dgm:pt>
    <dgm:pt modelId="{6D2E8BEF-61DA-4C5A-A730-A784D28F6E16}" type="parTrans" cxnId="{B1528ADE-B280-4F9B-ADBD-E441195AF53A}">
      <dgm:prSet/>
      <dgm:spPr/>
      <dgm:t>
        <a:bodyPr/>
        <a:lstStyle/>
        <a:p>
          <a:endParaRPr lang="ru-RU"/>
        </a:p>
      </dgm:t>
    </dgm:pt>
    <dgm:pt modelId="{CC9A112E-9AFE-4C25-9D4D-049DE7713EC8}" type="sibTrans" cxnId="{B1528ADE-B280-4F9B-ADBD-E441195AF53A}">
      <dgm:prSet/>
      <dgm:spPr/>
      <dgm:t>
        <a:bodyPr/>
        <a:lstStyle/>
        <a:p>
          <a:endParaRPr lang="ru-RU"/>
        </a:p>
      </dgm:t>
    </dgm:pt>
    <dgm:pt modelId="{425528FE-1A5B-45A1-8E28-0FE3A9F49051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 2018 </a:t>
          </a:r>
          <a:r>
            <a:rPr lang="ru-RU" dirty="0" smtClean="0">
              <a:latin typeface="Liberation Serif" pitchFamily="18" charset="0"/>
            </a:rPr>
            <a:t>год - 3</a:t>
          </a:r>
          <a:endParaRPr lang="ru-RU" dirty="0">
            <a:latin typeface="Liberation Serif" pitchFamily="18" charset="0"/>
          </a:endParaRPr>
        </a:p>
      </dgm:t>
    </dgm:pt>
    <dgm:pt modelId="{A3913BE6-F060-46E4-ACF4-269DDB8D1D4B}" type="parTrans" cxnId="{E22B8E9A-6B68-4D6E-9B9E-AD9D9CDF8878}">
      <dgm:prSet/>
      <dgm:spPr/>
      <dgm:t>
        <a:bodyPr/>
        <a:lstStyle/>
        <a:p>
          <a:endParaRPr lang="ru-RU"/>
        </a:p>
      </dgm:t>
    </dgm:pt>
    <dgm:pt modelId="{4F066005-D173-4B64-812E-91B42FCDE751}" type="sibTrans" cxnId="{E22B8E9A-6B68-4D6E-9B9E-AD9D9CDF8878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 2019 </a:t>
          </a:r>
          <a:r>
            <a:rPr lang="ru-RU" dirty="0" smtClean="0">
              <a:latin typeface="Liberation Serif" pitchFamily="18" charset="0"/>
            </a:rPr>
            <a:t>год - 5 </a:t>
          </a:r>
          <a:endParaRPr lang="ru-RU" dirty="0">
            <a:latin typeface="Liberation Serif" pitchFamily="18" charset="0"/>
          </a:endParaRPr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 2019 </a:t>
          </a:r>
          <a:r>
            <a:rPr lang="ru-RU" dirty="0" smtClean="0">
              <a:latin typeface="Liberation Serif" pitchFamily="18" charset="0"/>
            </a:rPr>
            <a:t>год  - 4</a:t>
          </a:r>
          <a:endParaRPr lang="ru-RU" dirty="0">
            <a:latin typeface="Liberation Serif" pitchFamily="18" charset="0"/>
          </a:endParaRPr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A2DD183C-1F06-4589-8C3B-0E3F6A35D65F}">
      <dgm:prSet phldrT="[Текст]"/>
      <dgm:spPr/>
      <dgm:t>
        <a:bodyPr/>
        <a:lstStyle/>
        <a:p>
          <a:r>
            <a:rPr lang="ru-RU" dirty="0" smtClean="0">
              <a:latin typeface="Liberation Serif" pitchFamily="18" charset="0"/>
            </a:rPr>
            <a:t> 2019 </a:t>
          </a:r>
          <a:r>
            <a:rPr lang="ru-RU" dirty="0" smtClean="0">
              <a:latin typeface="Liberation Serif" pitchFamily="18" charset="0"/>
            </a:rPr>
            <a:t>год - 3</a:t>
          </a:r>
          <a:endParaRPr lang="ru-RU" dirty="0">
            <a:latin typeface="Liberation Serif" pitchFamily="18" charset="0"/>
          </a:endParaRPr>
        </a:p>
      </dgm:t>
    </dgm:pt>
    <dgm:pt modelId="{655C3FC8-87F7-40FB-B9FA-A97D06EDECAB}" type="parTrans" cxnId="{274200F6-5CF5-4E10-B57F-758401973250}">
      <dgm:prSet/>
      <dgm:spPr/>
      <dgm:t>
        <a:bodyPr/>
        <a:lstStyle/>
        <a:p>
          <a:endParaRPr lang="ru-RU"/>
        </a:p>
      </dgm:t>
    </dgm:pt>
    <dgm:pt modelId="{3AD1A15B-3BA8-44F0-BCE2-D919DEC696FC}" type="sibTrans" cxnId="{274200F6-5CF5-4E10-B57F-758401973250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/>
      <dgm:spPr/>
      <dgm:t>
        <a:bodyPr/>
        <a:lstStyle/>
        <a:p>
          <a:endParaRPr lang="ru-RU" dirty="0"/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52C3E85C-1987-4937-A766-C55346530EAC}">
      <dgm:prSet phldrT="[Текст]"/>
      <dgm:spPr/>
      <dgm:t>
        <a:bodyPr/>
        <a:lstStyle/>
        <a:p>
          <a:endParaRPr lang="ru-RU" dirty="0"/>
        </a:p>
      </dgm:t>
    </dgm:pt>
    <dgm:pt modelId="{4FADC68C-E264-4ED4-A168-310D7FAADFFB}" type="parTrans" cxnId="{3498AE4F-DFFF-49E7-BC11-99D871E1FC07}">
      <dgm:prSet/>
      <dgm:spPr/>
      <dgm:t>
        <a:bodyPr/>
        <a:lstStyle/>
        <a:p>
          <a:endParaRPr lang="ru-RU"/>
        </a:p>
      </dgm:t>
    </dgm:pt>
    <dgm:pt modelId="{A23032E3-093D-45CF-9860-44C0E06810E9}" type="sibTrans" cxnId="{3498AE4F-DFFF-49E7-BC11-99D871E1FC07}">
      <dgm:prSet/>
      <dgm:spPr/>
      <dgm:t>
        <a:bodyPr/>
        <a:lstStyle/>
        <a:p>
          <a:endParaRPr lang="ru-RU"/>
        </a:p>
      </dgm:t>
    </dgm:pt>
    <dgm:pt modelId="{1D40C3A7-18FA-48C2-853A-42A075C54F61}">
      <dgm:prSet phldrT="[Текст]"/>
      <dgm:spPr/>
      <dgm:t>
        <a:bodyPr/>
        <a:lstStyle/>
        <a:p>
          <a:endParaRPr lang="ru-RU" dirty="0"/>
        </a:p>
      </dgm:t>
    </dgm:pt>
    <dgm:pt modelId="{0E830344-AB68-4EAA-9F66-E452559F1BAC}" type="parTrans" cxnId="{1B4AAFF9-02E4-4CF9-88F7-8C3651974BBF}">
      <dgm:prSet/>
      <dgm:spPr/>
      <dgm:t>
        <a:bodyPr/>
        <a:lstStyle/>
        <a:p>
          <a:endParaRPr lang="ru-RU"/>
        </a:p>
      </dgm:t>
    </dgm:pt>
    <dgm:pt modelId="{1EA5A3F0-B86B-4216-B7EF-85B42ABA5837}" type="sibTrans" cxnId="{1B4AAFF9-02E4-4CF9-88F7-8C3651974BBF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/>
      <dgm:spPr/>
      <dgm:t>
        <a:bodyPr/>
        <a:lstStyle/>
        <a:p>
          <a:endParaRPr lang="ru-RU" dirty="0"/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4A86B212-5714-415C-8066-49B12A185E82}">
      <dgm:prSet phldrT="[Текст]"/>
      <dgm:spPr/>
      <dgm:t>
        <a:bodyPr/>
        <a:lstStyle/>
        <a:p>
          <a:endParaRPr lang="ru-RU" dirty="0"/>
        </a:p>
      </dgm:t>
    </dgm:pt>
    <dgm:pt modelId="{8B97A783-D4AC-44FB-B166-3ABDD6A27589}" type="parTrans" cxnId="{D929B87F-9047-4A5F-9973-CF581976F434}">
      <dgm:prSet/>
      <dgm:spPr/>
      <dgm:t>
        <a:bodyPr/>
        <a:lstStyle/>
        <a:p>
          <a:endParaRPr lang="ru-RU"/>
        </a:p>
      </dgm:t>
    </dgm:pt>
    <dgm:pt modelId="{445C15A6-6074-4180-AF88-4F0450DC7779}" type="sibTrans" cxnId="{D929B87F-9047-4A5F-9973-CF581976F434}">
      <dgm:prSet/>
      <dgm:spPr/>
      <dgm:t>
        <a:bodyPr/>
        <a:lstStyle/>
        <a:p>
          <a:endParaRPr lang="ru-RU"/>
        </a:p>
      </dgm:t>
    </dgm:pt>
    <dgm:pt modelId="{7E5B8813-4978-4829-BEDC-AFB62D2C3B60}">
      <dgm:prSet phldrT="[Текст]"/>
      <dgm:spPr/>
      <dgm:t>
        <a:bodyPr/>
        <a:lstStyle/>
        <a:p>
          <a:endParaRPr lang="ru-RU" dirty="0"/>
        </a:p>
      </dgm:t>
    </dgm:pt>
    <dgm:pt modelId="{D5DF7E6F-CBE2-4242-AACE-61CCC6D7866F}" type="parTrans" cxnId="{CFBEA246-61D3-420C-9CFD-B448F10D493C}">
      <dgm:prSet/>
      <dgm:spPr/>
      <dgm:t>
        <a:bodyPr/>
        <a:lstStyle/>
        <a:p>
          <a:endParaRPr lang="ru-RU"/>
        </a:p>
      </dgm:t>
    </dgm:pt>
    <dgm:pt modelId="{9487B6DF-3564-4854-AFC6-508C3EA99FA9}" type="sibTrans" cxnId="{CFBEA246-61D3-420C-9CFD-B448F10D493C}">
      <dgm:prSet/>
      <dgm:spPr/>
      <dgm:t>
        <a:bodyPr/>
        <a:lstStyle/>
        <a:p>
          <a:endParaRPr lang="ru-RU"/>
        </a:p>
      </dgm:t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3" custScaleY="125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7011A9-6E6F-4980-BDB6-61582C9C4925}" type="pres">
      <dgm:prSet presAssocID="{F3C00055-B41F-4A6A-B9BF-AB9FC7F4051D}" presName="sp" presStyleCnt="0"/>
      <dgm:spPr/>
    </dgm:pt>
    <dgm:pt modelId="{423B2172-BAAE-4007-83DA-137981E0A08C}" type="pres">
      <dgm:prSet presAssocID="{AD2C42EF-DF61-4E46-AA2C-A7CC9960BF15}" presName="linNode" presStyleCnt="0"/>
      <dgm:spPr/>
    </dgm:pt>
    <dgm:pt modelId="{9946C893-1591-4E85-9DAE-235EA1639177}" type="pres">
      <dgm:prSet presAssocID="{AD2C42EF-DF61-4E46-AA2C-A7CC9960BF15}" presName="parentText" presStyleLbl="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EA3CB0C-BD2C-4FE2-BE2B-EE21E62669B9}" type="pres">
      <dgm:prSet presAssocID="{AD2C42EF-DF61-4E46-AA2C-A7CC9960BF15}" presName="descendantText" presStyleLbl="alignAccFollowNode1" presStyleIdx="2" presStyleCnt="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AC701ECD-8CA7-4F8B-BF07-DBACF2B21406}" type="presOf" srcId="{52C3E85C-1987-4937-A766-C55346530EAC}" destId="{61B2C3A3-30F4-43B4-A1C0-036684AEB25E}" srcOrd="0" destOrd="2" presId="urn:microsoft.com/office/officeart/2005/8/layout/vList5"/>
    <dgm:cxn modelId="{CFBEA246-61D3-420C-9CFD-B448F10D493C}" srcId="{E039AD85-9BE5-4B5C-A519-FCD0E860C5FF}" destId="{7E5B8813-4978-4829-BEDC-AFB62D2C3B60}" srcOrd="4" destOrd="0" parTransId="{D5DF7E6F-CBE2-4242-AACE-61CCC6D7866F}" sibTransId="{9487B6DF-3564-4854-AFC6-508C3EA99FA9}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BC5420BF-AB8E-4209-98EB-64D17DCEAD4E}" type="presOf" srcId="{1D65791E-CEC8-4453-A04A-5E8AF7E30B75}" destId="{BF127011-24B1-4CA8-B3B9-74A7FE994A42}" srcOrd="0" destOrd="4" presId="urn:microsoft.com/office/officeart/2005/8/layout/vList5"/>
    <dgm:cxn modelId="{15167AF8-FF2E-4395-88DC-53A5F6CA6C14}" type="presOf" srcId="{4A86B212-5714-415C-8066-49B12A185E82}" destId="{BF127011-24B1-4CA8-B3B9-74A7FE994A42}" srcOrd="0" destOrd="3" presId="urn:microsoft.com/office/officeart/2005/8/layout/vList5"/>
    <dgm:cxn modelId="{D929B87F-9047-4A5F-9973-CF581976F434}" srcId="{D2A1E79D-AB84-4F88-BD14-3F3F7A67549D}" destId="{4A86B212-5714-415C-8066-49B12A185E82}" srcOrd="3" destOrd="0" parTransId="{8B97A783-D4AC-44FB-B166-3ABDD6A27589}" sibTransId="{445C15A6-6074-4180-AF88-4F0450DC7779}"/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9AFA5E07-99AF-4B6B-AF76-012C91A5A9D6}" type="presOf" srcId="{20097CDF-432A-40AB-A63E-F576C0B5364E}" destId="{BF127011-24B1-4CA8-B3B9-74A7FE994A42}" srcOrd="0" destOrd="5" presId="urn:microsoft.com/office/officeart/2005/8/layout/vList5"/>
    <dgm:cxn modelId="{18C05F7D-FEAE-43CE-B188-9213812EA31C}" type="presOf" srcId="{7E5B8813-4978-4829-BEDC-AFB62D2C3B60}" destId="{61B2C3A3-30F4-43B4-A1C0-036684AEB25E}" srcOrd="0" destOrd="4" presId="urn:microsoft.com/office/officeart/2005/8/layout/vList5"/>
    <dgm:cxn modelId="{1B4AAFF9-02E4-4CF9-88F7-8C3651974BBF}" srcId="{E039AD85-9BE5-4B5C-A519-FCD0E860C5FF}" destId="{1D40C3A7-18FA-48C2-853A-42A075C54F61}" srcOrd="3" destOrd="0" parTransId="{0E830344-AB68-4EAA-9F66-E452559F1BAC}" sibTransId="{1EA5A3F0-B86B-4216-B7EF-85B42ABA5837}"/>
    <dgm:cxn modelId="{84EC015F-AC41-4BDF-987C-D08D1586942C}" srcId="{D2A1E79D-AB84-4F88-BD14-3F3F7A67549D}" destId="{1D65791E-CEC8-4453-A04A-5E8AF7E30B75}" srcOrd="4" destOrd="0" parTransId="{05283299-3257-4B3C-B427-27490AB688A7}" sibTransId="{F365DE00-9918-4897-A831-BACC545415B3}"/>
    <dgm:cxn modelId="{5F037273-5A33-4438-8A4E-13F15BF1E190}" type="presOf" srcId="{65316561-136B-44D2-A1E1-46EB9E8479CA}" destId="{61B2C3A3-30F4-43B4-A1C0-036684AEB25E}" srcOrd="0" destOrd="1" presId="urn:microsoft.com/office/officeart/2005/8/layout/vList5"/>
    <dgm:cxn modelId="{E22B8E9A-6B68-4D6E-9B9E-AD9D9CDF8878}" srcId="{AD2C42EF-DF61-4E46-AA2C-A7CC9960BF15}" destId="{425528FE-1A5B-45A1-8E28-0FE3A9F49051}" srcOrd="0" destOrd="0" parTransId="{A3913BE6-F060-46E4-ACF4-269DDB8D1D4B}" sibTransId="{4F066005-D173-4B64-812E-91B42FCDE751}"/>
    <dgm:cxn modelId="{9666A8E6-1AC5-4CE9-9061-5706D519D495}" srcId="{E039AD85-9BE5-4B5C-A519-FCD0E860C5FF}" destId="{CD71DCE2-0FEC-49E8-8FC2-63B687DAF02A}" srcOrd="5" destOrd="0" parTransId="{94CE546B-28A8-4F04-AF95-7112986BDF89}" sibTransId="{CECB5CE9-0363-446E-ADC9-779C451CD8B7}"/>
    <dgm:cxn modelId="{2A790556-68FC-47A2-92D9-9115295FB3A5}" srcId="{D2A1E79D-AB84-4F88-BD14-3F3F7A67549D}" destId="{20097CDF-432A-40AB-A63E-F576C0B5364E}" srcOrd="5" destOrd="0" parTransId="{92F7D1EC-CD9B-4417-BD97-D7BEC8AC9482}" sibTransId="{7174D92D-89B4-48F9-BB6F-7CC9A89C24BD}"/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C6F70651-4087-43D3-892D-1D6B080BC7E6}" type="presOf" srcId="{AD2C42EF-DF61-4E46-AA2C-A7CC9960BF15}" destId="{9946C893-1591-4E85-9DAE-235EA1639177}" srcOrd="0" destOrd="0" presId="urn:microsoft.com/office/officeart/2005/8/layout/vList5"/>
    <dgm:cxn modelId="{B1528ADE-B280-4F9B-ADBD-E441195AF53A}" srcId="{9E22CB5F-F2AB-47B0-A67D-CE30C62D4467}" destId="{AD2C42EF-DF61-4E46-AA2C-A7CC9960BF15}" srcOrd="2" destOrd="0" parTransId="{6D2E8BEF-61DA-4C5A-A730-A784D28F6E16}" sibTransId="{CC9A112E-9AFE-4C25-9D4D-049DE7713EC8}"/>
    <dgm:cxn modelId="{914080F6-3A9B-45F7-B93A-8B9735F29A57}" type="presOf" srcId="{BA60FDFA-5F88-4904-924E-B419DE16578A}" destId="{61B2C3A3-30F4-43B4-A1C0-036684AEB25E}" srcOrd="0" destOrd="0" presId="urn:microsoft.com/office/officeart/2005/8/layout/vList5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F770B03B-6440-4E56-AA2F-928D2025E5FA}" type="presOf" srcId="{F2AC42AE-C4EE-4672-B3DB-FDF0FEC380D2}" destId="{BF127011-24B1-4CA8-B3B9-74A7FE994A42}" srcOrd="0" destOrd="0" presId="urn:microsoft.com/office/officeart/2005/8/layout/vList5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7EEB359C-74D7-409B-A393-A22EFBC9EFD8}" type="presOf" srcId="{D2A1E79D-AB84-4F88-BD14-3F3F7A67549D}" destId="{C3418461-1E31-4ECA-B72D-BB82E27E36CD}" srcOrd="0" destOrd="0" presId="urn:microsoft.com/office/officeart/2005/8/layout/vList5"/>
    <dgm:cxn modelId="{305FD2E3-2BDC-404F-AAE9-C31CE91974AD}" type="presOf" srcId="{0D096982-0D3C-44F4-87E3-776BDBBED9AB}" destId="{BF127011-24B1-4CA8-B3B9-74A7FE994A42}" srcOrd="0" destOrd="2" presId="urn:microsoft.com/office/officeart/2005/8/layout/vList5"/>
    <dgm:cxn modelId="{B865C571-1385-4274-AA0D-AC943202A2E4}" type="presOf" srcId="{CD71DCE2-0FEC-49E8-8FC2-63B687DAF02A}" destId="{61B2C3A3-30F4-43B4-A1C0-036684AEB25E}" srcOrd="0" destOrd="5" presId="urn:microsoft.com/office/officeart/2005/8/layout/vList5"/>
    <dgm:cxn modelId="{48C51B7F-2BC9-4D2F-9272-A887FA062074}" type="presOf" srcId="{E2F0898B-9F60-435F-B1FA-FE8E4DAB12E8}" destId="{BF127011-24B1-4CA8-B3B9-74A7FE994A42}" srcOrd="0" destOrd="1" presId="urn:microsoft.com/office/officeart/2005/8/layout/vList5"/>
    <dgm:cxn modelId="{5A315E09-F228-455A-A974-6DDA07278EC6}" type="presOf" srcId="{425528FE-1A5B-45A1-8E28-0FE3A9F49051}" destId="{4EA3CB0C-BD2C-4FE2-BE2B-EE21E62669B9}" srcOrd="0" destOrd="0" presId="urn:microsoft.com/office/officeart/2005/8/layout/vList5"/>
    <dgm:cxn modelId="{E529690F-A47E-4AD7-8FEE-69287AEB8C67}" type="presOf" srcId="{E039AD85-9BE5-4B5C-A519-FCD0E860C5FF}" destId="{AAEDA528-902C-4B9D-83E8-8387A78B3244}" srcOrd="0" destOrd="0" presId="urn:microsoft.com/office/officeart/2005/8/layout/vList5"/>
    <dgm:cxn modelId="{3498AE4F-DFFF-49E7-BC11-99D871E1FC07}" srcId="{E039AD85-9BE5-4B5C-A519-FCD0E860C5FF}" destId="{52C3E85C-1987-4937-A766-C55346530EAC}" srcOrd="2" destOrd="0" parTransId="{4FADC68C-E264-4ED4-A168-310D7FAADFFB}" sibTransId="{A23032E3-093D-45CF-9860-44C0E06810E9}"/>
    <dgm:cxn modelId="{274200F6-5CF5-4E10-B57F-758401973250}" srcId="{AD2C42EF-DF61-4E46-AA2C-A7CC9960BF15}" destId="{A2DD183C-1F06-4589-8C3B-0E3F6A35D65F}" srcOrd="1" destOrd="0" parTransId="{655C3FC8-87F7-40FB-B9FA-A97D06EDECAB}" sibTransId="{3AD1A15B-3BA8-44F0-BCE2-D919DEC696FC}"/>
    <dgm:cxn modelId="{60862E68-AE09-4C9D-91D3-6D8816BE5F2E}" type="presOf" srcId="{EA27CD16-BBED-45B2-AAD6-3BE2BDC20256}" destId="{61B2C3A3-30F4-43B4-A1C0-036684AEB25E}" srcOrd="0" destOrd="6" presId="urn:microsoft.com/office/officeart/2005/8/layout/vList5"/>
    <dgm:cxn modelId="{37B1426A-E018-4E12-9B25-457FF9A414C0}" srcId="{E039AD85-9BE5-4B5C-A519-FCD0E860C5FF}" destId="{EA27CD16-BBED-45B2-AAD6-3BE2BDC20256}" srcOrd="6" destOrd="0" parTransId="{8831D9FD-8D77-40AD-AAF9-C98393A0E124}" sibTransId="{A6648923-8F49-4722-8F4D-21E03E30E4D6}"/>
    <dgm:cxn modelId="{7F27601F-F54F-4E85-9B3E-E49E17F2D13B}" type="presOf" srcId="{9E22CB5F-F2AB-47B0-A67D-CE30C62D4467}" destId="{CB2E2BE6-DFA4-48FC-ADAB-F4F4E6FF4A12}" srcOrd="0" destOrd="0" presId="urn:microsoft.com/office/officeart/2005/8/layout/vList5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98240362-7106-492F-BE3D-1BEC510357D0}" type="presOf" srcId="{A2DD183C-1F06-4589-8C3B-0E3F6A35D65F}" destId="{4EA3CB0C-BD2C-4FE2-BE2B-EE21E62669B9}" srcOrd="0" destOrd="1" presId="urn:microsoft.com/office/officeart/2005/8/layout/vList5"/>
    <dgm:cxn modelId="{0B485DA5-2068-44C6-AA6E-D1E8A6AF3F21}" type="presOf" srcId="{1D40C3A7-18FA-48C2-853A-42A075C54F61}" destId="{61B2C3A3-30F4-43B4-A1C0-036684AEB25E}" srcOrd="0" destOrd="3" presId="urn:microsoft.com/office/officeart/2005/8/layout/vList5"/>
    <dgm:cxn modelId="{4A406A7F-82FB-4EDD-8933-1002050C4882}" type="presParOf" srcId="{CB2E2BE6-DFA4-48FC-ADAB-F4F4E6FF4A12}" destId="{44C4B4C6-410F-48EC-8E66-D5D80A0E2929}" srcOrd="0" destOrd="0" presId="urn:microsoft.com/office/officeart/2005/8/layout/vList5"/>
    <dgm:cxn modelId="{E9731544-61E1-4F1E-9C2A-A57251F96737}" type="presParOf" srcId="{44C4B4C6-410F-48EC-8E66-D5D80A0E2929}" destId="{AAEDA528-902C-4B9D-83E8-8387A78B3244}" srcOrd="0" destOrd="0" presId="urn:microsoft.com/office/officeart/2005/8/layout/vList5"/>
    <dgm:cxn modelId="{E843AFE1-E928-4CF6-AB9F-D518259AD099}" type="presParOf" srcId="{44C4B4C6-410F-48EC-8E66-D5D80A0E2929}" destId="{61B2C3A3-30F4-43B4-A1C0-036684AEB25E}" srcOrd="1" destOrd="0" presId="urn:microsoft.com/office/officeart/2005/8/layout/vList5"/>
    <dgm:cxn modelId="{801F9A04-D733-4106-ACA7-86DF1F0F3396}" type="presParOf" srcId="{CB2E2BE6-DFA4-48FC-ADAB-F4F4E6FF4A12}" destId="{A35DC109-3C7B-4B81-9F60-B35A208ADCBB}" srcOrd="1" destOrd="0" presId="urn:microsoft.com/office/officeart/2005/8/layout/vList5"/>
    <dgm:cxn modelId="{9A9C54D0-1784-4245-B003-D56F8F185DD8}" type="presParOf" srcId="{CB2E2BE6-DFA4-48FC-ADAB-F4F4E6FF4A12}" destId="{FE55DAEA-B57B-4841-A5D0-36CED375C6FA}" srcOrd="2" destOrd="0" presId="urn:microsoft.com/office/officeart/2005/8/layout/vList5"/>
    <dgm:cxn modelId="{80FF20EA-A4BA-40D6-8838-BC9B00EAA9BC}" type="presParOf" srcId="{FE55DAEA-B57B-4841-A5D0-36CED375C6FA}" destId="{C3418461-1E31-4ECA-B72D-BB82E27E36CD}" srcOrd="0" destOrd="0" presId="urn:microsoft.com/office/officeart/2005/8/layout/vList5"/>
    <dgm:cxn modelId="{5B20402C-59D7-4918-B3D6-94D142088D10}" type="presParOf" srcId="{FE55DAEA-B57B-4841-A5D0-36CED375C6FA}" destId="{BF127011-24B1-4CA8-B3B9-74A7FE994A42}" srcOrd="1" destOrd="0" presId="urn:microsoft.com/office/officeart/2005/8/layout/vList5"/>
    <dgm:cxn modelId="{2F21F9ED-F45F-4156-A379-BF7F4A38A507}" type="presParOf" srcId="{CB2E2BE6-DFA4-48FC-ADAB-F4F4E6FF4A12}" destId="{077011A9-6E6F-4980-BDB6-61582C9C4925}" srcOrd="3" destOrd="0" presId="urn:microsoft.com/office/officeart/2005/8/layout/vList5"/>
    <dgm:cxn modelId="{CA079FA7-1A65-4E09-8FD6-4B70A9346CF9}" type="presParOf" srcId="{CB2E2BE6-DFA4-48FC-ADAB-F4F4E6FF4A12}" destId="{423B2172-BAAE-4007-83DA-137981E0A08C}" srcOrd="4" destOrd="0" presId="urn:microsoft.com/office/officeart/2005/8/layout/vList5"/>
    <dgm:cxn modelId="{18347858-238C-4D82-BDEE-0DFD42156859}" type="presParOf" srcId="{423B2172-BAAE-4007-83DA-137981E0A08C}" destId="{9946C893-1591-4E85-9DAE-235EA1639177}" srcOrd="0" destOrd="0" presId="urn:microsoft.com/office/officeart/2005/8/layout/vList5"/>
    <dgm:cxn modelId="{220BA614-26FF-4938-8F28-68BED40F7B4D}" type="presParOf" srcId="{423B2172-BAAE-4007-83DA-137981E0A08C}" destId="{4EA3CB0C-BD2C-4FE2-BE2B-EE21E62669B9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F26FF81F-9D20-4033-BD07-4F3FD4ECEF91}" type="doc">
      <dgm:prSet loTypeId="urn:microsoft.com/office/officeart/2005/8/layout/defaul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B2335EA-A491-4F7F-89FB-00BF484642F7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официальном сайте Управления социальной политики по Орджоникидзевскому району города Екатеринбурга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1A4B4F5D-438C-4672-8874-E051E1E1E680}" type="parTrans" cxnId="{75D55FBA-AB32-4D03-98A4-E8548460834D}">
      <dgm:prSet/>
      <dgm:spPr/>
      <dgm:t>
        <a:bodyPr/>
        <a:lstStyle/>
        <a:p>
          <a:endParaRPr lang="ru-RU"/>
        </a:p>
      </dgm:t>
    </dgm:pt>
    <dgm:pt modelId="{2B363481-156A-43FA-B942-140B181C39E4}" type="sibTrans" cxnId="{75D55FBA-AB32-4D03-98A4-E8548460834D}">
      <dgm:prSet/>
      <dgm:spPr/>
      <dgm:t>
        <a:bodyPr/>
        <a:lstStyle/>
        <a:p>
          <a:endParaRPr lang="ru-RU"/>
        </a:p>
      </dgm:t>
    </dgm:pt>
    <dgm:pt modelId="{C44E44CB-A939-4222-8954-6D344277C8A1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Размещение информации на информационном стенде Управления социальной политики по Орджоникидзевскому району города Екатеринбурга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961D1E49-A21B-4829-8FA1-E689FCCBC69F}" type="parTrans" cxnId="{D764DC24-E077-486D-90D0-8804A2616146}">
      <dgm:prSet/>
      <dgm:spPr/>
      <dgm:t>
        <a:bodyPr/>
        <a:lstStyle/>
        <a:p>
          <a:endParaRPr lang="ru-RU"/>
        </a:p>
      </dgm:t>
    </dgm:pt>
    <dgm:pt modelId="{02E5549C-97E0-400E-ADC3-AACCB5287DBB}" type="sibTrans" cxnId="{D764DC24-E077-486D-90D0-8804A2616146}">
      <dgm:prSet/>
      <dgm:spPr/>
      <dgm:t>
        <a:bodyPr/>
        <a:lstStyle/>
        <a:p>
          <a:endParaRPr lang="ru-RU"/>
        </a:p>
      </dgm:t>
    </dgm:pt>
    <dgm:pt modelId="{344B557D-6693-4884-891E-F71F56CD11A4}">
      <dgm:prSet phldrT="[Текст]" custT="1"/>
      <dgm:spPr/>
      <dgm:t>
        <a:bodyPr/>
        <a:lstStyle/>
        <a:p>
          <a:r>
            <a:rPr lang="ru-RU" sz="1100" dirty="0" smtClean="0">
              <a:solidFill>
                <a:srgbClr val="7030A0"/>
              </a:solidFill>
              <a:latin typeface="Liberation Serif" pitchFamily="18" charset="0"/>
            </a:rPr>
            <a:t>Публикация статей в районных средствах массовой информации</a:t>
          </a:r>
          <a:endParaRPr lang="ru-RU" sz="1100" dirty="0">
            <a:solidFill>
              <a:srgbClr val="7030A0"/>
            </a:solidFill>
            <a:latin typeface="Liberation Serif" pitchFamily="18" charset="0"/>
          </a:endParaRPr>
        </a:p>
      </dgm:t>
    </dgm:pt>
    <dgm:pt modelId="{0CF78CE1-985B-48F7-ABFB-DE1A062982F3}" type="parTrans" cxnId="{3C746F05-6EF4-4D88-A657-F6533F9A695B}">
      <dgm:prSet/>
      <dgm:spPr/>
      <dgm:t>
        <a:bodyPr/>
        <a:lstStyle/>
        <a:p>
          <a:endParaRPr lang="ru-RU"/>
        </a:p>
      </dgm:t>
    </dgm:pt>
    <dgm:pt modelId="{AE1C59F5-40AF-42FF-8BF3-F7B35EFFE149}" type="sibTrans" cxnId="{3C746F05-6EF4-4D88-A657-F6533F9A695B}">
      <dgm:prSet/>
      <dgm:spPr/>
      <dgm:t>
        <a:bodyPr/>
        <a:lstStyle/>
        <a:p>
          <a:endParaRPr lang="ru-RU"/>
        </a:p>
      </dgm:t>
    </dgm:pt>
    <dgm:pt modelId="{06F7EE54-63F8-4DBD-B4DB-19D2F916C934}" type="pres">
      <dgm:prSet presAssocID="{F26FF81F-9D20-4033-BD07-4F3FD4ECEF91}" presName="diagram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3DCDD760-9832-4CF1-97E4-655B91711997}" type="pres">
      <dgm:prSet presAssocID="{1B2335EA-A491-4F7F-89FB-00BF484642F7}" presName="node" presStyleLbl="node1" presStyleIdx="0" presStyleCnt="3" custScaleX="30462" custScaleY="24441" custLinFactNeighborX="1093" custLinFactNeighborY="-64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63CCC4A-912C-4759-B0D2-7A64F03A8AE2}" type="pres">
      <dgm:prSet presAssocID="{2B363481-156A-43FA-B942-140B181C39E4}" presName="sibTrans" presStyleCnt="0"/>
      <dgm:spPr/>
    </dgm:pt>
    <dgm:pt modelId="{97887639-A99A-4B70-9241-EB9EF95C37FF}" type="pres">
      <dgm:prSet presAssocID="{C44E44CB-A939-4222-8954-6D344277C8A1}" presName="node" presStyleLbl="node1" presStyleIdx="1" presStyleCnt="3" custScaleX="31568" custScaleY="24525" custLinFactNeighborX="-3452" custLinFactNeighborY="-644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AE42D5F-FA46-4025-B228-09974870AAB8}" type="pres">
      <dgm:prSet presAssocID="{02E5549C-97E0-400E-ADC3-AACCB5287DBB}" presName="sibTrans" presStyleCnt="0"/>
      <dgm:spPr/>
    </dgm:pt>
    <dgm:pt modelId="{88CCEA6E-65F0-45F7-AE3A-65F2B486BD37}" type="pres">
      <dgm:prSet presAssocID="{344B557D-6693-4884-891E-F71F56CD11A4}" presName="node" presStyleLbl="node1" presStyleIdx="2" presStyleCnt="3" custScaleX="22295" custScaleY="26193" custLinFactNeighborX="-10225" custLinFactNeighborY="-748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14B5134-1941-49DB-A08E-20EABACF1BE9}" type="presOf" srcId="{C44E44CB-A939-4222-8954-6D344277C8A1}" destId="{97887639-A99A-4B70-9241-EB9EF95C37FF}" srcOrd="0" destOrd="0" presId="urn:microsoft.com/office/officeart/2005/8/layout/default"/>
    <dgm:cxn modelId="{8F1C8150-78D9-4749-853C-3C0BE230227C}" type="presOf" srcId="{344B557D-6693-4884-891E-F71F56CD11A4}" destId="{88CCEA6E-65F0-45F7-AE3A-65F2B486BD37}" srcOrd="0" destOrd="0" presId="urn:microsoft.com/office/officeart/2005/8/layout/default"/>
    <dgm:cxn modelId="{75D55FBA-AB32-4D03-98A4-E8548460834D}" srcId="{F26FF81F-9D20-4033-BD07-4F3FD4ECEF91}" destId="{1B2335EA-A491-4F7F-89FB-00BF484642F7}" srcOrd="0" destOrd="0" parTransId="{1A4B4F5D-438C-4672-8874-E051E1E1E680}" sibTransId="{2B363481-156A-43FA-B942-140B181C39E4}"/>
    <dgm:cxn modelId="{CB1519C2-E8FB-4398-A6D6-24B05063D78C}" type="presOf" srcId="{F26FF81F-9D20-4033-BD07-4F3FD4ECEF91}" destId="{06F7EE54-63F8-4DBD-B4DB-19D2F916C934}" srcOrd="0" destOrd="0" presId="urn:microsoft.com/office/officeart/2005/8/layout/default"/>
    <dgm:cxn modelId="{C700639B-BC93-4721-8733-D0E55A3644D8}" type="presOf" srcId="{1B2335EA-A491-4F7F-89FB-00BF484642F7}" destId="{3DCDD760-9832-4CF1-97E4-655B91711997}" srcOrd="0" destOrd="0" presId="urn:microsoft.com/office/officeart/2005/8/layout/default"/>
    <dgm:cxn modelId="{3C746F05-6EF4-4D88-A657-F6533F9A695B}" srcId="{F26FF81F-9D20-4033-BD07-4F3FD4ECEF91}" destId="{344B557D-6693-4884-891E-F71F56CD11A4}" srcOrd="2" destOrd="0" parTransId="{0CF78CE1-985B-48F7-ABFB-DE1A062982F3}" sibTransId="{AE1C59F5-40AF-42FF-8BF3-F7B35EFFE149}"/>
    <dgm:cxn modelId="{D764DC24-E077-486D-90D0-8804A2616146}" srcId="{F26FF81F-9D20-4033-BD07-4F3FD4ECEF91}" destId="{C44E44CB-A939-4222-8954-6D344277C8A1}" srcOrd="1" destOrd="0" parTransId="{961D1E49-A21B-4829-8FA1-E689FCCBC69F}" sibTransId="{02E5549C-97E0-400E-ADC3-AACCB5287DBB}"/>
    <dgm:cxn modelId="{E7F0518A-65FE-4FB3-8A4E-863869A91CBE}" type="presParOf" srcId="{06F7EE54-63F8-4DBD-B4DB-19D2F916C934}" destId="{3DCDD760-9832-4CF1-97E4-655B91711997}" srcOrd="0" destOrd="0" presId="urn:microsoft.com/office/officeart/2005/8/layout/default"/>
    <dgm:cxn modelId="{BF3A0849-0AE6-4347-B3A6-819873C98BCF}" type="presParOf" srcId="{06F7EE54-63F8-4DBD-B4DB-19D2F916C934}" destId="{063CCC4A-912C-4759-B0D2-7A64F03A8AE2}" srcOrd="1" destOrd="0" presId="urn:microsoft.com/office/officeart/2005/8/layout/default"/>
    <dgm:cxn modelId="{96969ADE-31CB-4DD7-927F-2CBC41DB748D}" type="presParOf" srcId="{06F7EE54-63F8-4DBD-B4DB-19D2F916C934}" destId="{97887639-A99A-4B70-9241-EB9EF95C37FF}" srcOrd="2" destOrd="0" presId="urn:microsoft.com/office/officeart/2005/8/layout/default"/>
    <dgm:cxn modelId="{0262AE46-F6C4-436D-BE04-FA71810E0E40}" type="presParOf" srcId="{06F7EE54-63F8-4DBD-B4DB-19D2F916C934}" destId="{5AE42D5F-FA46-4025-B228-09974870AAB8}" srcOrd="3" destOrd="0" presId="urn:microsoft.com/office/officeart/2005/8/layout/default"/>
    <dgm:cxn modelId="{F3CA2B35-C90A-4BCC-AEBC-C5AE91C3502A}" type="presParOf" srcId="{06F7EE54-63F8-4DBD-B4DB-19D2F916C934}" destId="{88CCEA6E-65F0-45F7-AE3A-65F2B486BD37}" srcOrd="4" destOrd="0" presId="urn:microsoft.com/office/officeart/2005/8/layout/default"/>
  </dgm:cxnLst>
  <dgm:bg/>
  <dgm:whole/>
  <dgm:extLst>
    <a:ext uri="http://schemas.microsoft.com/office/drawing/2008/diagram">
      <dsp:dataModelExt xmlns:dsp="http://schemas.microsoft.com/office/drawing/2008/diagram" xmlns="" relId="rId8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85F249BF-5F85-46BE-AD8F-8CA37E49D43C}" type="doc">
      <dgm:prSet loTypeId="urn:microsoft.com/office/officeart/2008/layout/VerticalCurvedList" loCatId="list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9B89109-E194-4CAA-9788-3D16E28EC962}">
      <dgm:prSet phldrT="[Текст]"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письменном виде 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2FB29622-0109-4475-AFFE-2DFD54E26E4C}" type="par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9B9C8CF-DBBB-4078-8F68-1C073A01F66A}" type="sibTrans" cxnId="{530A0179-E02A-4E7D-8CA9-A5FACC94849A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954D828-D6ED-44DF-930F-0B9A2EFCE064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0EAF9FF8-728C-4E68-99AE-59825CF1A68E}" type="par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99D3AC5-15E3-4BD4-9C1C-D58483A5262D}" type="sibTrans" cxnId="{C619659F-941F-4EBB-9D26-D3DDBB10055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A540A98-175E-49DF-92A0-491834D171AE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gm:t>
    </dgm:pt>
    <dgm:pt modelId="{5D66846C-33FE-4689-BEBB-07D3BC2DC978}" type="par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02EF234B-7F8C-4F84-8CB8-A6EA5963DD44}" type="sibTrans" cxnId="{9B98B596-FAFE-4E1F-B586-EA6CAEA93865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17B2624-12F6-45B0-885D-3BE564034B63}">
      <dgm:prSet custT="1"/>
      <dgm:spPr>
        <a:solidFill>
          <a:schemeClr val="accent4">
            <a:lumMod val="75000"/>
          </a:schemeClr>
        </a:solidFill>
      </dgm:spPr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На личном приеме граждан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EF47F68F-7B39-430B-B879-3C2F92CF220D}" type="par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B5E41FAA-B412-44BB-92B5-F0E105FD1DD2}" type="sibTrans" cxnId="{83573B88-0741-496D-8F7F-E198719A9AED}">
      <dgm:prSet/>
      <dgm:spPr/>
      <dgm:t>
        <a:bodyPr/>
        <a:lstStyle/>
        <a:p>
          <a:endParaRPr lang="ru-RU" sz="1800" b="1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B779955-A4EB-4B8B-BA42-B228CE3D44CA}">
      <dgm:prSet custT="1"/>
      <dgm:spPr/>
      <dgm:t>
        <a:bodyPr/>
        <a:lstStyle/>
        <a:p>
          <a:r>
            <a:rPr lang="ru-RU" sz="1800" b="1" dirty="0" smtClean="0">
              <a:solidFill>
                <a:schemeClr val="tx1"/>
              </a:solidFill>
              <a:latin typeface="Liberation Serif" pitchFamily="18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dirty="0">
            <a:solidFill>
              <a:schemeClr val="tx1"/>
            </a:solidFill>
            <a:latin typeface="Liberation Serif" pitchFamily="18" charset="0"/>
            <a:cs typeface="Arial" panose="020B0604020202020204" pitchFamily="34" charset="0"/>
          </a:endParaRPr>
        </a:p>
      </dgm:t>
    </dgm:pt>
    <dgm:pt modelId="{2E6F4A54-E5DB-4E39-A7B2-4E54624312E3}" type="parTrans" cxnId="{C5A368DE-B8D6-4B77-9FDD-3B5A4D852AF9}">
      <dgm:prSet/>
      <dgm:spPr/>
      <dgm:t>
        <a:bodyPr/>
        <a:lstStyle/>
        <a:p>
          <a:endParaRPr lang="ru-RU"/>
        </a:p>
      </dgm:t>
    </dgm:pt>
    <dgm:pt modelId="{2501EB83-DD11-46D1-B6F4-44BFA1007F73}" type="sibTrans" cxnId="{C5A368DE-B8D6-4B77-9FDD-3B5A4D852AF9}">
      <dgm:prSet/>
      <dgm:spPr/>
      <dgm:t>
        <a:bodyPr/>
        <a:lstStyle/>
        <a:p>
          <a:endParaRPr lang="ru-RU"/>
        </a:p>
      </dgm:t>
    </dgm:pt>
    <dgm:pt modelId="{1F4CF7A4-D843-47A8-B874-3DB54ABFA21E}" type="pres">
      <dgm:prSet presAssocID="{85F249BF-5F85-46BE-AD8F-8CA37E49D43C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ru-RU"/>
        </a:p>
      </dgm:t>
    </dgm:pt>
    <dgm:pt modelId="{C88CE419-C7B4-4FD6-9667-0829CBC83A5B}" type="pres">
      <dgm:prSet presAssocID="{85F249BF-5F85-46BE-AD8F-8CA37E49D43C}" presName="Name1" presStyleCnt="0"/>
      <dgm:spPr/>
    </dgm:pt>
    <dgm:pt modelId="{FF04EC52-2C34-4D4F-9520-CCBBEEAE9CFA}" type="pres">
      <dgm:prSet presAssocID="{85F249BF-5F85-46BE-AD8F-8CA37E49D43C}" presName="cycle" presStyleCnt="0"/>
      <dgm:spPr/>
    </dgm:pt>
    <dgm:pt modelId="{7ADB44E8-3DA2-460D-B18D-1D9C3BECD631}" type="pres">
      <dgm:prSet presAssocID="{85F249BF-5F85-46BE-AD8F-8CA37E49D43C}" presName="srcNode" presStyleLbl="node1" presStyleIdx="0" presStyleCnt="5"/>
      <dgm:spPr/>
    </dgm:pt>
    <dgm:pt modelId="{CC4F245E-1BFA-4864-A41B-1DF74D93FC34}" type="pres">
      <dgm:prSet presAssocID="{85F249BF-5F85-46BE-AD8F-8CA37E49D43C}" presName="conn" presStyleLbl="parChTrans1D2" presStyleIdx="0" presStyleCnt="1"/>
      <dgm:spPr/>
      <dgm:t>
        <a:bodyPr/>
        <a:lstStyle/>
        <a:p>
          <a:endParaRPr lang="ru-RU"/>
        </a:p>
      </dgm:t>
    </dgm:pt>
    <dgm:pt modelId="{29F2312C-ADB3-43BB-AEB7-26518A3862F5}" type="pres">
      <dgm:prSet presAssocID="{85F249BF-5F85-46BE-AD8F-8CA37E49D43C}" presName="extraNode" presStyleLbl="node1" presStyleIdx="0" presStyleCnt="5"/>
      <dgm:spPr/>
    </dgm:pt>
    <dgm:pt modelId="{05F1B1AD-6947-4113-8FED-982FF057B814}" type="pres">
      <dgm:prSet presAssocID="{85F249BF-5F85-46BE-AD8F-8CA37E49D43C}" presName="dstNode" presStyleLbl="node1" presStyleIdx="0" presStyleCnt="5"/>
      <dgm:spPr/>
    </dgm:pt>
    <dgm:pt modelId="{07DD1142-4140-4432-B33F-5CDB83D84965}" type="pres">
      <dgm:prSet presAssocID="{A9B89109-E194-4CAA-9788-3D16E28EC962}" presName="text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0DAC53-F16C-4377-B842-FB4D1D278E60}" type="pres">
      <dgm:prSet presAssocID="{A9B89109-E194-4CAA-9788-3D16E28EC962}" presName="accent_1" presStyleCnt="0"/>
      <dgm:spPr/>
    </dgm:pt>
    <dgm:pt modelId="{F0DD063C-10F2-444C-A3F8-40B5294FB4FE}" type="pres">
      <dgm:prSet presAssocID="{A9B89109-E194-4CAA-9788-3D16E28EC962}" presName="accentRepeatNode" presStyleLbl="solidFgAcc1" presStyleIdx="0" presStyleCnt="5"/>
      <dgm:spPr>
        <a:solidFill>
          <a:schemeClr val="accent4"/>
        </a:solidFill>
        <a:ln>
          <a:solidFill>
            <a:schemeClr val="accent3"/>
          </a:solidFill>
        </a:ln>
      </dgm:spPr>
      <dgm:t>
        <a:bodyPr/>
        <a:lstStyle/>
        <a:p>
          <a:endParaRPr lang="ru-RU"/>
        </a:p>
      </dgm:t>
    </dgm:pt>
    <dgm:pt modelId="{24D41B68-8B2C-4A0D-9AF5-156554DA25F3}" type="pres">
      <dgm:prSet presAssocID="{F954D828-D6ED-44DF-930F-0B9A2EFCE064}" presName="text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053F31-FA2D-4B5E-B22C-0D853E011DD4}" type="pres">
      <dgm:prSet presAssocID="{F954D828-D6ED-44DF-930F-0B9A2EFCE064}" presName="accent_2" presStyleCnt="0"/>
      <dgm:spPr/>
    </dgm:pt>
    <dgm:pt modelId="{49E1EE34-3E18-4171-BCBC-889CE3109EFC}" type="pres">
      <dgm:prSet presAssocID="{F954D828-D6ED-44DF-930F-0B9A2EFCE064}" presName="accentRepeatNode" presStyleLbl="solidFgAcc1" presStyleIdx="1" presStyleCnt="5"/>
      <dgm:spPr>
        <a:solidFill>
          <a:srgbClr val="FFFF00"/>
        </a:solidFill>
      </dgm:spPr>
      <dgm:t>
        <a:bodyPr/>
        <a:lstStyle/>
        <a:p>
          <a:endParaRPr lang="ru-RU"/>
        </a:p>
      </dgm:t>
    </dgm:pt>
    <dgm:pt modelId="{B7AC7935-7530-45A0-8AFD-6A3FD15F4957}" type="pres">
      <dgm:prSet presAssocID="{EA540A98-175E-49DF-92A0-491834D171AE}" presName="text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D7096F9-C750-4F74-BC2B-840336F4C02F}" type="pres">
      <dgm:prSet presAssocID="{EA540A98-175E-49DF-92A0-491834D171AE}" presName="accent_3" presStyleCnt="0"/>
      <dgm:spPr/>
    </dgm:pt>
    <dgm:pt modelId="{F31C1C6E-8391-4AE7-8AD2-9E82A3E4FDB1}" type="pres">
      <dgm:prSet presAssocID="{EA540A98-175E-49DF-92A0-491834D171AE}" presName="accentRepeatNode" presStyleLbl="solidFgAcc1" presStyleIdx="2" presStyleCnt="5"/>
      <dgm:spPr>
        <a:solidFill>
          <a:schemeClr val="accent6">
            <a:lumMod val="40000"/>
            <a:lumOff val="60000"/>
          </a:schemeClr>
        </a:solidFill>
      </dgm:spPr>
      <dgm:t>
        <a:bodyPr/>
        <a:lstStyle/>
        <a:p>
          <a:endParaRPr lang="ru-RU"/>
        </a:p>
      </dgm:t>
    </dgm:pt>
    <dgm:pt modelId="{1FE945EB-81FF-4AAE-B7B2-3A9F46BFAE17}" type="pres">
      <dgm:prSet presAssocID="{C17B2624-12F6-45B0-885D-3BE564034B63}" presName="text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062DE80-9B3B-4F15-8BCC-AB3B126EBBD5}" type="pres">
      <dgm:prSet presAssocID="{C17B2624-12F6-45B0-885D-3BE564034B63}" presName="accent_4" presStyleCnt="0"/>
      <dgm:spPr/>
    </dgm:pt>
    <dgm:pt modelId="{9CA5FDD4-ED40-485D-99F7-525FEE1712FE}" type="pres">
      <dgm:prSet presAssocID="{C17B2624-12F6-45B0-885D-3BE564034B63}" presName="accentRepeatNode" presStyleLbl="solidFgAcc1" presStyleIdx="3" presStyleCnt="5"/>
      <dgm:spPr>
        <a:solidFill>
          <a:srgbClr val="7030A0"/>
        </a:solidFill>
      </dgm:spPr>
      <dgm:t>
        <a:bodyPr/>
        <a:lstStyle/>
        <a:p>
          <a:endParaRPr lang="ru-RU"/>
        </a:p>
      </dgm:t>
    </dgm:pt>
    <dgm:pt modelId="{9BCBDB46-991C-4F3D-BA58-D89C05E5E5FE}" type="pres">
      <dgm:prSet presAssocID="{3B779955-A4EB-4B8B-BA42-B228CE3D44CA}" presName="text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90B0DD2-AECC-47BC-8ED8-8A06652468BC}" type="pres">
      <dgm:prSet presAssocID="{3B779955-A4EB-4B8B-BA42-B228CE3D44CA}" presName="accent_5" presStyleCnt="0"/>
      <dgm:spPr/>
    </dgm:pt>
    <dgm:pt modelId="{F313B529-4E46-4063-AAC2-E3F0537BC438}" type="pres">
      <dgm:prSet presAssocID="{3B779955-A4EB-4B8B-BA42-B228CE3D44CA}" presName="accentRepeatNode" presStyleLbl="solidFgAcc1" presStyleIdx="4" presStyleCnt="5"/>
      <dgm:spPr>
        <a:solidFill>
          <a:srgbClr val="C00000"/>
        </a:solidFill>
      </dgm:spPr>
      <dgm:t>
        <a:bodyPr/>
        <a:lstStyle/>
        <a:p>
          <a:endParaRPr lang="ru-RU"/>
        </a:p>
      </dgm:t>
    </dgm:pt>
  </dgm:ptLst>
  <dgm:cxnLst>
    <dgm:cxn modelId="{83573B88-0741-496D-8F7F-E198719A9AED}" srcId="{85F249BF-5F85-46BE-AD8F-8CA37E49D43C}" destId="{C17B2624-12F6-45B0-885D-3BE564034B63}" srcOrd="3" destOrd="0" parTransId="{EF47F68F-7B39-430B-B879-3C2F92CF220D}" sibTransId="{B5E41FAA-B412-44BB-92B5-F0E105FD1DD2}"/>
    <dgm:cxn modelId="{9B98B596-FAFE-4E1F-B586-EA6CAEA93865}" srcId="{85F249BF-5F85-46BE-AD8F-8CA37E49D43C}" destId="{EA540A98-175E-49DF-92A0-491834D171AE}" srcOrd="2" destOrd="0" parTransId="{5D66846C-33FE-4689-BEBB-07D3BC2DC978}" sibTransId="{02EF234B-7F8C-4F84-8CB8-A6EA5963DD44}"/>
    <dgm:cxn modelId="{64A87053-EB2E-4E8C-BC31-9B77018CE682}" type="presOf" srcId="{3B779955-A4EB-4B8B-BA42-B228CE3D44CA}" destId="{9BCBDB46-991C-4F3D-BA58-D89C05E5E5FE}" srcOrd="0" destOrd="0" presId="urn:microsoft.com/office/officeart/2008/layout/VerticalCurvedList"/>
    <dgm:cxn modelId="{4266EBDB-3F93-4990-9351-630108389E45}" type="presOf" srcId="{EA540A98-175E-49DF-92A0-491834D171AE}" destId="{B7AC7935-7530-45A0-8AFD-6A3FD15F4957}" srcOrd="0" destOrd="0" presId="urn:microsoft.com/office/officeart/2008/layout/VerticalCurvedList"/>
    <dgm:cxn modelId="{2AAAF34E-45E8-4011-B03F-E745805332CA}" type="presOf" srcId="{85F249BF-5F85-46BE-AD8F-8CA37E49D43C}" destId="{1F4CF7A4-D843-47A8-B874-3DB54ABFA21E}" srcOrd="0" destOrd="0" presId="urn:microsoft.com/office/officeart/2008/layout/VerticalCurvedList"/>
    <dgm:cxn modelId="{C5A368DE-B8D6-4B77-9FDD-3B5A4D852AF9}" srcId="{85F249BF-5F85-46BE-AD8F-8CA37E49D43C}" destId="{3B779955-A4EB-4B8B-BA42-B228CE3D44CA}" srcOrd="4" destOrd="0" parTransId="{2E6F4A54-E5DB-4E39-A7B2-4E54624312E3}" sibTransId="{2501EB83-DD11-46D1-B6F4-44BFA1007F73}"/>
    <dgm:cxn modelId="{A39B3A18-AD08-416C-89A3-36C146C3B149}" type="presOf" srcId="{C17B2624-12F6-45B0-885D-3BE564034B63}" destId="{1FE945EB-81FF-4AAE-B7B2-3A9F46BFAE17}" srcOrd="0" destOrd="0" presId="urn:microsoft.com/office/officeart/2008/layout/VerticalCurvedList"/>
    <dgm:cxn modelId="{C86888E8-68FD-43D8-B1BB-3FA17B6F56C6}" type="presOf" srcId="{49B9C8CF-DBBB-4078-8F68-1C073A01F66A}" destId="{CC4F245E-1BFA-4864-A41B-1DF74D93FC34}" srcOrd="0" destOrd="0" presId="urn:microsoft.com/office/officeart/2008/layout/VerticalCurvedList"/>
    <dgm:cxn modelId="{68CCBF74-61BB-49C9-9A58-7E20633B99B5}" type="presOf" srcId="{F954D828-D6ED-44DF-930F-0B9A2EFCE064}" destId="{24D41B68-8B2C-4A0D-9AF5-156554DA25F3}" srcOrd="0" destOrd="0" presId="urn:microsoft.com/office/officeart/2008/layout/VerticalCurvedList"/>
    <dgm:cxn modelId="{CA3BA8F5-520C-4C0F-B455-40C0248C691A}" type="presOf" srcId="{A9B89109-E194-4CAA-9788-3D16E28EC962}" destId="{07DD1142-4140-4432-B33F-5CDB83D84965}" srcOrd="0" destOrd="0" presId="urn:microsoft.com/office/officeart/2008/layout/VerticalCurvedList"/>
    <dgm:cxn modelId="{C619659F-941F-4EBB-9D26-D3DDBB10055D}" srcId="{85F249BF-5F85-46BE-AD8F-8CA37E49D43C}" destId="{F954D828-D6ED-44DF-930F-0B9A2EFCE064}" srcOrd="1" destOrd="0" parTransId="{0EAF9FF8-728C-4E68-99AE-59825CF1A68E}" sibTransId="{A99D3AC5-15E3-4BD4-9C1C-D58483A5262D}"/>
    <dgm:cxn modelId="{530A0179-E02A-4E7D-8CA9-A5FACC94849A}" srcId="{85F249BF-5F85-46BE-AD8F-8CA37E49D43C}" destId="{A9B89109-E194-4CAA-9788-3D16E28EC962}" srcOrd="0" destOrd="0" parTransId="{2FB29622-0109-4475-AFFE-2DFD54E26E4C}" sibTransId="{49B9C8CF-DBBB-4078-8F68-1C073A01F66A}"/>
    <dgm:cxn modelId="{AD826BD2-9FC6-4DFE-B418-B6F07E4F150B}" type="presParOf" srcId="{1F4CF7A4-D843-47A8-B874-3DB54ABFA21E}" destId="{C88CE419-C7B4-4FD6-9667-0829CBC83A5B}" srcOrd="0" destOrd="0" presId="urn:microsoft.com/office/officeart/2008/layout/VerticalCurvedList"/>
    <dgm:cxn modelId="{EDD14C2D-AC1C-4230-BEBE-84616ACA7810}" type="presParOf" srcId="{C88CE419-C7B4-4FD6-9667-0829CBC83A5B}" destId="{FF04EC52-2C34-4D4F-9520-CCBBEEAE9CFA}" srcOrd="0" destOrd="0" presId="urn:microsoft.com/office/officeart/2008/layout/VerticalCurvedList"/>
    <dgm:cxn modelId="{9FBB3895-5F2C-42BD-8B2A-25FC3987A9BC}" type="presParOf" srcId="{FF04EC52-2C34-4D4F-9520-CCBBEEAE9CFA}" destId="{7ADB44E8-3DA2-460D-B18D-1D9C3BECD631}" srcOrd="0" destOrd="0" presId="urn:microsoft.com/office/officeart/2008/layout/VerticalCurvedList"/>
    <dgm:cxn modelId="{189E2B38-C722-43F3-BD24-D66A33BBD9B1}" type="presParOf" srcId="{FF04EC52-2C34-4D4F-9520-CCBBEEAE9CFA}" destId="{CC4F245E-1BFA-4864-A41B-1DF74D93FC34}" srcOrd="1" destOrd="0" presId="urn:microsoft.com/office/officeart/2008/layout/VerticalCurvedList"/>
    <dgm:cxn modelId="{3F29CF35-3017-4CEB-A47C-60BDDFAF7C28}" type="presParOf" srcId="{FF04EC52-2C34-4D4F-9520-CCBBEEAE9CFA}" destId="{29F2312C-ADB3-43BB-AEB7-26518A3862F5}" srcOrd="2" destOrd="0" presId="urn:microsoft.com/office/officeart/2008/layout/VerticalCurvedList"/>
    <dgm:cxn modelId="{9644905A-E400-4FB5-B735-504B03FE50B5}" type="presParOf" srcId="{FF04EC52-2C34-4D4F-9520-CCBBEEAE9CFA}" destId="{05F1B1AD-6947-4113-8FED-982FF057B814}" srcOrd="3" destOrd="0" presId="urn:microsoft.com/office/officeart/2008/layout/VerticalCurvedList"/>
    <dgm:cxn modelId="{87C34391-901B-4192-B7DA-09F03CC22F53}" type="presParOf" srcId="{C88CE419-C7B4-4FD6-9667-0829CBC83A5B}" destId="{07DD1142-4140-4432-B33F-5CDB83D84965}" srcOrd="1" destOrd="0" presId="urn:microsoft.com/office/officeart/2008/layout/VerticalCurvedList"/>
    <dgm:cxn modelId="{ADF32054-DFFF-46FB-85E4-645C1253679D}" type="presParOf" srcId="{C88CE419-C7B4-4FD6-9667-0829CBC83A5B}" destId="{190DAC53-F16C-4377-B842-FB4D1D278E60}" srcOrd="2" destOrd="0" presId="urn:microsoft.com/office/officeart/2008/layout/VerticalCurvedList"/>
    <dgm:cxn modelId="{302AAC0F-7F5A-4816-B8E3-047A976A09FE}" type="presParOf" srcId="{190DAC53-F16C-4377-B842-FB4D1D278E60}" destId="{F0DD063C-10F2-444C-A3F8-40B5294FB4FE}" srcOrd="0" destOrd="0" presId="urn:microsoft.com/office/officeart/2008/layout/VerticalCurvedList"/>
    <dgm:cxn modelId="{29CAC151-3C45-4CD7-964E-20672F908365}" type="presParOf" srcId="{C88CE419-C7B4-4FD6-9667-0829CBC83A5B}" destId="{24D41B68-8B2C-4A0D-9AF5-156554DA25F3}" srcOrd="3" destOrd="0" presId="urn:microsoft.com/office/officeart/2008/layout/VerticalCurvedList"/>
    <dgm:cxn modelId="{BD57971C-58B9-4AFD-BA59-3D13492EA45C}" type="presParOf" srcId="{C88CE419-C7B4-4FD6-9667-0829CBC83A5B}" destId="{F5053F31-FA2D-4B5E-B22C-0D853E011DD4}" srcOrd="4" destOrd="0" presId="urn:microsoft.com/office/officeart/2008/layout/VerticalCurvedList"/>
    <dgm:cxn modelId="{CA1B01B8-B6DD-4670-A056-740D2567E6B6}" type="presParOf" srcId="{F5053F31-FA2D-4B5E-B22C-0D853E011DD4}" destId="{49E1EE34-3E18-4171-BCBC-889CE3109EFC}" srcOrd="0" destOrd="0" presId="urn:microsoft.com/office/officeart/2008/layout/VerticalCurvedList"/>
    <dgm:cxn modelId="{A5C9ACED-53B9-47EE-8B3E-C976AEC9E53D}" type="presParOf" srcId="{C88CE419-C7B4-4FD6-9667-0829CBC83A5B}" destId="{B7AC7935-7530-45A0-8AFD-6A3FD15F4957}" srcOrd="5" destOrd="0" presId="urn:microsoft.com/office/officeart/2008/layout/VerticalCurvedList"/>
    <dgm:cxn modelId="{32DF432C-82D6-4A98-BED0-334317CA8CEE}" type="presParOf" srcId="{C88CE419-C7B4-4FD6-9667-0829CBC83A5B}" destId="{2D7096F9-C750-4F74-BC2B-840336F4C02F}" srcOrd="6" destOrd="0" presId="urn:microsoft.com/office/officeart/2008/layout/VerticalCurvedList"/>
    <dgm:cxn modelId="{20E4B6B0-3FC1-4C5B-80AD-6AC2ACE96320}" type="presParOf" srcId="{2D7096F9-C750-4F74-BC2B-840336F4C02F}" destId="{F31C1C6E-8391-4AE7-8AD2-9E82A3E4FDB1}" srcOrd="0" destOrd="0" presId="urn:microsoft.com/office/officeart/2008/layout/VerticalCurvedList"/>
    <dgm:cxn modelId="{76D30B35-E5AE-4567-83A2-832FEC07476F}" type="presParOf" srcId="{C88CE419-C7B4-4FD6-9667-0829CBC83A5B}" destId="{1FE945EB-81FF-4AAE-B7B2-3A9F46BFAE17}" srcOrd="7" destOrd="0" presId="urn:microsoft.com/office/officeart/2008/layout/VerticalCurvedList"/>
    <dgm:cxn modelId="{44240743-770E-4289-80F8-F715F9D5F611}" type="presParOf" srcId="{C88CE419-C7B4-4FD6-9667-0829CBC83A5B}" destId="{1062DE80-9B3B-4F15-8BCC-AB3B126EBBD5}" srcOrd="8" destOrd="0" presId="urn:microsoft.com/office/officeart/2008/layout/VerticalCurvedList"/>
    <dgm:cxn modelId="{F6523E3D-C810-4A56-B05E-93752AFD78C8}" type="presParOf" srcId="{1062DE80-9B3B-4F15-8BCC-AB3B126EBBD5}" destId="{9CA5FDD4-ED40-485D-99F7-525FEE1712FE}" srcOrd="0" destOrd="0" presId="urn:microsoft.com/office/officeart/2008/layout/VerticalCurvedList"/>
    <dgm:cxn modelId="{F2C6D843-7C76-43A2-A58A-EB62E6F969FB}" type="presParOf" srcId="{C88CE419-C7B4-4FD6-9667-0829CBC83A5B}" destId="{9BCBDB46-991C-4F3D-BA58-D89C05E5E5FE}" srcOrd="9" destOrd="0" presId="urn:microsoft.com/office/officeart/2008/layout/VerticalCurvedList"/>
    <dgm:cxn modelId="{2D4A4CF8-3C74-4192-B7D9-EAF1F5629804}" type="presParOf" srcId="{C88CE419-C7B4-4FD6-9667-0829CBC83A5B}" destId="{A90B0DD2-AECC-47BC-8ED8-8A06652468BC}" srcOrd="10" destOrd="0" presId="urn:microsoft.com/office/officeart/2008/layout/VerticalCurvedList"/>
    <dgm:cxn modelId="{44A3C58F-526D-47D2-9836-3029837682D1}" type="presParOf" srcId="{A90B0DD2-AECC-47BC-8ED8-8A06652468BC}" destId="{F313B529-4E46-4063-AAC2-E3F0537BC438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9E22CB5F-F2AB-47B0-A67D-CE30C62D4467}" type="doc">
      <dgm:prSet loTypeId="urn:microsoft.com/office/officeart/2005/8/layout/vList5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039AD85-9BE5-4B5C-A519-FCD0E860C5FF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Повышение качества предоставления государственных услуг, включая расширения доли граждан, имеющих доступ к получению государственных услуг по принципу одного окна», в т.ч. В многофункциональных центрах предоставления государственных услуг, и доли граждан, использующих механизм получения государственных услуг в электронной форме</a:t>
          </a:r>
          <a:endParaRPr lang="ru-RU" sz="1600" dirty="0">
            <a:latin typeface="Liberation Serif" pitchFamily="18" charset="0"/>
          </a:endParaRPr>
        </a:p>
      </dgm:t>
    </dgm:pt>
    <dgm:pt modelId="{230E3B39-DF95-4AC9-BBA0-692DC0B4D341}" type="parTrans" cxnId="{6B02C560-D0CA-4E41-AF44-EE514ECD3444}">
      <dgm:prSet/>
      <dgm:spPr/>
      <dgm:t>
        <a:bodyPr/>
        <a:lstStyle/>
        <a:p>
          <a:endParaRPr lang="ru-RU"/>
        </a:p>
      </dgm:t>
    </dgm:pt>
    <dgm:pt modelId="{495B1574-36C1-4D39-812B-98FFCF3C34B1}" type="sibTrans" cxnId="{6B02C560-D0CA-4E41-AF44-EE514ECD3444}">
      <dgm:prSet/>
      <dgm:spPr/>
      <dgm:t>
        <a:bodyPr/>
        <a:lstStyle/>
        <a:p>
          <a:endParaRPr lang="ru-RU"/>
        </a:p>
      </dgm:t>
    </dgm:pt>
    <dgm:pt modelId="{D2A1E79D-AB84-4F88-BD14-3F3F7A67549D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Организация и проведение разъяснительной работы среди граждан о регламентации порядка предоставления государственных услуг</a:t>
          </a:r>
          <a:endParaRPr lang="ru-RU" sz="1600" dirty="0">
            <a:latin typeface="Liberation Serif" pitchFamily="18" charset="0"/>
          </a:endParaRPr>
        </a:p>
      </dgm:t>
    </dgm:pt>
    <dgm:pt modelId="{64D08998-7D61-4EF6-975B-6CA3B2EACAF4}" type="parTrans" cxnId="{3D974AFB-823F-422F-932F-E5B97D0D562C}">
      <dgm:prSet/>
      <dgm:spPr/>
      <dgm:t>
        <a:bodyPr/>
        <a:lstStyle/>
        <a:p>
          <a:endParaRPr lang="ru-RU"/>
        </a:p>
      </dgm:t>
    </dgm:pt>
    <dgm:pt modelId="{F3C00055-B41F-4A6A-B9BF-AB9FC7F4051D}" type="sibTrans" cxnId="{3D974AFB-823F-422F-932F-E5B97D0D562C}">
      <dgm:prSet/>
      <dgm:spPr/>
      <dgm:t>
        <a:bodyPr/>
        <a:lstStyle/>
        <a:p>
          <a:endParaRPr lang="ru-RU"/>
        </a:p>
      </dgm:t>
    </dgm:pt>
    <dgm:pt modelId="{EA27CD16-BBED-45B2-AAD6-3BE2BDC20256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2019 год – 12 643 чел</a:t>
          </a:r>
          <a:endParaRPr lang="ru-RU" sz="1600" dirty="0">
            <a:latin typeface="Liberation Serif" pitchFamily="18" charset="0"/>
          </a:endParaRPr>
        </a:p>
      </dgm:t>
    </dgm:pt>
    <dgm:pt modelId="{8831D9FD-8D77-40AD-AAF9-C98393A0E124}" type="parTrans" cxnId="{37B1426A-E018-4E12-9B25-457FF9A414C0}">
      <dgm:prSet/>
      <dgm:spPr/>
      <dgm:t>
        <a:bodyPr/>
        <a:lstStyle/>
        <a:p>
          <a:endParaRPr lang="ru-RU"/>
        </a:p>
      </dgm:t>
    </dgm:pt>
    <dgm:pt modelId="{A6648923-8F49-4722-8F4D-21E03E30E4D6}" type="sibTrans" cxnId="{37B1426A-E018-4E12-9B25-457FF9A414C0}">
      <dgm:prSet/>
      <dgm:spPr/>
      <dgm:t>
        <a:bodyPr/>
        <a:lstStyle/>
        <a:p>
          <a:endParaRPr lang="ru-RU"/>
        </a:p>
      </dgm:t>
    </dgm:pt>
    <dgm:pt modelId="{20097CDF-432A-40AB-A63E-F576C0B5364E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2019 год  - 7 531 чел</a:t>
          </a:r>
          <a:r>
            <a:rPr lang="ru-RU" sz="1600" dirty="0" smtClean="0"/>
            <a:t>.</a:t>
          </a:r>
          <a:endParaRPr lang="ru-RU" sz="1600" dirty="0"/>
        </a:p>
      </dgm:t>
    </dgm:pt>
    <dgm:pt modelId="{92F7D1EC-CD9B-4417-BD97-D7BEC8AC9482}" type="parTrans" cxnId="{2A790556-68FC-47A2-92D9-9115295FB3A5}">
      <dgm:prSet/>
      <dgm:spPr/>
      <dgm:t>
        <a:bodyPr/>
        <a:lstStyle/>
        <a:p>
          <a:endParaRPr lang="ru-RU"/>
        </a:p>
      </dgm:t>
    </dgm:pt>
    <dgm:pt modelId="{7174D92D-89B4-48F9-BB6F-7CC9A89C24BD}" type="sibTrans" cxnId="{2A790556-68FC-47A2-92D9-9115295FB3A5}">
      <dgm:prSet/>
      <dgm:spPr/>
      <dgm:t>
        <a:bodyPr/>
        <a:lstStyle/>
        <a:p>
          <a:endParaRPr lang="ru-RU"/>
        </a:p>
      </dgm:t>
    </dgm:pt>
    <dgm:pt modelId="{BA60FDFA-5F88-4904-924E-B419DE16578A}">
      <dgm:prSet phldrT="[Текст]"/>
      <dgm:spPr/>
      <dgm:t>
        <a:bodyPr/>
        <a:lstStyle/>
        <a:p>
          <a:endParaRPr lang="ru-RU" sz="2400" dirty="0"/>
        </a:p>
      </dgm:t>
    </dgm:pt>
    <dgm:pt modelId="{65B83DB8-7B3E-4692-AA97-69A9D4BA7F08}" type="parTrans" cxnId="{1F0499F5-910F-4376-8B32-9E2D568CCFF1}">
      <dgm:prSet/>
      <dgm:spPr/>
      <dgm:t>
        <a:bodyPr/>
        <a:lstStyle/>
        <a:p>
          <a:endParaRPr lang="ru-RU"/>
        </a:p>
      </dgm:t>
    </dgm:pt>
    <dgm:pt modelId="{13213D91-91C5-4A1E-98D0-D5F5B60FC509}" type="sibTrans" cxnId="{1F0499F5-910F-4376-8B32-9E2D568CCFF1}">
      <dgm:prSet/>
      <dgm:spPr/>
      <dgm:t>
        <a:bodyPr/>
        <a:lstStyle/>
        <a:p>
          <a:endParaRPr lang="ru-RU"/>
        </a:p>
      </dgm:t>
    </dgm:pt>
    <dgm:pt modelId="{65316561-136B-44D2-A1E1-46EB9E8479CA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2018 год – 12 124 чел</a:t>
          </a:r>
          <a:endParaRPr lang="ru-RU" sz="1600" dirty="0">
            <a:latin typeface="Liberation Serif" pitchFamily="18" charset="0"/>
          </a:endParaRPr>
        </a:p>
      </dgm:t>
    </dgm:pt>
    <dgm:pt modelId="{67905967-B501-4534-8726-5ED8B4FBB731}" type="parTrans" cxnId="{6A1F0B4B-D804-40C7-9FEA-C9059DB5BF35}">
      <dgm:prSet/>
      <dgm:spPr/>
      <dgm:t>
        <a:bodyPr/>
        <a:lstStyle/>
        <a:p>
          <a:endParaRPr lang="ru-RU"/>
        </a:p>
      </dgm:t>
    </dgm:pt>
    <dgm:pt modelId="{453D2577-8D0B-4145-B79F-291E6483F295}" type="sibTrans" cxnId="{6A1F0B4B-D804-40C7-9FEA-C9059DB5BF35}">
      <dgm:prSet/>
      <dgm:spPr/>
      <dgm:t>
        <a:bodyPr/>
        <a:lstStyle/>
        <a:p>
          <a:endParaRPr lang="ru-RU"/>
        </a:p>
      </dgm:t>
    </dgm:pt>
    <dgm:pt modelId="{F2AC42AE-C4EE-4672-B3DB-FDF0FEC380D2}">
      <dgm:prSet phldrT="[Текст]"/>
      <dgm:spPr/>
      <dgm:t>
        <a:bodyPr/>
        <a:lstStyle/>
        <a:p>
          <a:endParaRPr lang="ru-RU" sz="2500" dirty="0"/>
        </a:p>
      </dgm:t>
    </dgm:pt>
    <dgm:pt modelId="{4A486929-24FE-4829-A53E-9F73EAC8260B}" type="parTrans" cxnId="{19F2DCC8-538C-46DF-8228-3757EDC0C04B}">
      <dgm:prSet/>
      <dgm:spPr/>
      <dgm:t>
        <a:bodyPr/>
        <a:lstStyle/>
        <a:p>
          <a:endParaRPr lang="ru-RU"/>
        </a:p>
      </dgm:t>
    </dgm:pt>
    <dgm:pt modelId="{4DA08C10-EC67-4BF6-A03B-F0644E7A05E1}" type="sibTrans" cxnId="{19F2DCC8-538C-46DF-8228-3757EDC0C04B}">
      <dgm:prSet/>
      <dgm:spPr/>
      <dgm:t>
        <a:bodyPr/>
        <a:lstStyle/>
        <a:p>
          <a:endParaRPr lang="ru-RU"/>
        </a:p>
      </dgm:t>
    </dgm:pt>
    <dgm:pt modelId="{E2F0898B-9F60-435F-B1FA-FE8E4DAB12E8}">
      <dgm:prSet phldrT="[Текст]"/>
      <dgm:spPr/>
      <dgm:t>
        <a:bodyPr/>
        <a:lstStyle/>
        <a:p>
          <a:endParaRPr lang="ru-RU" sz="2500" dirty="0"/>
        </a:p>
      </dgm:t>
    </dgm:pt>
    <dgm:pt modelId="{E82D0AA7-B21F-4B06-83A2-66D75F8911E1}" type="parTrans" cxnId="{0B978A3C-6A3F-45E7-B283-D588467F6810}">
      <dgm:prSet/>
      <dgm:spPr/>
      <dgm:t>
        <a:bodyPr/>
        <a:lstStyle/>
        <a:p>
          <a:endParaRPr lang="ru-RU"/>
        </a:p>
      </dgm:t>
    </dgm:pt>
    <dgm:pt modelId="{CDC6718A-7808-48D5-AEF5-AAEA57ADEDEA}" type="sibTrans" cxnId="{0B978A3C-6A3F-45E7-B283-D588467F6810}">
      <dgm:prSet/>
      <dgm:spPr/>
      <dgm:t>
        <a:bodyPr/>
        <a:lstStyle/>
        <a:p>
          <a:endParaRPr lang="ru-RU"/>
        </a:p>
      </dgm:t>
    </dgm:pt>
    <dgm:pt modelId="{0D096982-0D3C-44F4-87E3-776BDBBED9AB}">
      <dgm:prSet phldrT="[Текст]" custT="1"/>
      <dgm:spPr/>
      <dgm:t>
        <a:bodyPr/>
        <a:lstStyle/>
        <a:p>
          <a:r>
            <a:rPr lang="ru-RU" sz="1600" dirty="0" smtClean="0">
              <a:latin typeface="Liberation Serif" pitchFamily="18" charset="0"/>
            </a:rPr>
            <a:t>2018 год  - 6 454чел.</a:t>
          </a:r>
          <a:endParaRPr lang="ru-RU" sz="1600" dirty="0">
            <a:latin typeface="Liberation Serif" pitchFamily="18" charset="0"/>
          </a:endParaRPr>
        </a:p>
      </dgm:t>
    </dgm:pt>
    <dgm:pt modelId="{097EDB1C-4E3E-447F-A1A4-98EC955B9337}" type="parTrans" cxnId="{C793C467-28E9-402A-B8E5-16F76534F4AD}">
      <dgm:prSet/>
      <dgm:spPr/>
      <dgm:t>
        <a:bodyPr/>
        <a:lstStyle/>
        <a:p>
          <a:endParaRPr lang="ru-RU"/>
        </a:p>
      </dgm:t>
    </dgm:pt>
    <dgm:pt modelId="{34D17FBE-0C4C-43C4-9848-4F504FC368FC}" type="sibTrans" cxnId="{C793C467-28E9-402A-B8E5-16F76534F4AD}">
      <dgm:prSet/>
      <dgm:spPr/>
      <dgm:t>
        <a:bodyPr/>
        <a:lstStyle/>
        <a:p>
          <a:endParaRPr lang="ru-RU"/>
        </a:p>
      </dgm:t>
    </dgm:pt>
    <dgm:pt modelId="{1E73BBB1-605B-45F1-9635-AE9726532903}">
      <dgm:prSet phldrT="[Текст]" custT="1"/>
      <dgm:spPr/>
      <dgm:t>
        <a:bodyPr/>
        <a:lstStyle/>
        <a:p>
          <a:endParaRPr lang="ru-RU" sz="1600" dirty="0"/>
        </a:p>
      </dgm:t>
    </dgm:pt>
    <dgm:pt modelId="{BEDAC006-8371-4511-B66E-544F43110A30}" type="parTrans" cxnId="{5338838E-466F-43C0-A962-46FE9F357519}">
      <dgm:prSet/>
      <dgm:spPr/>
    </dgm:pt>
    <dgm:pt modelId="{0DCD1549-E18C-4FCF-A3DA-BDB0983372F8}" type="sibTrans" cxnId="{5338838E-466F-43C0-A962-46FE9F357519}">
      <dgm:prSet/>
      <dgm:spPr/>
    </dgm:pt>
    <dgm:pt modelId="{04346B09-AEBC-4558-8E79-B74D3E8AB0A7}">
      <dgm:prSet phldrT="[Текст]" custT="1"/>
      <dgm:spPr/>
      <dgm:t>
        <a:bodyPr/>
        <a:lstStyle/>
        <a:p>
          <a:endParaRPr lang="ru-RU" sz="1600" dirty="0"/>
        </a:p>
      </dgm:t>
    </dgm:pt>
    <dgm:pt modelId="{9CF214B8-577F-4E81-AF2E-9881FBD8F172}" type="parTrans" cxnId="{A523B32F-E31E-4152-AABC-B56D68B41E5E}">
      <dgm:prSet/>
      <dgm:spPr/>
    </dgm:pt>
    <dgm:pt modelId="{C9E0B8AE-CDF9-469D-8B31-8ACF108D2BFC}" type="sibTrans" cxnId="{A523B32F-E31E-4152-AABC-B56D68B41E5E}">
      <dgm:prSet/>
      <dgm:spPr/>
    </dgm:pt>
    <dgm:pt modelId="{CB2E2BE6-DFA4-48FC-ADAB-F4F4E6FF4A12}" type="pres">
      <dgm:prSet presAssocID="{9E22CB5F-F2AB-47B0-A67D-CE30C62D4467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4C4B4C6-410F-48EC-8E66-D5D80A0E2929}" type="pres">
      <dgm:prSet presAssocID="{E039AD85-9BE5-4B5C-A519-FCD0E860C5FF}" presName="linNode" presStyleCnt="0"/>
      <dgm:spPr/>
    </dgm:pt>
    <dgm:pt modelId="{AAEDA528-902C-4B9D-83E8-8387A78B3244}" type="pres">
      <dgm:prSet presAssocID="{E039AD85-9BE5-4B5C-A519-FCD0E860C5FF}" presName="parentText" presStyleLbl="node1" presStyleIdx="0" presStyleCnt="2" custScaleX="171319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1B2C3A3-30F4-43B4-A1C0-036684AEB25E}" type="pres">
      <dgm:prSet presAssocID="{E039AD85-9BE5-4B5C-A519-FCD0E860C5FF}" presName="descendantText" presStyleLbl="alignAccFollowNode1" presStyleIdx="0" presStyleCnt="2" custScaleX="56013" custScaleY="12537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35DC109-3C7B-4B81-9F60-B35A208ADCBB}" type="pres">
      <dgm:prSet presAssocID="{495B1574-36C1-4D39-812B-98FFCF3C34B1}" presName="sp" presStyleCnt="0"/>
      <dgm:spPr/>
    </dgm:pt>
    <dgm:pt modelId="{FE55DAEA-B57B-4841-A5D0-36CED375C6FA}" type="pres">
      <dgm:prSet presAssocID="{D2A1E79D-AB84-4F88-BD14-3F3F7A67549D}" presName="linNode" presStyleCnt="0"/>
      <dgm:spPr/>
    </dgm:pt>
    <dgm:pt modelId="{C3418461-1E31-4ECA-B72D-BB82E27E36CD}" type="pres">
      <dgm:prSet presAssocID="{D2A1E79D-AB84-4F88-BD14-3F3F7A67549D}" presName="parentText" presStyleLbl="node1" presStyleIdx="1" presStyleCnt="2" custScaleX="289027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F127011-24B1-4CA8-B3B9-74A7FE994A42}" type="pres">
      <dgm:prSet presAssocID="{D2A1E79D-AB84-4F88-BD14-3F3F7A67549D}" presName="descendantText" presStyleLbl="alignAccFollowNode1" presStyleIdx="1" presStyleCnt="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B02C560-D0CA-4E41-AF44-EE514ECD3444}" srcId="{9E22CB5F-F2AB-47B0-A67D-CE30C62D4467}" destId="{E039AD85-9BE5-4B5C-A519-FCD0E860C5FF}" srcOrd="0" destOrd="0" parTransId="{230E3B39-DF95-4AC9-BBA0-692DC0B4D341}" sibTransId="{495B1574-36C1-4D39-812B-98FFCF3C34B1}"/>
    <dgm:cxn modelId="{1F0499F5-910F-4376-8B32-9E2D568CCFF1}" srcId="{E039AD85-9BE5-4B5C-A519-FCD0E860C5FF}" destId="{BA60FDFA-5F88-4904-924E-B419DE16578A}" srcOrd="0" destOrd="0" parTransId="{65B83DB8-7B3E-4692-AA97-69A9D4BA7F08}" sibTransId="{13213D91-91C5-4A1E-98D0-D5F5B60FC509}"/>
    <dgm:cxn modelId="{6FE1CDFC-F4E7-4084-BF53-2B1E32D362D4}" type="presOf" srcId="{BA60FDFA-5F88-4904-924E-B419DE16578A}" destId="{61B2C3A3-30F4-43B4-A1C0-036684AEB25E}" srcOrd="0" destOrd="0" presId="urn:microsoft.com/office/officeart/2005/8/layout/vList5"/>
    <dgm:cxn modelId="{E66D29E8-6D28-44AD-B510-7A7C30145742}" type="presOf" srcId="{65316561-136B-44D2-A1E1-46EB9E8479CA}" destId="{61B2C3A3-30F4-43B4-A1C0-036684AEB25E}" srcOrd="0" destOrd="1" presId="urn:microsoft.com/office/officeart/2005/8/layout/vList5"/>
    <dgm:cxn modelId="{3D974AFB-823F-422F-932F-E5B97D0D562C}" srcId="{9E22CB5F-F2AB-47B0-A67D-CE30C62D4467}" destId="{D2A1E79D-AB84-4F88-BD14-3F3F7A67549D}" srcOrd="1" destOrd="0" parTransId="{64D08998-7D61-4EF6-975B-6CA3B2EACAF4}" sibTransId="{F3C00055-B41F-4A6A-B9BF-AB9FC7F4051D}"/>
    <dgm:cxn modelId="{69311FD9-D5A2-46C9-8DCC-35DDB52B27BE}" type="presOf" srcId="{20097CDF-432A-40AB-A63E-F576C0B5364E}" destId="{BF127011-24B1-4CA8-B3B9-74A7FE994A42}" srcOrd="0" destOrd="3" presId="urn:microsoft.com/office/officeart/2005/8/layout/vList5"/>
    <dgm:cxn modelId="{5338838E-466F-43C0-A962-46FE9F357519}" srcId="{D2A1E79D-AB84-4F88-BD14-3F3F7A67549D}" destId="{1E73BBB1-605B-45F1-9635-AE9726532903}" srcOrd="5" destOrd="0" parTransId="{BEDAC006-8371-4511-B66E-544F43110A30}" sibTransId="{0DCD1549-E18C-4FCF-A3DA-BDB0983372F8}"/>
    <dgm:cxn modelId="{8A25A0DA-89F5-4468-A906-BB562432E33A}" type="presOf" srcId="{E039AD85-9BE5-4B5C-A519-FCD0E860C5FF}" destId="{AAEDA528-902C-4B9D-83E8-8387A78B3244}" srcOrd="0" destOrd="0" presId="urn:microsoft.com/office/officeart/2005/8/layout/vList5"/>
    <dgm:cxn modelId="{1EB9F2B9-FAC7-40C8-9DFA-3EC56C71F439}" type="presOf" srcId="{E2F0898B-9F60-435F-B1FA-FE8E4DAB12E8}" destId="{BF127011-24B1-4CA8-B3B9-74A7FE994A42}" srcOrd="0" destOrd="1" presId="urn:microsoft.com/office/officeart/2005/8/layout/vList5"/>
    <dgm:cxn modelId="{6A1F0B4B-D804-40C7-9FEA-C9059DB5BF35}" srcId="{E039AD85-9BE5-4B5C-A519-FCD0E860C5FF}" destId="{65316561-136B-44D2-A1E1-46EB9E8479CA}" srcOrd="1" destOrd="0" parTransId="{67905967-B501-4534-8726-5ED8B4FBB731}" sibTransId="{453D2577-8D0B-4145-B79F-291E6483F295}"/>
    <dgm:cxn modelId="{C793C467-28E9-402A-B8E5-16F76534F4AD}" srcId="{D2A1E79D-AB84-4F88-BD14-3F3F7A67549D}" destId="{0D096982-0D3C-44F4-87E3-776BDBBED9AB}" srcOrd="2" destOrd="0" parTransId="{097EDB1C-4E3E-447F-A1A4-98EC955B9337}" sibTransId="{34D17FBE-0C4C-43C4-9848-4F504FC368FC}"/>
    <dgm:cxn modelId="{19F2DCC8-538C-46DF-8228-3757EDC0C04B}" srcId="{D2A1E79D-AB84-4F88-BD14-3F3F7A67549D}" destId="{F2AC42AE-C4EE-4672-B3DB-FDF0FEC380D2}" srcOrd="0" destOrd="0" parTransId="{4A486929-24FE-4829-A53E-9F73EAC8260B}" sibTransId="{4DA08C10-EC67-4BF6-A03B-F0644E7A05E1}"/>
    <dgm:cxn modelId="{A523B32F-E31E-4152-AABC-B56D68B41E5E}" srcId="{D2A1E79D-AB84-4F88-BD14-3F3F7A67549D}" destId="{04346B09-AEBC-4558-8E79-B74D3E8AB0A7}" srcOrd="4" destOrd="0" parTransId="{9CF214B8-577F-4E81-AF2E-9881FBD8F172}" sibTransId="{C9E0B8AE-CDF9-469D-8B31-8ACF108D2BFC}"/>
    <dgm:cxn modelId="{36C2568B-BEA5-41F3-BB90-D71366998610}" type="presOf" srcId="{F2AC42AE-C4EE-4672-B3DB-FDF0FEC380D2}" destId="{BF127011-24B1-4CA8-B3B9-74A7FE994A42}" srcOrd="0" destOrd="0" presId="urn:microsoft.com/office/officeart/2005/8/layout/vList5"/>
    <dgm:cxn modelId="{DCC9F54B-7958-457C-A30F-33E68BC8A7E1}" type="presOf" srcId="{0D096982-0D3C-44F4-87E3-776BDBBED9AB}" destId="{BF127011-24B1-4CA8-B3B9-74A7FE994A42}" srcOrd="0" destOrd="2" presId="urn:microsoft.com/office/officeart/2005/8/layout/vList5"/>
    <dgm:cxn modelId="{B238AC6F-0F03-40B9-8001-34DB1DC1419C}" type="presOf" srcId="{1E73BBB1-605B-45F1-9635-AE9726532903}" destId="{BF127011-24B1-4CA8-B3B9-74A7FE994A42}" srcOrd="0" destOrd="5" presId="urn:microsoft.com/office/officeart/2005/8/layout/vList5"/>
    <dgm:cxn modelId="{0B978A3C-6A3F-45E7-B283-D588467F6810}" srcId="{D2A1E79D-AB84-4F88-BD14-3F3F7A67549D}" destId="{E2F0898B-9F60-435F-B1FA-FE8E4DAB12E8}" srcOrd="1" destOrd="0" parTransId="{E82D0AA7-B21F-4B06-83A2-66D75F8911E1}" sibTransId="{CDC6718A-7808-48D5-AEF5-AAEA57ADEDEA}"/>
    <dgm:cxn modelId="{6F222917-A39C-4C11-93F9-F5DE69559A92}" type="presOf" srcId="{04346B09-AEBC-4558-8E79-B74D3E8AB0A7}" destId="{BF127011-24B1-4CA8-B3B9-74A7FE994A42}" srcOrd="0" destOrd="4" presId="urn:microsoft.com/office/officeart/2005/8/layout/vList5"/>
    <dgm:cxn modelId="{2A790556-68FC-47A2-92D9-9115295FB3A5}" srcId="{D2A1E79D-AB84-4F88-BD14-3F3F7A67549D}" destId="{20097CDF-432A-40AB-A63E-F576C0B5364E}" srcOrd="3" destOrd="0" parTransId="{92F7D1EC-CD9B-4417-BD97-D7BEC8AC9482}" sibTransId="{7174D92D-89B4-48F9-BB6F-7CC9A89C24BD}"/>
    <dgm:cxn modelId="{B21ACB12-E59D-45F7-BF4B-85F786981814}" type="presOf" srcId="{EA27CD16-BBED-45B2-AAD6-3BE2BDC20256}" destId="{61B2C3A3-30F4-43B4-A1C0-036684AEB25E}" srcOrd="0" destOrd="2" presId="urn:microsoft.com/office/officeart/2005/8/layout/vList5"/>
    <dgm:cxn modelId="{37B1426A-E018-4E12-9B25-457FF9A414C0}" srcId="{E039AD85-9BE5-4B5C-A519-FCD0E860C5FF}" destId="{EA27CD16-BBED-45B2-AAD6-3BE2BDC20256}" srcOrd="2" destOrd="0" parTransId="{8831D9FD-8D77-40AD-AAF9-C98393A0E124}" sibTransId="{A6648923-8F49-4722-8F4D-21E03E30E4D6}"/>
    <dgm:cxn modelId="{90BEA715-BF6A-4AF0-9DEC-BA8751E506A1}" type="presOf" srcId="{9E22CB5F-F2AB-47B0-A67D-CE30C62D4467}" destId="{CB2E2BE6-DFA4-48FC-ADAB-F4F4E6FF4A12}" srcOrd="0" destOrd="0" presId="urn:microsoft.com/office/officeart/2005/8/layout/vList5"/>
    <dgm:cxn modelId="{559B8934-73CD-4BED-8510-F8A8499313D5}" type="presOf" srcId="{D2A1E79D-AB84-4F88-BD14-3F3F7A67549D}" destId="{C3418461-1E31-4ECA-B72D-BB82E27E36CD}" srcOrd="0" destOrd="0" presId="urn:microsoft.com/office/officeart/2005/8/layout/vList5"/>
    <dgm:cxn modelId="{366AA867-8743-4840-9106-98A8F8654D6B}" type="presParOf" srcId="{CB2E2BE6-DFA4-48FC-ADAB-F4F4E6FF4A12}" destId="{44C4B4C6-410F-48EC-8E66-D5D80A0E2929}" srcOrd="0" destOrd="0" presId="urn:microsoft.com/office/officeart/2005/8/layout/vList5"/>
    <dgm:cxn modelId="{6B1F8B20-158B-4493-A381-F6AFAB2A9684}" type="presParOf" srcId="{44C4B4C6-410F-48EC-8E66-D5D80A0E2929}" destId="{AAEDA528-902C-4B9D-83E8-8387A78B3244}" srcOrd="0" destOrd="0" presId="urn:microsoft.com/office/officeart/2005/8/layout/vList5"/>
    <dgm:cxn modelId="{4921CF28-94E4-449B-BE7C-91DCAA7F330B}" type="presParOf" srcId="{44C4B4C6-410F-48EC-8E66-D5D80A0E2929}" destId="{61B2C3A3-30F4-43B4-A1C0-036684AEB25E}" srcOrd="1" destOrd="0" presId="urn:microsoft.com/office/officeart/2005/8/layout/vList5"/>
    <dgm:cxn modelId="{E43E585C-4F6F-48D6-BCC2-C2AC6CB14D0F}" type="presParOf" srcId="{CB2E2BE6-DFA4-48FC-ADAB-F4F4E6FF4A12}" destId="{A35DC109-3C7B-4B81-9F60-B35A208ADCBB}" srcOrd="1" destOrd="0" presId="urn:microsoft.com/office/officeart/2005/8/layout/vList5"/>
    <dgm:cxn modelId="{32E223C5-7E5C-4001-8418-C9549A2DA400}" type="presParOf" srcId="{CB2E2BE6-DFA4-48FC-ADAB-F4F4E6FF4A12}" destId="{FE55DAEA-B57B-4841-A5D0-36CED375C6FA}" srcOrd="2" destOrd="0" presId="urn:microsoft.com/office/officeart/2005/8/layout/vList5"/>
    <dgm:cxn modelId="{D070B298-AFC6-475B-B644-B0AD1A6048FD}" type="presParOf" srcId="{FE55DAEA-B57B-4841-A5D0-36CED375C6FA}" destId="{C3418461-1E31-4ECA-B72D-BB82E27E36CD}" srcOrd="0" destOrd="0" presId="urn:microsoft.com/office/officeart/2005/8/layout/vList5"/>
    <dgm:cxn modelId="{710242EE-2E3E-40BC-A059-8ECC0A92B3BD}" type="presParOf" srcId="{FE55DAEA-B57B-4841-A5D0-36CED375C6FA}" destId="{BF127011-24B1-4CA8-B3B9-74A7FE994A42}" srcOrd="1" destOrd="0" presId="urn:microsoft.com/office/officeart/2005/8/layout/vList5"/>
  </dgm:cxnLst>
  <dgm:bg/>
  <dgm:whole/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l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Управления социальной политики по Орджоникидзевскому району города Екатеринбурга не поступали.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l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по Орджоникидзевскому району города Екатеринбурга по «телефону доверия» не поступали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7D995781-12E1-4419-B45B-5A8E3AF2833C}">
      <dgm:prSet phldrT="[Текст]" custT="1"/>
      <dgm:spPr/>
      <dgm:t>
        <a:bodyPr/>
        <a:lstStyle/>
        <a:p>
          <a:endParaRPr lang="ru-RU" sz="1600" b="1" u="none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3C46076-21E9-4661-AE25-BD0461EF9B1B}" type="par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712E116-4B5C-4CA9-A56B-2C4C9FED2822}" type="sibTrans" cxnId="{FCECC7BA-BEDB-4591-8A15-9D7197059311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EDE9554D-80A5-4DF5-9FE0-025F22670B6A}">
      <dgm:prSet custT="1"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78A745-A804-4C54-B751-4C5BC44DAE27}" type="par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1E7A91D9-DFAA-4547-BC3E-D8CE258F5519}" type="sibTrans" cxnId="{B140B7C8-B6B5-4C1C-AE5F-215C29CFCF3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5079630-DC76-43C3-A078-7E38E6B37D90}">
      <dgm:prSet custT="1"/>
      <dgm:spPr/>
      <dgm:t>
        <a:bodyPr/>
        <a:lstStyle/>
        <a:p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по Орджоникидзевскому району города Екатеринбурга установленного порядка сообщения о получения подарка не выявлены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E8A35252-F5C3-41F3-9CFC-A6B6E8AA74C5}" type="par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02656B1-C99E-45AB-8DDE-205B7F4D38D5}" type="sibTrans" cxnId="{94F24E34-9917-4F43-A190-BDCE556CA9A0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4875DB90-E4FD-4995-A672-D2C0C144A1D3}">
      <dgm:prSet phldrT="[Текст]" custT="1"/>
      <dgm:spPr/>
      <dgm:t>
        <a:bodyPr/>
        <a:lstStyle/>
        <a:p>
          <a:pPr algn="l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по Орджоникидзевскому району города Екатеринбурга, не выявлены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EB3AB627-C2A9-4243-96B3-02585C943757}" type="sib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81E7B2F4-0797-45AD-8B31-51AE83428DB2}" type="parTrans" cxnId="{03B2D2EA-F3AD-45E8-AC81-01C7810599E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4" custScaleY="1285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4" custScaleY="12763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1F72CBC-0995-41E1-8023-89E5B624AFB3}" type="pres">
      <dgm:prSet presAssocID="{7D995781-12E1-4419-B45B-5A8E3AF2833C}" presName="composite" presStyleCnt="0"/>
      <dgm:spPr/>
      <dgm:t>
        <a:bodyPr/>
        <a:lstStyle/>
        <a:p>
          <a:endParaRPr lang="ru-RU"/>
        </a:p>
      </dgm:t>
    </dgm:pt>
    <dgm:pt modelId="{64EB2BE6-13B2-472B-A8F8-9195DD22749D}" type="pres">
      <dgm:prSet presAssocID="{7D995781-12E1-4419-B45B-5A8E3AF2833C}" presName="parentText" presStyleLbl="alignNode1" presStyleIdx="2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C5A9139-1E26-4D70-913C-FA3DB144623E}" type="pres">
      <dgm:prSet presAssocID="{7D995781-12E1-4419-B45B-5A8E3AF2833C}" presName="descendantText" presStyleLbl="alignAcc1" presStyleIdx="2" presStyleCnt="4" custScaleY="12131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0E6E38-AF59-4193-9D15-1B91FC1A2A71}" type="pres">
      <dgm:prSet presAssocID="{4712E116-4B5C-4CA9-A56B-2C4C9FED2822}" presName="sp" presStyleCnt="0"/>
      <dgm:spPr/>
      <dgm:t>
        <a:bodyPr/>
        <a:lstStyle/>
        <a:p>
          <a:endParaRPr lang="ru-RU"/>
        </a:p>
      </dgm:t>
    </dgm:pt>
    <dgm:pt modelId="{6558A15F-7BAC-401B-AA32-B8A9A221002E}" type="pres">
      <dgm:prSet presAssocID="{EDE9554D-80A5-4DF5-9FE0-025F22670B6A}" presName="composite" presStyleCnt="0"/>
      <dgm:spPr/>
      <dgm:t>
        <a:bodyPr/>
        <a:lstStyle/>
        <a:p>
          <a:endParaRPr lang="ru-RU"/>
        </a:p>
      </dgm:t>
    </dgm:pt>
    <dgm:pt modelId="{19315E22-BF9D-43E7-A29C-9D941CC22A87}" type="pres">
      <dgm:prSet presAssocID="{EDE9554D-80A5-4DF5-9FE0-025F22670B6A}" presName="parentText" presStyleLbl="alignNode1" presStyleIdx="3" presStyleCnt="4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32ACB9-B448-4294-A2DC-DE5B82E2F1D8}" type="pres">
      <dgm:prSet presAssocID="{EDE9554D-80A5-4DF5-9FE0-025F22670B6A}" presName="descendantText" presStyleLbl="alignAcc1" presStyleIdx="3" presStyleCnt="4" custScaleY="1260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FCECC7BA-BEDB-4591-8A15-9D7197059311}" srcId="{FAF6E03D-8DC4-4BA6-AC82-97A5A34B4D9E}" destId="{7D995781-12E1-4419-B45B-5A8E3AF2833C}" srcOrd="2" destOrd="0" parTransId="{C3C46076-21E9-4661-AE25-BD0461EF9B1B}" sibTransId="{4712E116-4B5C-4CA9-A56B-2C4C9FED2822}"/>
    <dgm:cxn modelId="{A3C548B5-CF8D-40E6-85E9-8DF0574683F0}" type="presOf" srcId="{C8F6A1CE-DD56-4EDB-A235-537DFC8C1FDD}" destId="{B5D9B1B7-031B-4C9C-8C42-8FF3721FBFCA}" srcOrd="0" destOrd="0" presId="urn:microsoft.com/office/officeart/2005/8/layout/chevron2"/>
    <dgm:cxn modelId="{57180ED8-7FF5-450C-BA2E-E0C0A1ECC63C}" type="presOf" srcId="{FDF176CA-18CA-405C-8148-FD6248248F11}" destId="{B6ADB0A5-9EC7-49D4-9170-8EE3E003B057}" srcOrd="0" destOrd="0" presId="urn:microsoft.com/office/officeart/2005/8/layout/chevron2"/>
    <dgm:cxn modelId="{56FAE502-D535-4E11-AA43-7C7800B30DE6}" type="presOf" srcId="{4875DB90-E4FD-4995-A672-D2C0C144A1D3}" destId="{DC5A9139-1E26-4D70-913C-FA3DB144623E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03B2D2EA-F3AD-45E8-AC81-01C7810599ED}" srcId="{7D995781-12E1-4419-B45B-5A8E3AF2833C}" destId="{4875DB90-E4FD-4995-A672-D2C0C144A1D3}" srcOrd="0" destOrd="0" parTransId="{81E7B2F4-0797-45AD-8B31-51AE83428DB2}" sibTransId="{EB3AB627-C2A9-4243-96B3-02585C943757}"/>
    <dgm:cxn modelId="{94F24E34-9917-4F43-A190-BDCE556CA9A0}" srcId="{EDE9554D-80A5-4DF5-9FE0-025F22670B6A}" destId="{C5079630-DC76-43C3-A078-7E38E6B37D90}" srcOrd="0" destOrd="0" parTransId="{E8A35252-F5C3-41F3-9CFC-A6B6E8AA74C5}" sibTransId="{F02656B1-C99E-45AB-8DDE-205B7F4D38D5}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8D66B1B3-6019-4A11-ABE3-C9390E8EA7ED}" type="presOf" srcId="{C5079630-DC76-43C3-A078-7E38E6B37D90}" destId="{0732ACB9-B448-4294-A2DC-DE5B82E2F1D8}" srcOrd="0" destOrd="0" presId="urn:microsoft.com/office/officeart/2005/8/layout/chevron2"/>
    <dgm:cxn modelId="{44F51933-D401-4CB8-9532-0DF68BF0492D}" type="presOf" srcId="{EDE9554D-80A5-4DF5-9FE0-025F22670B6A}" destId="{19315E22-BF9D-43E7-A29C-9D941CC22A87}" srcOrd="0" destOrd="0" presId="urn:microsoft.com/office/officeart/2005/8/layout/chevron2"/>
    <dgm:cxn modelId="{E0AEEC04-65E8-4AFF-867F-5AF738784F9D}" type="presOf" srcId="{39B46146-24EE-4ADA-A976-0452B4225551}" destId="{06388F85-6B45-471E-AD17-4246AD137CC8}" srcOrd="0" destOrd="0" presId="urn:microsoft.com/office/officeart/2005/8/layout/chevron2"/>
    <dgm:cxn modelId="{F379BC1B-BBAB-442B-8988-7CD49982BC21}" type="presOf" srcId="{7D995781-12E1-4419-B45B-5A8E3AF2833C}" destId="{64EB2BE6-13B2-472B-A8F8-9195DD22749D}" srcOrd="0" destOrd="0" presId="urn:microsoft.com/office/officeart/2005/8/layout/chevron2"/>
    <dgm:cxn modelId="{B140B7C8-B6B5-4C1C-AE5F-215C29CFCF30}" srcId="{FAF6E03D-8DC4-4BA6-AC82-97A5A34B4D9E}" destId="{EDE9554D-80A5-4DF5-9FE0-025F22670B6A}" srcOrd="3" destOrd="0" parTransId="{8178A745-A804-4C54-B751-4C5BC44DAE27}" sibTransId="{1E7A91D9-DFAA-4547-BC3E-D8CE258F5519}"/>
    <dgm:cxn modelId="{713DD1A2-ECA9-4091-81CE-05E105F3B0D3}" type="presOf" srcId="{FAF6E03D-8DC4-4BA6-AC82-97A5A34B4D9E}" destId="{AAB51A99-B610-4B98-A4AF-69F4277A8174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E852CB9E-1142-47BA-AA22-C920A85786E0}" type="presOf" srcId="{9C413F0F-C9D7-45CC-9B23-D43432F33876}" destId="{1C21BE01-8072-4D0F-A3AD-AA123D95EF46}" srcOrd="0" destOrd="0" presId="urn:microsoft.com/office/officeart/2005/8/layout/chevron2"/>
    <dgm:cxn modelId="{A0E767BE-B590-46C4-8FBE-C122D3449329}" type="presParOf" srcId="{AAB51A99-B610-4B98-A4AF-69F4277A8174}" destId="{4F37D865-F1F0-409E-A51B-0F08062CD9AB}" srcOrd="0" destOrd="0" presId="urn:microsoft.com/office/officeart/2005/8/layout/chevron2"/>
    <dgm:cxn modelId="{D9A08E06-CFE5-48C9-B572-E9FB4AF714C7}" type="presParOf" srcId="{4F37D865-F1F0-409E-A51B-0F08062CD9AB}" destId="{B6ADB0A5-9EC7-49D4-9170-8EE3E003B057}" srcOrd="0" destOrd="0" presId="urn:microsoft.com/office/officeart/2005/8/layout/chevron2"/>
    <dgm:cxn modelId="{1FBD3432-529D-4BF8-B5C7-9C3A3127DCF9}" type="presParOf" srcId="{4F37D865-F1F0-409E-A51B-0F08062CD9AB}" destId="{B5D9B1B7-031B-4C9C-8C42-8FF3721FBFCA}" srcOrd="1" destOrd="0" presId="urn:microsoft.com/office/officeart/2005/8/layout/chevron2"/>
    <dgm:cxn modelId="{558AC843-CE9E-4D3A-8395-B9A49EFE5752}" type="presParOf" srcId="{AAB51A99-B610-4B98-A4AF-69F4277A8174}" destId="{F9776398-30DC-41F4-9A87-12B0CE0658DB}" srcOrd="1" destOrd="0" presId="urn:microsoft.com/office/officeart/2005/8/layout/chevron2"/>
    <dgm:cxn modelId="{87122973-FD21-4665-8F38-73F5E97F3E01}" type="presParOf" srcId="{AAB51A99-B610-4B98-A4AF-69F4277A8174}" destId="{F9CAA664-80DB-477D-90D1-B8FE823E96B0}" srcOrd="2" destOrd="0" presId="urn:microsoft.com/office/officeart/2005/8/layout/chevron2"/>
    <dgm:cxn modelId="{E766D64F-4800-4CFC-90B8-1A469FFB58B2}" type="presParOf" srcId="{F9CAA664-80DB-477D-90D1-B8FE823E96B0}" destId="{06388F85-6B45-471E-AD17-4246AD137CC8}" srcOrd="0" destOrd="0" presId="urn:microsoft.com/office/officeart/2005/8/layout/chevron2"/>
    <dgm:cxn modelId="{D14FBB51-014C-4889-B310-86E3391C8824}" type="presParOf" srcId="{F9CAA664-80DB-477D-90D1-B8FE823E96B0}" destId="{1C21BE01-8072-4D0F-A3AD-AA123D95EF46}" srcOrd="1" destOrd="0" presId="urn:microsoft.com/office/officeart/2005/8/layout/chevron2"/>
    <dgm:cxn modelId="{32317AA3-71CE-4C54-8A26-274D4574097D}" type="presParOf" srcId="{AAB51A99-B610-4B98-A4AF-69F4277A8174}" destId="{03F4D4F3-C3CF-4152-AEF5-93D47709D4DE}" srcOrd="3" destOrd="0" presId="urn:microsoft.com/office/officeart/2005/8/layout/chevron2"/>
    <dgm:cxn modelId="{01F1633F-016F-4B43-9098-FBF7256C2501}" type="presParOf" srcId="{AAB51A99-B610-4B98-A4AF-69F4277A8174}" destId="{71F72CBC-0995-41E1-8023-89E5B624AFB3}" srcOrd="4" destOrd="0" presId="urn:microsoft.com/office/officeart/2005/8/layout/chevron2"/>
    <dgm:cxn modelId="{426712D7-B1FD-44E9-A36F-3ABE995B1975}" type="presParOf" srcId="{71F72CBC-0995-41E1-8023-89E5B624AFB3}" destId="{64EB2BE6-13B2-472B-A8F8-9195DD22749D}" srcOrd="0" destOrd="0" presId="urn:microsoft.com/office/officeart/2005/8/layout/chevron2"/>
    <dgm:cxn modelId="{068D171F-F545-4209-8F43-86523745239C}" type="presParOf" srcId="{71F72CBC-0995-41E1-8023-89E5B624AFB3}" destId="{DC5A9139-1E26-4D70-913C-FA3DB144623E}" srcOrd="1" destOrd="0" presId="urn:microsoft.com/office/officeart/2005/8/layout/chevron2"/>
    <dgm:cxn modelId="{801E7569-5FE7-403D-A781-AA3650EE3D68}" type="presParOf" srcId="{AAB51A99-B610-4B98-A4AF-69F4277A8174}" destId="{C30E6E38-AF59-4193-9D15-1B91FC1A2A71}" srcOrd="5" destOrd="0" presId="urn:microsoft.com/office/officeart/2005/8/layout/chevron2"/>
    <dgm:cxn modelId="{62501D52-B729-4610-908F-7FF035AD089D}" type="presParOf" srcId="{AAB51A99-B610-4B98-A4AF-69F4277A8174}" destId="{6558A15F-7BAC-401B-AA32-B8A9A221002E}" srcOrd="6" destOrd="0" presId="urn:microsoft.com/office/officeart/2005/8/layout/chevron2"/>
    <dgm:cxn modelId="{A503A520-988C-4EAD-AC6C-EF7BE3CD8FD7}" type="presParOf" srcId="{6558A15F-7BAC-401B-AA32-B8A9A221002E}" destId="{19315E22-BF9D-43E7-A29C-9D941CC22A87}" srcOrd="0" destOrd="0" presId="urn:microsoft.com/office/officeart/2005/8/layout/chevron2"/>
    <dgm:cxn modelId="{1669E249-CF81-47BB-9644-D522FA52D7A1}" type="presParOf" srcId="{6558A15F-7BAC-401B-AA32-B8A9A221002E}" destId="{0732ACB9-B448-4294-A2DC-DE5B82E2F1D8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AF6E03D-8DC4-4BA6-AC82-97A5A34B4D9E}" type="doc">
      <dgm:prSet loTypeId="urn:microsoft.com/office/officeart/2005/8/layout/chevron2" loCatId="list" qsTypeId="urn:microsoft.com/office/officeart/2005/8/quickstyle/3d1" qsCatId="3D" csTypeId="urn:microsoft.com/office/officeart/2005/8/colors/colorful2" csCatId="colorful" phldr="1"/>
      <dgm:spPr/>
      <dgm:t>
        <a:bodyPr/>
        <a:lstStyle/>
        <a:p>
          <a:endParaRPr lang="ru-RU"/>
        </a:p>
      </dgm:t>
    </dgm:pt>
    <dgm:pt modelId="{FDF176CA-18CA-405C-8148-FD6248248F1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DFF851B-2B2E-43BA-8983-A4EF1DEB2AF2}" type="par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2876995-4A52-4296-AC5D-7B19F4243798}" type="sibTrans" cxnId="{193090C8-A179-4097-B72F-5B17C9D8858C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C8F6A1CE-DD56-4EDB-A235-537DFC8C1FDD}">
      <dgm:prSet phldrT="[Текст]" custT="1"/>
      <dgm:spPr/>
      <dgm:t>
        <a:bodyPr/>
        <a:lstStyle/>
        <a:p>
          <a:pPr algn="l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При осуществлении внутреннего финансового контроля и внутреннего финансового аудита нарушений законодательства, нецелевого использования бюджетных средств и бланков строгой отчетности не выявлено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4FA42551-B7D1-4CA1-816C-B694D7239FB4}" type="par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57FADD1-F286-48D5-93DD-8FF9419DFE47}" type="sibTrans" cxnId="{15DEF8AB-065D-4F13-A0CE-50AA8FFE2E8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39B46146-24EE-4ADA-A976-0452B4225551}">
      <dgm:prSet phldrT="[Текст]" custT="1"/>
      <dgm:spPr/>
      <dgm:t>
        <a:bodyPr/>
        <a:lstStyle/>
        <a:p>
          <a:endParaRPr lang="ru-RU" sz="1600" b="1" u="none" dirty="0" smtClean="0">
            <a:latin typeface="Arial" panose="020B0604020202020204" pitchFamily="34" charset="0"/>
            <a:cs typeface="Arial" panose="020B0604020202020204" pitchFamily="34" charset="0"/>
          </a:endParaRPr>
        </a:p>
        <a:p>
          <a:endParaRPr lang="ru-RU" sz="1600" b="1" u="none" dirty="0"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F117B3A-79D2-45E5-965B-115515E48C10}" type="par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526031C-7AB8-4AA6-B1C0-D32413CF8042}" type="sibTrans" cxnId="{E56E3E2C-C320-479B-97B9-25226B95B566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9C413F0F-C9D7-45CC-9B23-D43432F33876}">
      <dgm:prSet phldrT="[Текст]" custT="1"/>
      <dgm:spPr/>
      <dgm:t>
        <a:bodyPr/>
        <a:lstStyle/>
        <a:p>
          <a:pPr algn="l"/>
          <a:r>
            <a:rPr lang="ru-RU" sz="1600" b="1" u="none" dirty="0" smtClean="0">
              <a:latin typeface="Liberation Serif" pitchFamily="18" charset="0"/>
              <a:cs typeface="Arial" panose="020B0604020202020204" pitchFamily="34" charset="0"/>
            </a:rPr>
            <a:t>В результате проведенного мониторинга нарушений законодательства в сфере закупок не выявлено.</a:t>
          </a:r>
          <a:endParaRPr lang="ru-RU" sz="1600" b="1" u="none" dirty="0">
            <a:latin typeface="Liberation Serif" pitchFamily="18" charset="0"/>
            <a:cs typeface="Arial" panose="020B0604020202020204" pitchFamily="34" charset="0"/>
          </a:endParaRPr>
        </a:p>
      </dgm:t>
    </dgm:pt>
    <dgm:pt modelId="{6741F15C-36C7-44FE-806A-7E938E57D58D}" type="par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F6C3DB3A-6BDB-4769-B0EA-C3B352DF464A}" type="sibTrans" cxnId="{F787D075-F89B-4829-8F69-53449BB1EF5F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68BA126-2E2B-4BBF-8CF7-70238157FA48}">
      <dgm:prSet custT="1"/>
      <dgm:spPr/>
      <dgm:t>
        <a:bodyPr/>
        <a:lstStyle/>
        <a:p>
          <a:pPr algn="l"/>
          <a:r>
            <a:rPr lang="ru-RU" sz="1600" b="1" dirty="0" smtClean="0">
              <a:latin typeface="Liberation Serif" pitchFamily="18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dirty="0">
            <a:latin typeface="Liberation Serif" pitchFamily="18" charset="0"/>
            <a:cs typeface="Arial" pitchFamily="34" charset="0"/>
          </a:endParaRPr>
        </a:p>
      </dgm:t>
    </dgm:pt>
    <dgm:pt modelId="{5D772C1C-E3EC-4D0A-A83B-5CD50202AC9A}" type="parTrans" cxnId="{916124AB-B91A-4777-B04B-71C9397CA066}">
      <dgm:prSet/>
      <dgm:spPr/>
      <dgm:t>
        <a:bodyPr/>
        <a:lstStyle/>
        <a:p>
          <a:endParaRPr lang="ru-RU"/>
        </a:p>
      </dgm:t>
    </dgm:pt>
    <dgm:pt modelId="{FCE6B264-B2D4-4F49-950A-64E6F9B4D904}" type="sibTrans" cxnId="{916124AB-B91A-4777-B04B-71C9397CA066}">
      <dgm:prSet/>
      <dgm:spPr/>
      <dgm:t>
        <a:bodyPr/>
        <a:lstStyle/>
        <a:p>
          <a:endParaRPr lang="ru-RU"/>
        </a:p>
      </dgm:t>
    </dgm:pt>
    <dgm:pt modelId="{856EF44A-CD64-4203-8121-4141EE656887}">
      <dgm:prSet custT="1"/>
      <dgm:spPr/>
      <dgm:t>
        <a:bodyPr/>
        <a:lstStyle/>
        <a:p>
          <a:endParaRPr lang="ru-RU" sz="1600" b="1" u="none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67B08863-543B-49EB-AD1C-5C6CA98140E0}" type="sib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548B00DB-E856-4279-A0C6-1BEFBF89FFE7}" type="parTrans" cxnId="{19ABC751-7814-4A33-AA51-56B939BB19CD}">
      <dgm:prSet/>
      <dgm:spPr/>
      <dgm:t>
        <a:bodyPr/>
        <a:lstStyle/>
        <a:p>
          <a:endParaRPr lang="ru-RU" sz="1600" b="1" u="none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gm:t>
    </dgm:pt>
    <dgm:pt modelId="{AAB51A99-B610-4B98-A4AF-69F4277A8174}" type="pres">
      <dgm:prSet presAssocID="{FAF6E03D-8DC4-4BA6-AC82-97A5A34B4D9E}" presName="linearFlow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4F37D865-F1F0-409E-A51B-0F08062CD9AB}" type="pres">
      <dgm:prSet presAssocID="{FDF176CA-18CA-405C-8148-FD6248248F11}" presName="composite" presStyleCnt="0"/>
      <dgm:spPr/>
      <dgm:t>
        <a:bodyPr/>
        <a:lstStyle/>
        <a:p>
          <a:endParaRPr lang="ru-RU"/>
        </a:p>
      </dgm:t>
    </dgm:pt>
    <dgm:pt modelId="{B6ADB0A5-9EC7-49D4-9170-8EE3E003B057}" type="pres">
      <dgm:prSet presAssocID="{FDF176CA-18CA-405C-8148-FD6248248F11}" presName="parentText" presStyleLbl="alignNode1" presStyleIdx="0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5D9B1B7-031B-4C9C-8C42-8FF3721FBFCA}" type="pres">
      <dgm:prSet presAssocID="{FDF176CA-18CA-405C-8148-FD6248248F11}" presName="descendantText" presStyleLbl="alignAcc1" presStyleIdx="0" presStyleCnt="3" custScaleY="10000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776398-30DC-41F4-9A87-12B0CE0658DB}" type="pres">
      <dgm:prSet presAssocID="{A2876995-4A52-4296-AC5D-7B19F4243798}" presName="sp" presStyleCnt="0"/>
      <dgm:spPr/>
      <dgm:t>
        <a:bodyPr/>
        <a:lstStyle/>
        <a:p>
          <a:endParaRPr lang="ru-RU"/>
        </a:p>
      </dgm:t>
    </dgm:pt>
    <dgm:pt modelId="{F9CAA664-80DB-477D-90D1-B8FE823E96B0}" type="pres">
      <dgm:prSet presAssocID="{39B46146-24EE-4ADA-A976-0452B4225551}" presName="composite" presStyleCnt="0"/>
      <dgm:spPr/>
      <dgm:t>
        <a:bodyPr/>
        <a:lstStyle/>
        <a:p>
          <a:endParaRPr lang="ru-RU"/>
        </a:p>
      </dgm:t>
    </dgm:pt>
    <dgm:pt modelId="{06388F85-6B45-471E-AD17-4246AD137CC8}" type="pres">
      <dgm:prSet presAssocID="{39B46146-24EE-4ADA-A976-0452B4225551}" presName="parentText" presStyleLbl="alignNode1" presStyleIdx="1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C21BE01-8072-4D0F-A3AD-AA123D95EF46}" type="pres">
      <dgm:prSet presAssocID="{39B46146-24EE-4ADA-A976-0452B4225551}" presName="descendantText" presStyleLbl="alignAcc1" presStyleIdx="1" presStyleCnt="3" custScaleY="10033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F4D4F3-C3CF-4152-AEF5-93D47709D4DE}" type="pres">
      <dgm:prSet presAssocID="{F526031C-7AB8-4AA6-B1C0-D32413CF8042}" presName="sp" presStyleCnt="0"/>
      <dgm:spPr/>
      <dgm:t>
        <a:bodyPr/>
        <a:lstStyle/>
        <a:p>
          <a:endParaRPr lang="ru-RU"/>
        </a:p>
      </dgm:t>
    </dgm:pt>
    <dgm:pt modelId="{7EFE33B1-0E7F-4E3A-B9C7-D498B858CA68}" type="pres">
      <dgm:prSet presAssocID="{856EF44A-CD64-4203-8121-4141EE656887}" presName="composite" presStyleCnt="0"/>
      <dgm:spPr/>
      <dgm:t>
        <a:bodyPr/>
        <a:lstStyle/>
        <a:p>
          <a:endParaRPr lang="ru-RU"/>
        </a:p>
      </dgm:t>
    </dgm:pt>
    <dgm:pt modelId="{7ACF57B7-D9B9-4377-B9F0-D1751097DEA8}" type="pres">
      <dgm:prSet presAssocID="{856EF44A-CD64-4203-8121-4141EE656887}" presName="parentText" presStyleLbl="alignNode1" presStyleIdx="2" presStyleCnt="3">
        <dgm:presLayoutVars>
          <dgm:chMax val="1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4247092-F8B8-499E-BE8C-40230B00D2A4}" type="pres">
      <dgm:prSet presAssocID="{856EF44A-CD64-4203-8121-4141EE656887}" presName="descendantText" presStyleLbl="alignAcc1" presStyleIdx="2" presStyleCnt="3" custScaleY="129686" custLinFactNeighborX="-314" custLinFactNeighborY="-2989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16124AB-B91A-4777-B04B-71C9397CA066}" srcId="{856EF44A-CD64-4203-8121-4141EE656887}" destId="{668BA126-2E2B-4BBF-8CF7-70238157FA48}" srcOrd="0" destOrd="0" parTransId="{5D772C1C-E3EC-4D0A-A83B-5CD50202AC9A}" sibTransId="{FCE6B264-B2D4-4F49-950A-64E6F9B4D904}"/>
    <dgm:cxn modelId="{67D6BD4D-B7E3-428B-A252-10BE706D49FF}" type="presOf" srcId="{9C413F0F-C9D7-45CC-9B23-D43432F33876}" destId="{1C21BE01-8072-4D0F-A3AD-AA123D95EF46}" srcOrd="0" destOrd="0" presId="urn:microsoft.com/office/officeart/2005/8/layout/chevron2"/>
    <dgm:cxn modelId="{2F73441F-1BAA-4BA7-BBE3-B0DBFD753BDE}" type="presOf" srcId="{FDF176CA-18CA-405C-8148-FD6248248F11}" destId="{B6ADB0A5-9EC7-49D4-9170-8EE3E003B057}" srcOrd="0" destOrd="0" presId="urn:microsoft.com/office/officeart/2005/8/layout/chevron2"/>
    <dgm:cxn modelId="{F787D075-F89B-4829-8F69-53449BB1EF5F}" srcId="{39B46146-24EE-4ADA-A976-0452B4225551}" destId="{9C413F0F-C9D7-45CC-9B23-D43432F33876}" srcOrd="0" destOrd="0" parTransId="{6741F15C-36C7-44FE-806A-7E938E57D58D}" sibTransId="{F6C3DB3A-6BDB-4769-B0EA-C3B352DF464A}"/>
    <dgm:cxn modelId="{BECBDF42-8AD6-471A-BF08-3525DCE1BDA9}" type="presOf" srcId="{C8F6A1CE-DD56-4EDB-A235-537DFC8C1FDD}" destId="{B5D9B1B7-031B-4C9C-8C42-8FF3721FBFCA}" srcOrd="0" destOrd="0" presId="urn:microsoft.com/office/officeart/2005/8/layout/chevron2"/>
    <dgm:cxn modelId="{0D99AD24-2E21-4305-A005-9F7D51FDAE24}" type="presOf" srcId="{668BA126-2E2B-4BBF-8CF7-70238157FA48}" destId="{04247092-F8B8-499E-BE8C-40230B00D2A4}" srcOrd="0" destOrd="0" presId="urn:microsoft.com/office/officeart/2005/8/layout/chevron2"/>
    <dgm:cxn modelId="{15DEF8AB-065D-4F13-A0CE-50AA8FFE2E86}" srcId="{FDF176CA-18CA-405C-8148-FD6248248F11}" destId="{C8F6A1CE-DD56-4EDB-A235-537DFC8C1FDD}" srcOrd="0" destOrd="0" parTransId="{4FA42551-B7D1-4CA1-816C-B694D7239FB4}" sibTransId="{657FADD1-F286-48D5-93DD-8FF9419DFE47}"/>
    <dgm:cxn modelId="{19ABC751-7814-4A33-AA51-56B939BB19CD}" srcId="{FAF6E03D-8DC4-4BA6-AC82-97A5A34B4D9E}" destId="{856EF44A-CD64-4203-8121-4141EE656887}" srcOrd="2" destOrd="0" parTransId="{548B00DB-E856-4279-A0C6-1BEFBF89FFE7}" sibTransId="{67B08863-543B-49EB-AD1C-5C6CA98140E0}"/>
    <dgm:cxn modelId="{0FFA53E2-B5BC-49CA-91E4-569917FE5453}" type="presOf" srcId="{FAF6E03D-8DC4-4BA6-AC82-97A5A34B4D9E}" destId="{AAB51A99-B610-4B98-A4AF-69F4277A8174}" srcOrd="0" destOrd="0" presId="urn:microsoft.com/office/officeart/2005/8/layout/chevron2"/>
    <dgm:cxn modelId="{EE261198-5EF2-4F26-A89D-4E74D5892C8E}" type="presOf" srcId="{39B46146-24EE-4ADA-A976-0452B4225551}" destId="{06388F85-6B45-471E-AD17-4246AD137CC8}" srcOrd="0" destOrd="0" presId="urn:microsoft.com/office/officeart/2005/8/layout/chevron2"/>
    <dgm:cxn modelId="{193090C8-A179-4097-B72F-5B17C9D8858C}" srcId="{FAF6E03D-8DC4-4BA6-AC82-97A5A34B4D9E}" destId="{FDF176CA-18CA-405C-8148-FD6248248F11}" srcOrd="0" destOrd="0" parTransId="{FDFF851B-2B2E-43BA-8983-A4EF1DEB2AF2}" sibTransId="{A2876995-4A52-4296-AC5D-7B19F4243798}"/>
    <dgm:cxn modelId="{E56E3E2C-C320-479B-97B9-25226B95B566}" srcId="{FAF6E03D-8DC4-4BA6-AC82-97A5A34B4D9E}" destId="{39B46146-24EE-4ADA-A976-0452B4225551}" srcOrd="1" destOrd="0" parTransId="{5F117B3A-79D2-45E5-965B-115515E48C10}" sibTransId="{F526031C-7AB8-4AA6-B1C0-D32413CF8042}"/>
    <dgm:cxn modelId="{09B640A2-1B6B-484A-9CFD-116D370B5928}" type="presOf" srcId="{856EF44A-CD64-4203-8121-4141EE656887}" destId="{7ACF57B7-D9B9-4377-B9F0-D1751097DEA8}" srcOrd="0" destOrd="0" presId="urn:microsoft.com/office/officeart/2005/8/layout/chevron2"/>
    <dgm:cxn modelId="{5EAA4310-10C4-4F61-AD76-D3B1DC819766}" type="presParOf" srcId="{AAB51A99-B610-4B98-A4AF-69F4277A8174}" destId="{4F37D865-F1F0-409E-A51B-0F08062CD9AB}" srcOrd="0" destOrd="0" presId="urn:microsoft.com/office/officeart/2005/8/layout/chevron2"/>
    <dgm:cxn modelId="{7DFC5FEC-D63B-4C62-946F-FFA053E01BDD}" type="presParOf" srcId="{4F37D865-F1F0-409E-A51B-0F08062CD9AB}" destId="{B6ADB0A5-9EC7-49D4-9170-8EE3E003B057}" srcOrd="0" destOrd="0" presId="urn:microsoft.com/office/officeart/2005/8/layout/chevron2"/>
    <dgm:cxn modelId="{C811826E-4BD2-49AA-9315-A49AEF3CD7B2}" type="presParOf" srcId="{4F37D865-F1F0-409E-A51B-0F08062CD9AB}" destId="{B5D9B1B7-031B-4C9C-8C42-8FF3721FBFCA}" srcOrd="1" destOrd="0" presId="urn:microsoft.com/office/officeart/2005/8/layout/chevron2"/>
    <dgm:cxn modelId="{6F10096C-8D50-4DF4-92D1-736258FB1F49}" type="presParOf" srcId="{AAB51A99-B610-4B98-A4AF-69F4277A8174}" destId="{F9776398-30DC-41F4-9A87-12B0CE0658DB}" srcOrd="1" destOrd="0" presId="urn:microsoft.com/office/officeart/2005/8/layout/chevron2"/>
    <dgm:cxn modelId="{09EF424C-924C-4C92-977E-12F5289353B3}" type="presParOf" srcId="{AAB51A99-B610-4B98-A4AF-69F4277A8174}" destId="{F9CAA664-80DB-477D-90D1-B8FE823E96B0}" srcOrd="2" destOrd="0" presId="urn:microsoft.com/office/officeart/2005/8/layout/chevron2"/>
    <dgm:cxn modelId="{B5DC311F-8AB1-4864-A71F-9C4C5D2A659F}" type="presParOf" srcId="{F9CAA664-80DB-477D-90D1-B8FE823E96B0}" destId="{06388F85-6B45-471E-AD17-4246AD137CC8}" srcOrd="0" destOrd="0" presId="urn:microsoft.com/office/officeart/2005/8/layout/chevron2"/>
    <dgm:cxn modelId="{A77D7034-79E2-4A47-A3A7-43092EF8354C}" type="presParOf" srcId="{F9CAA664-80DB-477D-90D1-B8FE823E96B0}" destId="{1C21BE01-8072-4D0F-A3AD-AA123D95EF46}" srcOrd="1" destOrd="0" presId="urn:microsoft.com/office/officeart/2005/8/layout/chevron2"/>
    <dgm:cxn modelId="{A449123D-EA73-40C2-838A-C244C5CEDC14}" type="presParOf" srcId="{AAB51A99-B610-4B98-A4AF-69F4277A8174}" destId="{03F4D4F3-C3CF-4152-AEF5-93D47709D4DE}" srcOrd="3" destOrd="0" presId="urn:microsoft.com/office/officeart/2005/8/layout/chevron2"/>
    <dgm:cxn modelId="{C1CB5D27-D73A-4627-81BC-DBC76279851A}" type="presParOf" srcId="{AAB51A99-B610-4B98-A4AF-69F4277A8174}" destId="{7EFE33B1-0E7F-4E3A-B9C7-D498B858CA68}" srcOrd="4" destOrd="0" presId="urn:microsoft.com/office/officeart/2005/8/layout/chevron2"/>
    <dgm:cxn modelId="{983B3C09-2C1F-459B-AA1D-6ADDE4708B0D}" type="presParOf" srcId="{7EFE33B1-0E7F-4E3A-B9C7-D498B858CA68}" destId="{7ACF57B7-D9B9-4377-B9F0-D1751097DEA8}" srcOrd="0" destOrd="0" presId="urn:microsoft.com/office/officeart/2005/8/layout/chevron2"/>
    <dgm:cxn modelId="{29411DB5-5E39-4E44-9F9C-FED3D291FC6F}" type="presParOf" srcId="{7EFE33B1-0E7F-4E3A-B9C7-D498B858CA68}" destId="{04247092-F8B8-499E-BE8C-40230B00D2A4}" srcOrd="1" destOrd="0" presId="urn:microsoft.com/office/officeart/2005/8/layout/chevron2"/>
  </dgm:cxnLst>
  <dgm:bg/>
  <dgm:whole/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E786CFE-5724-4C6A-9E93-5C433E8B4674}">
      <dsp:nvSpPr>
        <dsp:cNvPr id="0" name=""/>
        <dsp:cNvSpPr/>
      </dsp:nvSpPr>
      <dsp:spPr>
        <a:xfrm>
          <a:off x="0" y="0"/>
          <a:ext cx="3163656" cy="1581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Мониторинг нормативных правовых актов Управления </a:t>
          </a:r>
          <a:r>
            <a:rPr lang="ru-RU" sz="1400" kern="1200" dirty="0" err="1" smtClean="0"/>
            <a:t>социвльной</a:t>
          </a:r>
          <a:r>
            <a:rPr lang="ru-RU" sz="1400" kern="1200" dirty="0" smtClean="0"/>
            <a:t> политики по Орджоникидзевскому району города Екатеринбурга по вопросам противодействия коррупции в целях приведения  их в </a:t>
          </a:r>
          <a:r>
            <a:rPr lang="ru-RU" sz="1400" kern="1200" dirty="0" err="1" smtClean="0"/>
            <a:t>соответсвие</a:t>
          </a:r>
          <a:r>
            <a:rPr lang="ru-RU" sz="1400" kern="1200" dirty="0" smtClean="0"/>
            <a:t> с законодательством Российской Федерации и Свердловской области</a:t>
          </a:r>
          <a:endParaRPr lang="ru-RU" sz="1400" kern="1200" dirty="0"/>
        </a:p>
      </dsp:txBody>
      <dsp:txXfrm>
        <a:off x="0" y="0"/>
        <a:ext cx="3163656" cy="1581828"/>
      </dsp:txXfrm>
    </dsp:sp>
    <dsp:sp modelId="{5F999584-A915-4BC4-86FA-591E66BEFFD6}">
      <dsp:nvSpPr>
        <dsp:cNvPr id="0" name=""/>
        <dsp:cNvSpPr/>
      </dsp:nvSpPr>
      <dsp:spPr>
        <a:xfrm>
          <a:off x="316365" y="1581828"/>
          <a:ext cx="112255" cy="5250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5024"/>
              </a:lnTo>
              <a:lnTo>
                <a:pt x="112255" y="525024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D672435-6E41-45E5-8B4A-1E7A6FB9555B}">
      <dsp:nvSpPr>
        <dsp:cNvPr id="0" name=""/>
        <dsp:cNvSpPr/>
      </dsp:nvSpPr>
      <dsp:spPr>
        <a:xfrm>
          <a:off x="428620" y="1857382"/>
          <a:ext cx="3488728" cy="498940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Издано приказов по вопросам противодействия коррупции </a:t>
          </a:r>
          <a:endParaRPr lang="ru-RU" sz="1800" kern="1200" dirty="0"/>
        </a:p>
      </dsp:txBody>
      <dsp:txXfrm>
        <a:off x="428620" y="1857382"/>
        <a:ext cx="3488728" cy="498940"/>
      </dsp:txXfrm>
    </dsp:sp>
    <dsp:sp modelId="{25F6C739-8652-4748-8FB5-53B96A1BBCF6}">
      <dsp:nvSpPr>
        <dsp:cNvPr id="0" name=""/>
        <dsp:cNvSpPr/>
      </dsp:nvSpPr>
      <dsp:spPr>
        <a:xfrm>
          <a:off x="3929086" y="71435"/>
          <a:ext cx="3163656" cy="158182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Проведение внутренней правовой экспертизы проектов локальных правовых актов на наличие признаков несовершенства правовых норм, которые создают условия для совершения коррупционных правонарушений</a:t>
          </a:r>
          <a:endParaRPr lang="ru-RU" sz="1400" kern="1200" dirty="0"/>
        </a:p>
      </dsp:txBody>
      <dsp:txXfrm>
        <a:off x="3929086" y="71435"/>
        <a:ext cx="3163656" cy="1581828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18097C2-797C-44E5-904C-4D8281581360}">
      <dsp:nvSpPr>
        <dsp:cNvPr id="0" name=""/>
        <dsp:cNvSpPr/>
      </dsp:nvSpPr>
      <dsp:spPr>
        <a:xfrm>
          <a:off x="67244" y="2071703"/>
          <a:ext cx="1147201" cy="87005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2016 год</a:t>
          </a:r>
          <a:endParaRPr lang="ru-RU" sz="1400" kern="1200" dirty="0"/>
        </a:p>
      </dsp:txBody>
      <dsp:txXfrm>
        <a:off x="67244" y="2071703"/>
        <a:ext cx="1147201" cy="870050"/>
      </dsp:txXfrm>
    </dsp:sp>
    <dsp:sp modelId="{90A5FDFE-DFAB-46EA-85A2-9AD1252D8589}">
      <dsp:nvSpPr>
        <dsp:cNvPr id="0" name=""/>
        <dsp:cNvSpPr/>
      </dsp:nvSpPr>
      <dsp:spPr>
        <a:xfrm rot="160257">
          <a:off x="1223346" y="2193146"/>
          <a:ext cx="53637" cy="6840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 rot="160257">
        <a:off x="1223346" y="2193146"/>
        <a:ext cx="53637" cy="684014"/>
      </dsp:txXfrm>
    </dsp:sp>
    <dsp:sp modelId="{0E51E02E-F8C1-442F-AFF5-C45063557C2A}">
      <dsp:nvSpPr>
        <dsp:cNvPr id="0" name=""/>
        <dsp:cNvSpPr/>
      </dsp:nvSpPr>
      <dsp:spPr>
        <a:xfrm>
          <a:off x="1285884" y="2143137"/>
          <a:ext cx="1162139" cy="841580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2017 год</a:t>
          </a:r>
          <a:endParaRPr lang="ru-RU" sz="1400" kern="1200" dirty="0"/>
        </a:p>
      </dsp:txBody>
      <dsp:txXfrm>
        <a:off x="1285884" y="2143137"/>
        <a:ext cx="1162139" cy="841580"/>
      </dsp:txXfrm>
    </dsp:sp>
    <dsp:sp modelId="{830CA110-F9A6-4E6E-B36A-C825D3D5AAB1}">
      <dsp:nvSpPr>
        <dsp:cNvPr id="0" name=""/>
        <dsp:cNvSpPr/>
      </dsp:nvSpPr>
      <dsp:spPr>
        <a:xfrm rot="21396682">
          <a:off x="2472735" y="2103273"/>
          <a:ext cx="92966" cy="684014"/>
        </a:xfrm>
        <a:prstGeom prst="righ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0" rIns="0" bIns="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100" kern="1200"/>
        </a:p>
      </dsp:txBody>
      <dsp:txXfrm rot="21396682">
        <a:off x="2472735" y="2103273"/>
        <a:ext cx="92966" cy="684014"/>
      </dsp:txXfrm>
    </dsp:sp>
    <dsp:sp modelId="{398851B5-FBCF-4BED-9740-2BF8F00DD970}">
      <dsp:nvSpPr>
        <dsp:cNvPr id="0" name=""/>
        <dsp:cNvSpPr/>
      </dsp:nvSpPr>
      <dsp:spPr>
        <a:xfrm>
          <a:off x="2571762" y="2071703"/>
          <a:ext cx="1190348" cy="83049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2018 год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- 7</a:t>
          </a:r>
          <a:endParaRPr lang="ru-RU" sz="1400" kern="1200" dirty="0"/>
        </a:p>
      </dsp:txBody>
      <dsp:txXfrm>
        <a:off x="2571762" y="2071703"/>
        <a:ext cx="1190348" cy="830499"/>
      </dsp:txXfrm>
    </dsp:sp>
  </dsp:spTree>
</dsp:drawing>
</file>

<file path=ppt/diagrams/drawing3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3D39907-EA42-4330-98E4-18313C565659}">
      <dsp:nvSpPr>
        <dsp:cNvPr id="0" name=""/>
        <dsp:cNvSpPr/>
      </dsp:nvSpPr>
      <dsp:spPr>
        <a:xfrm>
          <a:off x="0" y="384330"/>
          <a:ext cx="8856414" cy="226800"/>
        </a:xfrm>
        <a:prstGeom prst="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08759B-B3F5-4EB6-ADB0-CDA1DBCE2286}">
      <dsp:nvSpPr>
        <dsp:cNvPr id="0" name=""/>
        <dsp:cNvSpPr/>
      </dsp:nvSpPr>
      <dsp:spPr>
        <a:xfrm>
          <a:off x="432113" y="0"/>
          <a:ext cx="6199489" cy="383469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Мониторинг состояния и эффективности противодействия коррупции, анализ реализации Плана по противодействию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0"/>
        <a:ext cx="6199489" cy="383469"/>
      </dsp:txXfrm>
    </dsp:sp>
    <dsp:sp modelId="{0A6C1B5B-3317-4D6E-874F-1AB0C0FA097A}">
      <dsp:nvSpPr>
        <dsp:cNvPr id="0" name=""/>
        <dsp:cNvSpPr/>
      </dsp:nvSpPr>
      <dsp:spPr>
        <a:xfrm>
          <a:off x="0" y="898684"/>
          <a:ext cx="8856414" cy="226800"/>
        </a:xfrm>
        <a:prstGeom prst="rect">
          <a:avLst/>
        </a:prstGeom>
        <a:solidFill>
          <a:schemeClr val="accent6">
            <a:lumMod val="60000"/>
            <a:lumOff val="40000"/>
            <a:alpha val="9000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B050D5C-170F-4055-B75B-1142785E3677}">
      <dsp:nvSpPr>
        <dsp:cNvPr id="0" name=""/>
        <dsp:cNvSpPr/>
      </dsp:nvSpPr>
      <dsp:spPr>
        <a:xfrm>
          <a:off x="360097" y="641508"/>
          <a:ext cx="6199489" cy="265680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Социологический опрос уровня восприятия коррупции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97" y="641508"/>
        <a:ext cx="6199489" cy="265680"/>
      </dsp:txXfrm>
    </dsp:sp>
    <dsp:sp modelId="{F1DDECCD-72B7-4FC5-B66B-EA8FD237EC5C}">
      <dsp:nvSpPr>
        <dsp:cNvPr id="0" name=""/>
        <dsp:cNvSpPr/>
      </dsp:nvSpPr>
      <dsp:spPr>
        <a:xfrm>
          <a:off x="0" y="1670215"/>
          <a:ext cx="8856414" cy="226800"/>
        </a:xfrm>
        <a:prstGeom prst="rect">
          <a:avLst/>
        </a:prstGeom>
        <a:solidFill>
          <a:schemeClr val="tx2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34A456-3FE1-4615-8A78-9A5296725FBD}">
      <dsp:nvSpPr>
        <dsp:cNvPr id="0" name=""/>
        <dsp:cNvSpPr/>
      </dsp:nvSpPr>
      <dsp:spPr>
        <a:xfrm>
          <a:off x="360097" y="1091566"/>
          <a:ext cx="6199489" cy="625535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4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Анализ практики применения организационных, разъяснительных и иных мер по недопущению должностными лицами коррупционного поведения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360097" y="1091566"/>
        <a:ext cx="6199489" cy="625535"/>
      </dsp:txXfrm>
    </dsp:sp>
    <dsp:sp modelId="{40701B9E-78C3-4524-9C5A-C186300220FD}">
      <dsp:nvSpPr>
        <dsp:cNvPr id="0" name=""/>
        <dsp:cNvSpPr/>
      </dsp:nvSpPr>
      <dsp:spPr>
        <a:xfrm>
          <a:off x="0" y="2377451"/>
          <a:ext cx="8856414" cy="226800"/>
        </a:xfrm>
        <a:prstGeom prst="rect">
          <a:avLst/>
        </a:prstGeom>
        <a:solidFill>
          <a:srgbClr val="92D050">
            <a:alpha val="90000"/>
          </a:srgbClr>
        </a:solidFill>
        <a:ln w="100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76E15C2-4AA1-4DF1-A4ED-988249F0DF46}">
      <dsp:nvSpPr>
        <dsp:cNvPr id="0" name=""/>
        <dsp:cNvSpPr/>
      </dsp:nvSpPr>
      <dsp:spPr>
        <a:xfrm>
          <a:off x="432113" y="1863097"/>
          <a:ext cx="6199489" cy="552609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5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Контроль и анализ ситуации по соблюдению гражданскими служащими ограничений, запретов, требований о предотвращении или урегулировании конфликта интересов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1863097"/>
        <a:ext cx="6199489" cy="552609"/>
      </dsp:txXfrm>
    </dsp:sp>
    <dsp:sp modelId="{24FAA2C2-2DEF-468F-8FF6-F4FC8B9D4D4A}">
      <dsp:nvSpPr>
        <dsp:cNvPr id="0" name=""/>
        <dsp:cNvSpPr/>
      </dsp:nvSpPr>
      <dsp:spPr>
        <a:xfrm>
          <a:off x="0" y="3020394"/>
          <a:ext cx="8856414" cy="226800"/>
        </a:xfrm>
        <a:prstGeom prst="rect">
          <a:avLst/>
        </a:prstGeom>
        <a:solidFill>
          <a:srgbClr val="FFFF00">
            <a:alpha val="90000"/>
          </a:srgbClr>
        </a:solidFill>
        <a:ln w="100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C24021E-B5C7-479E-B854-B0B87DFEC144}">
      <dsp:nvSpPr>
        <dsp:cNvPr id="0" name=""/>
        <dsp:cNvSpPr/>
      </dsp:nvSpPr>
      <dsp:spPr>
        <a:xfrm>
          <a:off x="432113" y="2634628"/>
          <a:ext cx="6199489" cy="435709"/>
        </a:xfrm>
        <a:prstGeom prst="roundRect">
          <a:avLst/>
        </a:prstGeom>
        <a:gradFill rotWithShape="0">
          <a:gsLst>
            <a:gs pos="0">
              <a:schemeClr val="accent6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6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6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Рассмотрение правоприменительной практики по результатам вступивших в законную силу решений судов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2634628"/>
        <a:ext cx="6199489" cy="435709"/>
      </dsp:txXfrm>
    </dsp:sp>
    <dsp:sp modelId="{D1B0E364-E53E-45ED-8081-9F3517920ECD}">
      <dsp:nvSpPr>
        <dsp:cNvPr id="0" name=""/>
        <dsp:cNvSpPr/>
      </dsp:nvSpPr>
      <dsp:spPr>
        <a:xfrm>
          <a:off x="0" y="3984806"/>
          <a:ext cx="8856414" cy="226800"/>
        </a:xfrm>
        <a:prstGeom prst="rect">
          <a:avLst/>
        </a:prstGeom>
        <a:solidFill>
          <a:schemeClr val="accent6">
            <a:lumMod val="20000"/>
            <a:lumOff val="80000"/>
            <a:alpha val="90000"/>
          </a:schemeClr>
        </a:solidFill>
        <a:ln w="100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BDE6A49-AC34-4C1F-B055-E004F29F26B9}">
      <dsp:nvSpPr>
        <dsp:cNvPr id="0" name=""/>
        <dsp:cNvSpPr/>
      </dsp:nvSpPr>
      <dsp:spPr>
        <a:xfrm>
          <a:off x="432116" y="3148980"/>
          <a:ext cx="6193435" cy="866637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2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Заслушивание отчетов руководителей структурных подразделений на комиссии по противодействию коррупции Управления социальной политики по Орджоникидзевскому району города Екатеринбурга, выработка рекомендаций и контроль реализации решений комиссии 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6" y="3148980"/>
        <a:ext cx="6193435" cy="866637"/>
      </dsp:txXfrm>
    </dsp:sp>
    <dsp:sp modelId="{A1DC9090-66C5-4BC5-9EA5-0F6E81D08F15}">
      <dsp:nvSpPr>
        <dsp:cNvPr id="0" name=""/>
        <dsp:cNvSpPr/>
      </dsp:nvSpPr>
      <dsp:spPr>
        <a:xfrm>
          <a:off x="0" y="4678292"/>
          <a:ext cx="8856414" cy="226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00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FAE731-AA33-4592-8788-7C746939467F}">
      <dsp:nvSpPr>
        <dsp:cNvPr id="0" name=""/>
        <dsp:cNvSpPr/>
      </dsp:nvSpPr>
      <dsp:spPr>
        <a:xfrm>
          <a:off x="432113" y="4113395"/>
          <a:ext cx="6199489" cy="616374"/>
        </a:xfrm>
        <a:prstGeom prst="roundRect">
          <a:avLst/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30000"/>
                <a:satMod val="250000"/>
              </a:schemeClr>
            </a:gs>
            <a:gs pos="72000">
              <a:schemeClr val="accent3">
                <a:hueOff val="0"/>
                <a:satOff val="0"/>
                <a:lumOff val="0"/>
                <a:alphaOff val="0"/>
                <a:tint val="75000"/>
                <a:satMod val="21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85000"/>
                <a:satMod val="21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34326" tIns="0" rIns="234326" bIns="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Взаимодействие с институтами гражданского общества (общественными организациями, в т.ч. в чьи уставные цели входит борьба с </a:t>
          </a:r>
          <a:r>
            <a:rPr lang="ru-RU" sz="1400" b="1" kern="1200" dirty="0" smtClean="0">
              <a:solidFill>
                <a:schemeClr val="tx1"/>
              </a:solidFill>
              <a:effectLst/>
              <a:latin typeface="Arial" panose="020B0604020202020204" pitchFamily="34" charset="0"/>
              <a:cs typeface="Arial" panose="020B0604020202020204" pitchFamily="34" charset="0"/>
            </a:rPr>
            <a:t>коррупцией</a:t>
          </a:r>
          <a:endParaRPr lang="ru-RU" sz="1400" b="1" kern="1200" dirty="0">
            <a:solidFill>
              <a:schemeClr val="tx1"/>
            </a:solidFill>
            <a:effectLst/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432113" y="4113395"/>
        <a:ext cx="6199489" cy="616374"/>
      </dsp:txXfrm>
    </dsp:sp>
  </dsp:spTree>
</dsp:drawing>
</file>

<file path=ppt/diagrams/drawing4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020DE5F-5756-4FC4-A2B7-3E9DC4D6DEE3}">
      <dsp:nvSpPr>
        <dsp:cNvPr id="0" name=""/>
        <dsp:cNvSpPr/>
      </dsp:nvSpPr>
      <dsp:spPr>
        <a:xfrm>
          <a:off x="0" y="571510"/>
          <a:ext cx="3187923" cy="1593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Комиссия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по соблюдению требований к служебному поведению государственных гражданских служащих и урегулированию конфликта интересов - 1</a:t>
          </a:r>
          <a:endParaRPr lang="ru-RU" sz="1700" b="1" kern="1200" dirty="0">
            <a:solidFill>
              <a:srgbClr val="002060"/>
            </a:solidFill>
          </a:endParaRPr>
        </a:p>
      </dsp:txBody>
      <dsp:txXfrm>
        <a:off x="0" y="571510"/>
        <a:ext cx="3187923" cy="1593961"/>
      </dsp:txXfrm>
    </dsp:sp>
    <dsp:sp modelId="{1F25B52E-1F15-41FF-BD0D-AA86D5090621}">
      <dsp:nvSpPr>
        <dsp:cNvPr id="0" name=""/>
        <dsp:cNvSpPr/>
      </dsp:nvSpPr>
      <dsp:spPr>
        <a:xfrm>
          <a:off x="3985780" y="572881"/>
          <a:ext cx="3187923" cy="159396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prstMaterial="translucentPowder">
          <a:bevelT w="127000" h="25400" prst="softRound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385" tIns="21590" rIns="32385" bIns="21590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Комиссия </a:t>
          </a:r>
        </a:p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700" b="1" kern="1200" dirty="0" smtClean="0">
              <a:solidFill>
                <a:srgbClr val="002060"/>
              </a:solidFill>
            </a:rPr>
            <a:t>по противодействию коррупции - 1</a:t>
          </a:r>
          <a:endParaRPr lang="ru-RU" sz="1700" b="1" kern="1200" dirty="0">
            <a:solidFill>
              <a:srgbClr val="002060"/>
            </a:solidFill>
          </a:endParaRPr>
        </a:p>
      </dsp:txBody>
      <dsp:txXfrm>
        <a:off x="3985780" y="572881"/>
        <a:ext cx="3187923" cy="1593961"/>
      </dsp:txXfrm>
    </dsp:sp>
  </dsp:spTree>
</dsp:drawing>
</file>

<file path=ppt/diagrams/drawing5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E95A6716-16B4-4159-8E67-4C5EB5D8B3D9}">
      <dsp:nvSpPr>
        <dsp:cNvPr id="0" name=""/>
        <dsp:cNvSpPr/>
      </dsp:nvSpPr>
      <dsp:spPr>
        <a:xfrm>
          <a:off x="1224794" y="566"/>
          <a:ext cx="3084621" cy="1205344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15240" rIns="22860" bIns="1524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соблюдению требований к служебному поведению и урегулированию конфликта интересов в Управлении социальной политики по Орджоникидзевскому району города Екатеринбурга</a:t>
          </a:r>
          <a:endParaRPr lang="ru-RU" sz="1200" kern="1200" dirty="0">
            <a:solidFill>
              <a:schemeClr val="tx2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224794" y="566"/>
        <a:ext cx="3084621" cy="1205344"/>
      </dsp:txXfrm>
    </dsp:sp>
    <dsp:sp modelId="{CD3AC7B0-8D48-4C22-9368-078FB63BD0A5}">
      <dsp:nvSpPr>
        <dsp:cNvPr id="0" name=""/>
        <dsp:cNvSpPr/>
      </dsp:nvSpPr>
      <dsp:spPr>
        <a:xfrm>
          <a:off x="1533256" y="1205911"/>
          <a:ext cx="308462" cy="688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8490"/>
              </a:lnTo>
              <a:lnTo>
                <a:pt x="308462" y="688490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06382A0-C68C-479B-A6DD-CE5CFC302B63}">
      <dsp:nvSpPr>
        <dsp:cNvPr id="0" name=""/>
        <dsp:cNvSpPr/>
      </dsp:nvSpPr>
      <dsp:spPr>
        <a:xfrm>
          <a:off x="1841718" y="1435408"/>
          <a:ext cx="1468779" cy="91798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1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(отсутствуют основания)</a:t>
          </a:r>
          <a:endParaRPr lang="ru-RU" sz="11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41718" y="1435408"/>
        <a:ext cx="1468779" cy="917987"/>
      </dsp:txXfrm>
    </dsp:sp>
    <dsp:sp modelId="{A35E033D-6B7E-489B-981C-DE36F1B24FB7}">
      <dsp:nvSpPr>
        <dsp:cNvPr id="0" name=""/>
        <dsp:cNvSpPr/>
      </dsp:nvSpPr>
      <dsp:spPr>
        <a:xfrm>
          <a:off x="1533256" y="1205911"/>
          <a:ext cx="347355" cy="17323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2306"/>
              </a:lnTo>
              <a:lnTo>
                <a:pt x="347355" y="1732306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87A3276-DC32-4917-A30B-B74513FAF140}">
      <dsp:nvSpPr>
        <dsp:cNvPr id="0" name=""/>
        <dsp:cNvSpPr/>
      </dsp:nvSpPr>
      <dsp:spPr>
        <a:xfrm>
          <a:off x="1880611" y="2479224"/>
          <a:ext cx="1468779" cy="91798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 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1</a:t>
          </a:r>
          <a:endParaRPr lang="ru-RU" sz="18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80611" y="2479224"/>
        <a:ext cx="1468779" cy="917987"/>
      </dsp:txXfrm>
    </dsp:sp>
    <dsp:sp modelId="{08127882-A062-442E-8704-9912D83EB6B7}">
      <dsp:nvSpPr>
        <dsp:cNvPr id="0" name=""/>
        <dsp:cNvSpPr/>
      </dsp:nvSpPr>
      <dsp:spPr>
        <a:xfrm>
          <a:off x="1533256" y="1205911"/>
          <a:ext cx="308462" cy="29834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983458"/>
              </a:lnTo>
              <a:lnTo>
                <a:pt x="308462" y="2983458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990CA-D4B4-48B3-AEF0-64335ABE0099}">
      <dsp:nvSpPr>
        <dsp:cNvPr id="0" name=""/>
        <dsp:cNvSpPr/>
      </dsp:nvSpPr>
      <dsp:spPr>
        <a:xfrm>
          <a:off x="1841718" y="3730376"/>
          <a:ext cx="1468779" cy="917987"/>
        </a:xfrm>
        <a:prstGeom prst="roundRect">
          <a:avLst>
            <a:gd name="adj" fmla="val 10000"/>
          </a:avLst>
        </a:prstGeom>
        <a:solidFill>
          <a:schemeClr val="accent3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22860" rIns="34290" bIns="22860" numCol="1" spcCol="1270" anchor="ctr" anchorCtr="0">
          <a:noAutofit/>
        </a:bodyPr>
        <a:lstStyle/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8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0</a:t>
          </a:r>
        </a:p>
        <a:p>
          <a:pPr lvl="0" algn="ctr" defTabSz="8001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11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(отсутствуют основания)</a:t>
          </a:r>
          <a:endParaRPr lang="ru-RU" sz="11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1841718" y="3730376"/>
        <a:ext cx="1468779" cy="917987"/>
      </dsp:txXfrm>
    </dsp:sp>
    <dsp:sp modelId="{F26DF6E7-0E60-4457-911F-35ADB60C25B8}">
      <dsp:nvSpPr>
        <dsp:cNvPr id="0" name=""/>
        <dsp:cNvSpPr/>
      </dsp:nvSpPr>
      <dsp:spPr>
        <a:xfrm>
          <a:off x="4768408" y="566"/>
          <a:ext cx="2792021" cy="1307572"/>
        </a:xfrm>
        <a:prstGeom prst="roundRect">
          <a:avLst>
            <a:gd name="adj" fmla="val 10000"/>
          </a:avLst>
        </a:prstGeom>
        <a:solidFill>
          <a:srgbClr val="FFFF00"/>
        </a:solidFill>
        <a:ln w="28575" cap="flat" cmpd="sng" algn="ctr">
          <a:solidFill>
            <a:schemeClr val="accent5">
              <a:lumMod val="50000"/>
            </a:schemeClr>
          </a:solidFill>
          <a:prstDash val="solid"/>
        </a:ln>
        <a:effectLst/>
        <a:scene3d>
          <a:camera prst="orthographicFront"/>
          <a:lightRig rig="threePt" dir="t"/>
        </a:scene3d>
        <a:sp3d>
          <a:bevelT prst="convex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Заседания комиссии по противодействию коррупции в Управлении социальной политики по Орджоникидзевскому району города Екатеринбурга</a:t>
          </a:r>
          <a:endParaRPr lang="ru-RU" sz="1400" kern="1200" dirty="0">
            <a:solidFill>
              <a:schemeClr val="tx2"/>
            </a:solidFill>
          </a:endParaRPr>
        </a:p>
      </dsp:txBody>
      <dsp:txXfrm>
        <a:off x="4768408" y="566"/>
        <a:ext cx="2792021" cy="1307572"/>
      </dsp:txXfrm>
    </dsp:sp>
    <dsp:sp modelId="{AB3E8473-0EA1-40ED-9610-75636E4A2DD2}">
      <dsp:nvSpPr>
        <dsp:cNvPr id="0" name=""/>
        <dsp:cNvSpPr/>
      </dsp:nvSpPr>
      <dsp:spPr>
        <a:xfrm>
          <a:off x="5047611" y="1308138"/>
          <a:ext cx="279202" cy="68849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88490"/>
              </a:lnTo>
              <a:lnTo>
                <a:pt x="279202" y="688490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320F99B-4738-4D4B-A184-E6699BD47C13}">
      <dsp:nvSpPr>
        <dsp:cNvPr id="0" name=""/>
        <dsp:cNvSpPr/>
      </dsp:nvSpPr>
      <dsp:spPr>
        <a:xfrm>
          <a:off x="5326813" y="1537635"/>
          <a:ext cx="1468779" cy="91798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2016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26813" y="1537635"/>
        <a:ext cx="1468779" cy="917987"/>
      </dsp:txXfrm>
    </dsp:sp>
    <dsp:sp modelId="{F984091B-4D4C-4057-B7AE-7C983E6AFC47}">
      <dsp:nvSpPr>
        <dsp:cNvPr id="0" name=""/>
        <dsp:cNvSpPr/>
      </dsp:nvSpPr>
      <dsp:spPr>
        <a:xfrm>
          <a:off x="5047611" y="1308138"/>
          <a:ext cx="264543" cy="173230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732306"/>
              </a:lnTo>
              <a:lnTo>
                <a:pt x="264543" y="1732306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AA4A44-9A67-4B17-8499-D304D3C9C7CB}">
      <dsp:nvSpPr>
        <dsp:cNvPr id="0" name=""/>
        <dsp:cNvSpPr/>
      </dsp:nvSpPr>
      <dsp:spPr>
        <a:xfrm>
          <a:off x="5312154" y="2581451"/>
          <a:ext cx="1468779" cy="917987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2017 год</a:t>
          </a:r>
        </a:p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– 4</a:t>
          </a:r>
          <a:endParaRPr lang="ru-RU" sz="24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12154" y="2581451"/>
        <a:ext cx="1468779" cy="917987"/>
      </dsp:txXfrm>
    </dsp:sp>
    <dsp:sp modelId="{3FF59C5E-3E5E-4384-AB90-B08AAFB7E164}">
      <dsp:nvSpPr>
        <dsp:cNvPr id="0" name=""/>
        <dsp:cNvSpPr/>
      </dsp:nvSpPr>
      <dsp:spPr>
        <a:xfrm>
          <a:off x="5047611" y="1308138"/>
          <a:ext cx="292054" cy="284917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849175"/>
              </a:lnTo>
              <a:lnTo>
                <a:pt x="292054" y="2849175"/>
              </a:lnTo>
            </a:path>
          </a:pathLst>
        </a:custGeom>
        <a:noFill/>
        <a:ln w="28575" cap="flat" cmpd="sng" algn="ctr">
          <a:solidFill>
            <a:srgbClr val="92D050"/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4FE2D2C-6025-45D7-A140-0A577C11B4C8}">
      <dsp:nvSpPr>
        <dsp:cNvPr id="0" name=""/>
        <dsp:cNvSpPr/>
      </dsp:nvSpPr>
      <dsp:spPr>
        <a:xfrm>
          <a:off x="5339665" y="3661692"/>
          <a:ext cx="1468779" cy="991242"/>
        </a:xfrm>
        <a:prstGeom prst="roundRect">
          <a:avLst>
            <a:gd name="adj" fmla="val 10000"/>
          </a:avLst>
        </a:prstGeom>
        <a:solidFill>
          <a:schemeClr val="accent6">
            <a:lumMod val="40000"/>
            <a:lumOff val="60000"/>
            <a:alpha val="90000"/>
          </a:schemeClr>
        </a:solidFill>
        <a:ln w="25400" cap="flat" cmpd="sng" algn="ctr">
          <a:solidFill>
            <a:srgbClr val="92D050"/>
          </a:solidFill>
          <a:prstDash val="solid"/>
        </a:ln>
        <a:effectLst/>
        <a:scene3d>
          <a:camera prst="orthographicFront"/>
          <a:lightRig rig="threePt" dir="t"/>
        </a:scene3d>
        <a:sp3d>
          <a:bevelT prst="slope"/>
        </a:sp3d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30480" rIns="45720" bIns="30480" numCol="1" spcCol="1270" anchor="ctr" anchorCtr="0">
          <a:noAutofit/>
        </a:bodyPr>
        <a:lstStyle/>
        <a:p>
          <a:pPr lvl="0" algn="ctr" defTabSz="1066800">
            <a:lnSpc>
              <a:spcPct val="100000"/>
            </a:lnSpc>
            <a:spcBef>
              <a:spcPct val="0"/>
            </a:spcBef>
            <a:spcAft>
              <a:spcPts val="0"/>
            </a:spcAft>
          </a:pPr>
          <a:r>
            <a:rPr lang="ru-RU" sz="2400" b="1" kern="1200" dirty="0" smtClean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anose="020B0604020202020204" pitchFamily="34" charset="0"/>
              <a:cs typeface="Arial" panose="020B0604020202020204" pitchFamily="34" charset="0"/>
            </a:rPr>
            <a:t>2018 год – 5 </a:t>
          </a:r>
          <a:endParaRPr lang="ru-RU" sz="1200" b="1" kern="1200" dirty="0">
            <a:solidFill>
              <a:srgbClr val="C00000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339665" y="3661692"/>
        <a:ext cx="1468779" cy="991242"/>
      </dsp:txXfrm>
    </dsp:sp>
  </dsp:spTree>
</dsp:drawing>
</file>

<file path=ppt/diagrams/drawing6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3DCDD760-9832-4CF1-97E4-655B91711997}">
      <dsp:nvSpPr>
        <dsp:cNvPr id="0" name=""/>
        <dsp:cNvSpPr/>
      </dsp:nvSpPr>
      <dsp:spPr>
        <a:xfrm>
          <a:off x="0" y="0"/>
          <a:ext cx="1914785" cy="1187177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</a:rPr>
            <a:t>Размещение информации на официальном сайте Управления социальной политики по Орджоникидзевскому району города Екатеринбурга</a:t>
          </a:r>
          <a:endParaRPr lang="ru-RU" sz="1100" kern="1200" dirty="0">
            <a:solidFill>
              <a:srgbClr val="7030A0"/>
            </a:solidFill>
          </a:endParaRPr>
        </a:p>
      </dsp:txBody>
      <dsp:txXfrm>
        <a:off x="0" y="0"/>
        <a:ext cx="1914785" cy="1187177"/>
      </dsp:txXfrm>
    </dsp:sp>
    <dsp:sp modelId="{97887639-A99A-4B70-9241-EB9EF95C37FF}">
      <dsp:nvSpPr>
        <dsp:cNvPr id="0" name=""/>
        <dsp:cNvSpPr/>
      </dsp:nvSpPr>
      <dsp:spPr>
        <a:xfrm>
          <a:off x="3500451" y="0"/>
          <a:ext cx="1966132" cy="112551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</a:rPr>
            <a:t>Размещение информации на информационном стенде Управления социальной политики по Орджоникидзевскому району города Екатеринбурга</a:t>
          </a:r>
          <a:endParaRPr lang="ru-RU" sz="1100" kern="1200" dirty="0">
            <a:solidFill>
              <a:srgbClr val="7030A0"/>
            </a:solidFill>
          </a:endParaRPr>
        </a:p>
      </dsp:txBody>
      <dsp:txXfrm>
        <a:off x="3500451" y="0"/>
        <a:ext cx="1966132" cy="1125510"/>
      </dsp:txXfrm>
    </dsp:sp>
    <dsp:sp modelId="{88CCEA6E-65F0-45F7-AE3A-65F2B486BD37}">
      <dsp:nvSpPr>
        <dsp:cNvPr id="0" name=""/>
        <dsp:cNvSpPr/>
      </dsp:nvSpPr>
      <dsp:spPr>
        <a:xfrm>
          <a:off x="6358007" y="0"/>
          <a:ext cx="1895318" cy="114484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1910" tIns="41910" rIns="41910" bIns="4191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100" kern="1200" dirty="0" smtClean="0">
              <a:solidFill>
                <a:srgbClr val="7030A0"/>
              </a:solidFill>
            </a:rPr>
            <a:t>Публикация статей в районных средствах массовой информации</a:t>
          </a:r>
          <a:endParaRPr lang="ru-RU" sz="1100" kern="1200" dirty="0">
            <a:solidFill>
              <a:srgbClr val="7030A0"/>
            </a:solidFill>
          </a:endParaRPr>
        </a:p>
      </dsp:txBody>
      <dsp:txXfrm>
        <a:off x="6358007" y="0"/>
        <a:ext cx="1895318" cy="1144841"/>
      </dsp:txXfrm>
    </dsp:sp>
  </dsp:spTree>
</dsp:drawing>
</file>

<file path=ppt/diagrams/drawing7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4F245E-1BFA-4864-A41B-1DF74D93FC34}">
      <dsp:nvSpPr>
        <dsp:cNvPr id="0" name=""/>
        <dsp:cNvSpPr/>
      </dsp:nvSpPr>
      <dsp:spPr>
        <a:xfrm>
          <a:off x="-6025072" y="-921917"/>
          <a:ext cx="7172427" cy="7172427"/>
        </a:xfrm>
        <a:prstGeom prst="blockArc">
          <a:avLst>
            <a:gd name="adj1" fmla="val 18900000"/>
            <a:gd name="adj2" fmla="val 2700000"/>
            <a:gd name="adj3" fmla="val 301"/>
          </a:avLst>
        </a:pr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DD1142-4140-4432-B33F-5CDB83D84965}">
      <dsp:nvSpPr>
        <dsp:cNvPr id="0" name=""/>
        <dsp:cNvSpPr/>
      </dsp:nvSpPr>
      <dsp:spPr>
        <a:xfrm>
          <a:off x="501394" y="332930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0"/>
              <a:satOff val="0"/>
              <a:lumOff val="0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письменном виде 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394" y="332930"/>
        <a:ext cx="7488342" cy="666287"/>
      </dsp:txXfrm>
    </dsp:sp>
    <dsp:sp modelId="{F0DD063C-10F2-444C-A3F8-40B5294FB4FE}">
      <dsp:nvSpPr>
        <dsp:cNvPr id="0" name=""/>
        <dsp:cNvSpPr/>
      </dsp:nvSpPr>
      <dsp:spPr>
        <a:xfrm>
          <a:off x="84964" y="249644"/>
          <a:ext cx="832858" cy="832858"/>
        </a:xfrm>
        <a:prstGeom prst="ellipse">
          <a:avLst/>
        </a:prstGeom>
        <a:solidFill>
          <a:schemeClr val="accent4"/>
        </a:solidFill>
        <a:ln w="10000" cap="flat" cmpd="sng" algn="ctr">
          <a:solidFill>
            <a:schemeClr val="accent3"/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24D41B68-8B2C-4A0D-9AF5-156554DA25F3}">
      <dsp:nvSpPr>
        <dsp:cNvPr id="0" name=""/>
        <dsp:cNvSpPr/>
      </dsp:nvSpPr>
      <dsp:spPr>
        <a:xfrm>
          <a:off x="978836" y="1332041"/>
          <a:ext cx="7010900" cy="666287"/>
        </a:xfrm>
        <a:prstGeom prst="rect">
          <a:avLst/>
        </a:prstGeom>
        <a:gradFill rotWithShape="0">
          <a:gsLst>
            <a:gs pos="0">
              <a:schemeClr val="accent5">
                <a:hueOff val="-209966"/>
                <a:satOff val="11412"/>
                <a:lumOff val="-2108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209966"/>
                <a:satOff val="11412"/>
                <a:lumOff val="-2108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209966"/>
                <a:satOff val="11412"/>
                <a:lumOff val="-2108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209966"/>
                <a:satOff val="11412"/>
                <a:lumOff val="-2108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209966"/>
                <a:satOff val="11412"/>
                <a:lumOff val="-2108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209966"/>
                <a:satOff val="11412"/>
                <a:lumOff val="-2108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209966"/>
              <a:satOff val="11412"/>
              <a:lumOff val="-2108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В электронном виде на официальных сайтах в сети Интернет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8836" y="1332041"/>
        <a:ext cx="7010900" cy="666287"/>
      </dsp:txXfrm>
    </dsp:sp>
    <dsp:sp modelId="{49E1EE34-3E18-4171-BCBC-889CE3109EFC}">
      <dsp:nvSpPr>
        <dsp:cNvPr id="0" name=""/>
        <dsp:cNvSpPr/>
      </dsp:nvSpPr>
      <dsp:spPr>
        <a:xfrm>
          <a:off x="562406" y="1248755"/>
          <a:ext cx="832858" cy="832858"/>
        </a:xfrm>
        <a:prstGeom prst="ellipse">
          <a:avLst/>
        </a:prstGeom>
        <a:solidFill>
          <a:srgbClr val="FFFF00"/>
        </a:solidFill>
        <a:ln w="10000" cap="flat" cmpd="sng" algn="ctr">
          <a:solidFill>
            <a:schemeClr val="accent5">
              <a:hueOff val="-209966"/>
              <a:satOff val="11412"/>
              <a:lumOff val="-2108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B7AC7935-7530-45A0-8AFD-6A3FD15F4957}">
      <dsp:nvSpPr>
        <dsp:cNvPr id="0" name=""/>
        <dsp:cNvSpPr/>
      </dsp:nvSpPr>
      <dsp:spPr>
        <a:xfrm>
          <a:off x="1125372" y="2331152"/>
          <a:ext cx="6864364" cy="666287"/>
        </a:xfrm>
        <a:prstGeom prst="rect">
          <a:avLst/>
        </a:prstGeom>
        <a:gradFill rotWithShape="0">
          <a:gsLst>
            <a:gs pos="0">
              <a:schemeClr val="accent5">
                <a:hueOff val="-419932"/>
                <a:satOff val="22824"/>
                <a:lumOff val="-4216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419932"/>
                <a:satOff val="22824"/>
                <a:lumOff val="-4216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419932"/>
                <a:satOff val="22824"/>
                <a:lumOff val="-4216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419932"/>
                <a:satOff val="22824"/>
                <a:lumOff val="-4216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419932"/>
                <a:satOff val="22824"/>
                <a:lumOff val="-4216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419932"/>
                <a:satOff val="22824"/>
                <a:lumOff val="-4216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419932"/>
              <a:satOff val="22824"/>
              <a:lumOff val="-4216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 «телефону доверия» по вопросам противодействия коррупции +7 (343) 349-38-33</a:t>
          </a:r>
        </a:p>
      </dsp:txBody>
      <dsp:txXfrm>
        <a:off x="1125372" y="2331152"/>
        <a:ext cx="6864364" cy="666287"/>
      </dsp:txXfrm>
    </dsp:sp>
    <dsp:sp modelId="{F31C1C6E-8391-4AE7-8AD2-9E82A3E4FDB1}">
      <dsp:nvSpPr>
        <dsp:cNvPr id="0" name=""/>
        <dsp:cNvSpPr/>
      </dsp:nvSpPr>
      <dsp:spPr>
        <a:xfrm>
          <a:off x="708942" y="2247866"/>
          <a:ext cx="832858" cy="832858"/>
        </a:xfrm>
        <a:prstGeom prst="ellipse">
          <a:avLst/>
        </a:prstGeom>
        <a:solidFill>
          <a:schemeClr val="accent6">
            <a:lumMod val="40000"/>
            <a:lumOff val="60000"/>
          </a:schemeClr>
        </a:solidFill>
        <a:ln w="10000" cap="flat" cmpd="sng" algn="ctr">
          <a:solidFill>
            <a:schemeClr val="accent5">
              <a:hueOff val="-419932"/>
              <a:satOff val="22824"/>
              <a:lumOff val="-4216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FE945EB-81FF-4AAE-B7B2-3A9F46BFAE17}">
      <dsp:nvSpPr>
        <dsp:cNvPr id="0" name=""/>
        <dsp:cNvSpPr/>
      </dsp:nvSpPr>
      <dsp:spPr>
        <a:xfrm>
          <a:off x="978836" y="3330263"/>
          <a:ext cx="7010900" cy="666287"/>
        </a:xfrm>
        <a:prstGeom prst="rect">
          <a:avLst/>
        </a:prstGeom>
        <a:solidFill>
          <a:schemeClr val="accent4">
            <a:lumMod val="75000"/>
          </a:schemeClr>
        </a:soli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629898"/>
              <a:satOff val="34235"/>
              <a:lumOff val="-6324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На личном приеме граждан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978836" y="3330263"/>
        <a:ext cx="7010900" cy="666287"/>
      </dsp:txXfrm>
    </dsp:sp>
    <dsp:sp modelId="{9CA5FDD4-ED40-485D-99F7-525FEE1712FE}">
      <dsp:nvSpPr>
        <dsp:cNvPr id="0" name=""/>
        <dsp:cNvSpPr/>
      </dsp:nvSpPr>
      <dsp:spPr>
        <a:xfrm>
          <a:off x="562406" y="3246977"/>
          <a:ext cx="832858" cy="832858"/>
        </a:xfrm>
        <a:prstGeom prst="ellipse">
          <a:avLst/>
        </a:prstGeom>
        <a:solidFill>
          <a:srgbClr val="7030A0"/>
        </a:solidFill>
        <a:ln w="10000" cap="flat" cmpd="sng" algn="ctr">
          <a:solidFill>
            <a:schemeClr val="accent5">
              <a:hueOff val="-629898"/>
              <a:satOff val="34235"/>
              <a:lumOff val="-6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9BCBDB46-991C-4F3D-BA58-D89C05E5E5FE}">
      <dsp:nvSpPr>
        <dsp:cNvPr id="0" name=""/>
        <dsp:cNvSpPr/>
      </dsp:nvSpPr>
      <dsp:spPr>
        <a:xfrm>
          <a:off x="501394" y="4329374"/>
          <a:ext cx="7488342" cy="666287"/>
        </a:xfrm>
        <a:prstGeom prst="rect">
          <a:avLst/>
        </a:prstGeom>
        <a:gradFill rotWithShape="0">
          <a:gsLst>
            <a:gs pos="0">
              <a:schemeClr val="accent5">
                <a:hueOff val="-839864"/>
                <a:satOff val="45647"/>
                <a:lumOff val="-8432"/>
                <a:alphaOff val="0"/>
                <a:tint val="75000"/>
                <a:shade val="85000"/>
                <a:satMod val="230000"/>
              </a:schemeClr>
            </a:gs>
            <a:gs pos="25000">
              <a:schemeClr val="accent5">
                <a:hueOff val="-839864"/>
                <a:satOff val="45647"/>
                <a:lumOff val="-8432"/>
                <a:alphaOff val="0"/>
                <a:tint val="90000"/>
                <a:shade val="70000"/>
                <a:satMod val="220000"/>
              </a:schemeClr>
            </a:gs>
            <a:gs pos="50000">
              <a:schemeClr val="accent5">
                <a:hueOff val="-839864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65000">
              <a:schemeClr val="accent5">
                <a:hueOff val="-839864"/>
                <a:satOff val="45647"/>
                <a:lumOff val="-8432"/>
                <a:alphaOff val="0"/>
                <a:tint val="90000"/>
                <a:shade val="58000"/>
                <a:satMod val="225000"/>
              </a:schemeClr>
            </a:gs>
            <a:gs pos="80000">
              <a:schemeClr val="accent5">
                <a:hueOff val="-839864"/>
                <a:satOff val="45647"/>
                <a:lumOff val="-8432"/>
                <a:alphaOff val="0"/>
                <a:tint val="90000"/>
                <a:shade val="69000"/>
                <a:satMod val="220000"/>
              </a:schemeClr>
            </a:gs>
            <a:gs pos="100000">
              <a:schemeClr val="accent5">
                <a:hueOff val="-839864"/>
                <a:satOff val="45647"/>
                <a:lumOff val="-8432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>
          <a:noFill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bliqueTopLeft" fov="600000">
            <a:rot lat="0" lon="0" rev="0"/>
          </a:camera>
          <a:lightRig rig="balanced" dir="t">
            <a:rot lat="0" lon="0" rev="19200000"/>
          </a:lightRig>
        </a:scene3d>
        <a:sp3d contourW="12700" prstMaterial="matte">
          <a:bevelT w="60000" h="50800"/>
          <a:contourClr>
            <a:schemeClr val="accent5">
              <a:hueOff val="-839864"/>
              <a:satOff val="45647"/>
              <a:lumOff val="-8432"/>
              <a:alphaOff val="0"/>
              <a:shade val="60000"/>
              <a:satMod val="110000"/>
            </a:schemeClr>
          </a:contourClr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528865" tIns="45720" rIns="45720" bIns="45720" numCol="1" spcCol="1270" anchor="ctr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rPr>
            <a:t>Посредством Федеральной государственной информационной системы досудебного обжалования</a:t>
          </a:r>
          <a:endParaRPr lang="ru-RU" sz="1800" b="1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>
        <a:off x="501394" y="4329374"/>
        <a:ext cx="7488342" cy="666287"/>
      </dsp:txXfrm>
    </dsp:sp>
    <dsp:sp modelId="{F313B529-4E46-4063-AAC2-E3F0537BC438}">
      <dsp:nvSpPr>
        <dsp:cNvPr id="0" name=""/>
        <dsp:cNvSpPr/>
      </dsp:nvSpPr>
      <dsp:spPr>
        <a:xfrm>
          <a:off x="84964" y="4246088"/>
          <a:ext cx="832858" cy="832858"/>
        </a:xfrm>
        <a:prstGeom prst="ellipse">
          <a:avLst/>
        </a:prstGeom>
        <a:solidFill>
          <a:srgbClr val="C00000"/>
        </a:solidFill>
        <a:ln w="10000" cap="flat" cmpd="sng" algn="ctr">
          <a:solidFill>
            <a:schemeClr val="accent5">
              <a:hueOff val="-839864"/>
              <a:satOff val="45647"/>
              <a:lumOff val="-8432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>
            <a:rot lat="0" lon="0" rev="0"/>
          </a:camera>
          <a:lightRig rig="threePt" dir="tl">
            <a:rot lat="0" lon="0" rev="0"/>
          </a:lightRig>
        </a:scene3d>
        <a:sp3d prstMaterial="metal">
          <a:bevelT w="10000" h="100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B6ADB0A5-9EC7-49D4-9170-8EE3E003B057}">
      <dsp:nvSpPr>
        <dsp:cNvPr id="0" name=""/>
        <dsp:cNvSpPr/>
      </dsp:nvSpPr>
      <dsp:spPr>
        <a:xfrm rot="5400000">
          <a:off x="-156158" y="265225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0"/>
                <a:satOff val="0"/>
                <a:lumOff val="0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0"/>
                <a:satOff val="0"/>
                <a:lumOff val="0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265225"/>
        <a:ext cx="1041059" cy="728741"/>
      </dsp:txXfrm>
    </dsp:sp>
    <dsp:sp modelId="{B5D9B1B7-031B-4C9C-8C42-8FF3721FBFCA}">
      <dsp:nvSpPr>
        <dsp:cNvPr id="0" name=""/>
        <dsp:cNvSpPr/>
      </dsp:nvSpPr>
      <dsp:spPr>
        <a:xfrm rot="5400000">
          <a:off x="4213744" y="-3472516"/>
          <a:ext cx="870204" cy="7840210"/>
        </a:xfrm>
        <a:prstGeom prst="round2SameRect">
          <a:avLst/>
        </a:prstGeom>
        <a:solidFill>
          <a:schemeClr val="accent3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Обращения по фактам коррупции в отношении гражданских служащих и работников Управления социальной политики по Орджоникидзевскому району города Екатеринбурга не поступали.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13744" y="-3472516"/>
        <a:ext cx="870204" cy="7840210"/>
      </dsp:txXfrm>
    </dsp:sp>
    <dsp:sp modelId="{06388F85-6B45-471E-AD17-4246AD137CC8}">
      <dsp:nvSpPr>
        <dsp:cNvPr id="0" name=""/>
        <dsp:cNvSpPr/>
      </dsp:nvSpPr>
      <dsp:spPr>
        <a:xfrm rot="5400000">
          <a:off x="-156158" y="1293699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209979"/>
                <a:satOff val="-5609"/>
                <a:lumOff val="-1324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209979"/>
                <a:satOff val="-5609"/>
                <a:lumOff val="-1324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209979"/>
                <a:satOff val="-5609"/>
                <a:lumOff val="-1324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209979"/>
                <a:satOff val="-5609"/>
                <a:lumOff val="-1324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209979"/>
                <a:satOff val="-5609"/>
                <a:lumOff val="-132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209979"/>
                <a:satOff val="-5609"/>
                <a:lumOff val="-132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209979"/>
              <a:satOff val="-5609"/>
              <a:lumOff val="-1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1293699"/>
        <a:ext cx="1041059" cy="728741"/>
      </dsp:txXfrm>
    </dsp:sp>
    <dsp:sp modelId="{1C21BE01-8072-4D0F-A3AD-AA123D95EF46}">
      <dsp:nvSpPr>
        <dsp:cNvPr id="0" name=""/>
        <dsp:cNvSpPr/>
      </dsp:nvSpPr>
      <dsp:spPr>
        <a:xfrm rot="5400000">
          <a:off x="4216997" y="-2444220"/>
          <a:ext cx="863697" cy="7840210"/>
        </a:xfrm>
        <a:prstGeom prst="round2SameRect">
          <a:avLst/>
        </a:prstGeom>
        <a:solidFill>
          <a:schemeClr val="accent4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209979"/>
              <a:satOff val="-5609"/>
              <a:lumOff val="-132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Жалобы и информация о нарушениях гражданскими служащими и работниками Управления социальной политики по Орджоникидзевскому району города Екатеринбурга по «телефону доверия» не поступали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16997" y="-2444220"/>
        <a:ext cx="863697" cy="7840210"/>
      </dsp:txXfrm>
    </dsp:sp>
    <dsp:sp modelId="{64EB2BE6-13B2-472B-A8F8-9195DD22749D}">
      <dsp:nvSpPr>
        <dsp:cNvPr id="0" name=""/>
        <dsp:cNvSpPr/>
      </dsp:nvSpPr>
      <dsp:spPr>
        <a:xfrm rot="5400000">
          <a:off x="-156158" y="230077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419958"/>
                <a:satOff val="-11217"/>
                <a:lumOff val="-2647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419958"/>
                <a:satOff val="-11217"/>
                <a:lumOff val="-2647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419958"/>
                <a:satOff val="-11217"/>
                <a:lumOff val="-2647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419958"/>
                <a:satOff val="-11217"/>
                <a:lumOff val="-2647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419958"/>
                <a:satOff val="-11217"/>
                <a:lumOff val="-2647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419958"/>
                <a:satOff val="-11217"/>
                <a:lumOff val="-2647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419958"/>
              <a:satOff val="-11217"/>
              <a:lumOff val="-264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 smtClean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 dirty="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2300778"/>
        <a:ext cx="1041059" cy="728741"/>
      </dsp:txXfrm>
    </dsp:sp>
    <dsp:sp modelId="{DC5A9139-1E26-4D70-913C-FA3DB144623E}">
      <dsp:nvSpPr>
        <dsp:cNvPr id="0" name=""/>
        <dsp:cNvSpPr/>
      </dsp:nvSpPr>
      <dsp:spPr>
        <a:xfrm rot="5400000">
          <a:off x="4238391" y="-1437141"/>
          <a:ext cx="820910" cy="7840210"/>
        </a:xfrm>
        <a:prstGeom prst="round2SameRect">
          <a:avLst/>
        </a:prstGeom>
        <a:solidFill>
          <a:schemeClr val="accent5">
            <a:lumMod val="40000"/>
            <a:lumOff val="60000"/>
            <a:alpha val="90000"/>
          </a:schemeClr>
        </a:solidFill>
        <a:ln w="10000" cap="flat" cmpd="sng" algn="ctr">
          <a:solidFill>
            <a:schemeClr val="accent4">
              <a:hueOff val="419958"/>
              <a:satOff val="-11217"/>
              <a:lumOff val="-2647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Ситуации, связанные с конфликтом интересов при исполнении должностных обязанностей гражданскими служащими и работниками Управления социальной политики по Орджоникидзевскому району города Екатеринбурга,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38391" y="-1437141"/>
        <a:ext cx="820910" cy="7840210"/>
      </dsp:txXfrm>
    </dsp:sp>
    <dsp:sp modelId="{7ACF57B7-D9B9-4377-B9F0-D1751097DEA8}">
      <dsp:nvSpPr>
        <dsp:cNvPr id="0" name=""/>
        <dsp:cNvSpPr/>
      </dsp:nvSpPr>
      <dsp:spPr>
        <a:xfrm rot="5400000">
          <a:off x="-156158" y="3336188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629937"/>
                <a:satOff val="-16826"/>
                <a:lumOff val="-3971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629937"/>
                <a:satOff val="-16826"/>
                <a:lumOff val="-3971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629937"/>
                <a:satOff val="-16826"/>
                <a:lumOff val="-3971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629937"/>
                <a:satOff val="-16826"/>
                <a:lumOff val="-3971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629937"/>
                <a:satOff val="-16826"/>
                <a:lumOff val="-3971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629937"/>
                <a:satOff val="-16826"/>
                <a:lumOff val="-3971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629937"/>
              <a:satOff val="-16826"/>
              <a:lumOff val="-39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3336188"/>
        <a:ext cx="1041059" cy="728741"/>
      </dsp:txXfrm>
    </dsp:sp>
    <dsp:sp modelId="{04247092-F8B8-499E-BE8C-40230B00D2A4}">
      <dsp:nvSpPr>
        <dsp:cNvPr id="0" name=""/>
        <dsp:cNvSpPr/>
      </dsp:nvSpPr>
      <dsp:spPr>
        <a:xfrm rot="5400000">
          <a:off x="4210061" y="-401731"/>
          <a:ext cx="877570" cy="7840210"/>
        </a:xfrm>
        <a:prstGeom prst="round2SameRect">
          <a:avLst/>
        </a:prstGeom>
        <a:solidFill>
          <a:schemeClr val="accent5">
            <a:lumMod val="60000"/>
            <a:lumOff val="40000"/>
            <a:alpha val="90000"/>
          </a:schemeClr>
        </a:solidFill>
        <a:ln w="10000" cap="flat" cmpd="sng" algn="ctr">
          <a:solidFill>
            <a:schemeClr val="accent4">
              <a:hueOff val="629937"/>
              <a:satOff val="-16826"/>
              <a:lumOff val="-3971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just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kern="1200" dirty="0" smtClean="0">
              <a:latin typeface="Arial" pitchFamily="34" charset="0"/>
              <a:cs typeface="Arial" pitchFamily="34" charset="0"/>
            </a:rPr>
            <a:t>Родственных (свойственных) связей, которые приводят или могут привести к конфликту интересов, превышению полномочий при прохождении государственной гражданской службы по результатам проведенного мониторинга не выявлено </a:t>
          </a:r>
          <a:endParaRPr lang="ru-RU" sz="1600" b="1" kern="1200" dirty="0">
            <a:latin typeface="Arial" pitchFamily="34" charset="0"/>
            <a:cs typeface="Arial" pitchFamily="34" charset="0"/>
          </a:endParaRPr>
        </a:p>
      </dsp:txBody>
      <dsp:txXfrm rot="5400000">
        <a:off x="4210061" y="-401731"/>
        <a:ext cx="877570" cy="7840210"/>
      </dsp:txXfrm>
    </dsp:sp>
    <dsp:sp modelId="{19315E22-BF9D-43E7-A29C-9D941CC22A87}">
      <dsp:nvSpPr>
        <dsp:cNvPr id="0" name=""/>
        <dsp:cNvSpPr/>
      </dsp:nvSpPr>
      <dsp:spPr>
        <a:xfrm rot="5400000">
          <a:off x="-156158" y="4359197"/>
          <a:ext cx="1041059" cy="728741"/>
        </a:xfrm>
        <a:prstGeom prst="chevron">
          <a:avLst/>
        </a:prstGeom>
        <a:gradFill rotWithShape="0">
          <a:gsLst>
            <a:gs pos="0">
              <a:schemeClr val="accent4">
                <a:hueOff val="839916"/>
                <a:satOff val="-22434"/>
                <a:lumOff val="-5294"/>
                <a:alphaOff val="0"/>
                <a:tint val="75000"/>
                <a:shade val="85000"/>
                <a:satMod val="230000"/>
              </a:schemeClr>
            </a:gs>
            <a:gs pos="25000">
              <a:schemeClr val="accent4">
                <a:hueOff val="839916"/>
                <a:satOff val="-22434"/>
                <a:lumOff val="-5294"/>
                <a:alphaOff val="0"/>
                <a:tint val="90000"/>
                <a:shade val="70000"/>
                <a:satMod val="220000"/>
              </a:schemeClr>
            </a:gs>
            <a:gs pos="50000">
              <a:schemeClr val="accent4">
                <a:hueOff val="839916"/>
                <a:satOff val="-22434"/>
                <a:lumOff val="-5294"/>
                <a:alphaOff val="0"/>
                <a:tint val="90000"/>
                <a:shade val="58000"/>
                <a:satMod val="225000"/>
              </a:schemeClr>
            </a:gs>
            <a:gs pos="65000">
              <a:schemeClr val="accent4">
                <a:hueOff val="839916"/>
                <a:satOff val="-22434"/>
                <a:lumOff val="-5294"/>
                <a:alphaOff val="0"/>
                <a:tint val="90000"/>
                <a:shade val="58000"/>
                <a:satMod val="225000"/>
              </a:schemeClr>
            </a:gs>
            <a:gs pos="80000">
              <a:schemeClr val="accent4">
                <a:hueOff val="839916"/>
                <a:satOff val="-22434"/>
                <a:lumOff val="-5294"/>
                <a:alphaOff val="0"/>
                <a:tint val="90000"/>
                <a:shade val="69000"/>
                <a:satMod val="220000"/>
              </a:schemeClr>
            </a:gs>
            <a:gs pos="100000">
              <a:schemeClr val="accent4">
                <a:hueOff val="839916"/>
                <a:satOff val="-22434"/>
                <a:lumOff val="-5294"/>
                <a:alphaOff val="0"/>
                <a:tint val="77000"/>
                <a:shade val="80000"/>
                <a:satMod val="230000"/>
              </a:schemeClr>
            </a:gs>
          </a:gsLst>
          <a:lin ang="5400000" scaled="1"/>
        </a:gradFill>
        <a:ln w="10000" cap="flat" cmpd="sng" algn="ctr">
          <a:solidFill>
            <a:schemeClr val="accent4">
              <a:hueOff val="839916"/>
              <a:satOff val="-22434"/>
              <a:lumOff val="-529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600" b="1" u="none" kern="1200">
            <a:solidFill>
              <a:schemeClr val="tx1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-156158" y="4359197"/>
        <a:ext cx="1041059" cy="728741"/>
      </dsp:txXfrm>
    </dsp:sp>
    <dsp:sp modelId="{0732ACB9-B448-4294-A2DC-DE5B82E2F1D8}">
      <dsp:nvSpPr>
        <dsp:cNvPr id="0" name=""/>
        <dsp:cNvSpPr/>
      </dsp:nvSpPr>
      <dsp:spPr>
        <a:xfrm rot="5400000">
          <a:off x="4222461" y="621277"/>
          <a:ext cx="852769" cy="7840210"/>
        </a:xfrm>
        <a:prstGeom prst="round2SameRect">
          <a:avLst/>
        </a:prstGeom>
        <a:solidFill>
          <a:srgbClr val="FFC000">
            <a:alpha val="90000"/>
          </a:srgbClr>
        </a:solidFill>
        <a:ln w="10000" cap="flat" cmpd="sng" algn="ctr">
          <a:solidFill>
            <a:schemeClr val="accent4">
              <a:hueOff val="839916"/>
              <a:satOff val="-22434"/>
              <a:lumOff val="-5294"/>
              <a:alphaOff val="0"/>
            </a:schemeClr>
          </a:solidFill>
          <a:prstDash val="solid"/>
        </a:ln>
        <a:effectLst>
          <a:outerShdw blurRad="76200" dist="50800" dir="5400000" rotWithShape="0">
            <a:srgbClr val="4E3B30">
              <a:alpha val="60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13792" tIns="10160" rIns="10160" bIns="1016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Факты неисполнения гражданскими служащими Управления социальной политики по Орджоникидзевскому </a:t>
          </a:r>
          <a:r>
            <a:rPr lang="ru-RU" sz="1600" b="1" u="none" kern="1200" dirty="0" err="1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районуу</a:t>
          </a:r>
          <a:r>
            <a:rPr lang="ru-RU" sz="1600" b="1" u="none" kern="1200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rPr>
            <a:t> города Екатеринбурга установленного порядка сообщения о получения подарка не выявлены</a:t>
          </a:r>
          <a:endParaRPr lang="ru-RU" sz="1600" b="1" u="none" kern="1200" dirty="0">
            <a:solidFill>
              <a:srgbClr val="002060"/>
            </a:solidFill>
            <a:latin typeface="Arial" panose="020B0604020202020204" pitchFamily="34" charset="0"/>
            <a:cs typeface="Arial" panose="020B0604020202020204" pitchFamily="34" charset="0"/>
          </a:endParaRPr>
        </a:p>
      </dsp:txBody>
      <dsp:txXfrm rot="5400000">
        <a:off x="4222461" y="621277"/>
        <a:ext cx="852769" cy="7840210"/>
      </dsp:txXfrm>
    </dsp:sp>
  </dsp:spTree>
</dsp:drawing>
</file>

<file path=ppt/diagrams/drawing9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61B2C3A3-30F4-43B4-A1C0-036684AEB25E}">
      <dsp:nvSpPr>
        <dsp:cNvPr id="0" name=""/>
        <dsp:cNvSpPr/>
      </dsp:nvSpPr>
      <dsp:spPr>
        <a:xfrm rot="5400000">
          <a:off x="4574489" y="-1764786"/>
          <a:ext cx="1452580" cy="4988969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2016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2017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2018 год </a:t>
          </a:r>
          <a:endParaRPr lang="ru-RU" sz="900" kern="1200" dirty="0"/>
        </a:p>
      </dsp:txBody>
      <dsp:txXfrm rot="5400000">
        <a:off x="4574489" y="-1764786"/>
        <a:ext cx="1452580" cy="4988969"/>
      </dsp:txXfrm>
    </dsp:sp>
    <dsp:sp modelId="{AAEDA528-902C-4B9D-83E8-8387A78B3244}">
      <dsp:nvSpPr>
        <dsp:cNvPr id="0" name=""/>
        <dsp:cNvSpPr/>
      </dsp:nvSpPr>
      <dsp:spPr>
        <a:xfrm>
          <a:off x="0" y="5603"/>
          <a:ext cx="2806295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Организация профессионального развития государственных гражданских служащих, в должностные обязанности которых входит организация работы по противодействию коррупции</a:t>
          </a:r>
          <a:endParaRPr lang="ru-RU" sz="1200" kern="1200" dirty="0"/>
        </a:p>
      </dsp:txBody>
      <dsp:txXfrm>
        <a:off x="0" y="5603"/>
        <a:ext cx="2806295" cy="1448189"/>
      </dsp:txXfrm>
    </dsp:sp>
    <dsp:sp modelId="{BF127011-24B1-4CA8-B3B9-74A7FE994A42}">
      <dsp:nvSpPr>
        <dsp:cNvPr id="0" name=""/>
        <dsp:cNvSpPr/>
      </dsp:nvSpPr>
      <dsp:spPr>
        <a:xfrm rot="5400000">
          <a:off x="4731872" y="-246871"/>
          <a:ext cx="1158551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2016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2017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2018 год</a:t>
          </a:r>
          <a:endParaRPr lang="ru-RU" sz="900" kern="1200" dirty="0"/>
        </a:p>
      </dsp:txBody>
      <dsp:txXfrm rot="5400000">
        <a:off x="4731872" y="-246871"/>
        <a:ext cx="1158551" cy="4998727"/>
      </dsp:txXfrm>
    </dsp:sp>
    <dsp:sp modelId="{C3418461-1E31-4ECA-B72D-BB82E27E36CD}">
      <dsp:nvSpPr>
        <dsp:cNvPr id="0" name=""/>
        <dsp:cNvSpPr/>
      </dsp:nvSpPr>
      <dsp:spPr>
        <a:xfrm>
          <a:off x="0" y="1528397"/>
          <a:ext cx="2811784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Организация и проведение профессиональных учеб по правовому просвещению государственных гражданских служащих Управления социальной политики по Орджоникидзевскому району города Екатеринбурга по вопросам противодействия коррупции</a:t>
          </a:r>
          <a:endParaRPr lang="ru-RU" sz="1200" kern="1200" dirty="0"/>
        </a:p>
      </dsp:txBody>
      <dsp:txXfrm>
        <a:off x="0" y="1528397"/>
        <a:ext cx="2811784" cy="1448189"/>
      </dsp:txXfrm>
    </dsp:sp>
    <dsp:sp modelId="{4EA3CB0C-BD2C-4FE2-BE2B-EE21E62669B9}">
      <dsp:nvSpPr>
        <dsp:cNvPr id="0" name=""/>
        <dsp:cNvSpPr/>
      </dsp:nvSpPr>
      <dsp:spPr>
        <a:xfrm rot="5400000">
          <a:off x="4731872" y="1273727"/>
          <a:ext cx="1158551" cy="4998727"/>
        </a:xfrm>
        <a:prstGeom prst="round2Same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17145" rIns="34290" bIns="17145" numCol="1" spcCol="1270" anchor="ctr" anchorCtr="0">
          <a:noAutofit/>
        </a:bodyPr>
        <a:lstStyle/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2016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2017 год</a:t>
          </a:r>
          <a:endParaRPr lang="ru-RU" sz="900" kern="1200" dirty="0"/>
        </a:p>
        <a:p>
          <a:pPr marL="57150" lvl="1" indent="-57150" algn="l" defTabSz="4000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900" kern="1200" dirty="0" smtClean="0"/>
            <a:t>2018 год</a:t>
          </a:r>
          <a:endParaRPr lang="ru-RU" sz="900" kern="1200" dirty="0"/>
        </a:p>
      </dsp:txBody>
      <dsp:txXfrm rot="5400000">
        <a:off x="4731872" y="1273727"/>
        <a:ext cx="1158551" cy="4998727"/>
      </dsp:txXfrm>
    </dsp:sp>
    <dsp:sp modelId="{9946C893-1591-4E85-9DAE-235EA1639177}">
      <dsp:nvSpPr>
        <dsp:cNvPr id="0" name=""/>
        <dsp:cNvSpPr/>
      </dsp:nvSpPr>
      <dsp:spPr>
        <a:xfrm>
          <a:off x="0" y="3048996"/>
          <a:ext cx="2811784" cy="144818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22860" rIns="45720" bIns="2286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Участие государственных гражданских служащих в семинарах, конференциях, круглых </a:t>
          </a:r>
          <a:r>
            <a:rPr lang="ru-RU" sz="1200" kern="1200" dirty="0" err="1" smtClean="0"/>
            <a:t>солах</a:t>
          </a:r>
          <a:r>
            <a:rPr lang="ru-RU" sz="1200" kern="1200" dirty="0" smtClean="0"/>
            <a:t>, мероприятиях по обмену опытом и иных обучающих мероприятиях по вопросам противодействия коррупции </a:t>
          </a:r>
          <a:endParaRPr lang="ru-RU" sz="1200" kern="1200" dirty="0"/>
        </a:p>
      </dsp:txBody>
      <dsp:txXfrm>
        <a:off x="0" y="3048996"/>
        <a:ext cx="2811784" cy="14481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default">
  <dgm:title val=""/>
  <dgm:desc val=""/>
  <dgm:catLst>
    <dgm:cat type="list" pri="1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diagram">
    <dgm:varLst>
      <dgm:dir/>
      <dgm:resizeHandles val="exact"/>
    </dgm:varLst>
    <dgm:choose name="Name0">
      <dgm:if name="Name1" func="var" arg="dir" op="equ" val="norm">
        <dgm:alg type="snake">
          <dgm:param type="grDir" val="tL"/>
          <dgm:param type="flowDir" val="row"/>
          <dgm:param type="contDir" val="sameDir"/>
          <dgm:param type="off" val="ctr"/>
        </dgm:alg>
      </dgm:if>
      <dgm:else name="Name2">
        <dgm:alg type="snake">
          <dgm:param type="grDir" val="tR"/>
          <dgm:param type="flowDir" val="row"/>
          <dgm:param type="contDir" val="sameDir"/>
          <dgm:param type="off" val="ct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node" refType="w"/>
      <dgm:constr type="h" for="ch" forName="node" refType="w" refFor="ch" refForName="node" fact="0.6"/>
      <dgm:constr type="w" for="ch" forName="sibTrans" refType="w" refFor="ch" refForName="node" fact="0.1"/>
      <dgm:constr type="sp" refType="w" refFor="ch" refForName="sibTrans"/>
      <dgm:constr type="primFontSz" for="ch" forName="node" op="equ" val="65"/>
    </dgm:constrLst>
    <dgm:ruleLst/>
    <dgm:forEach name="Name3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lMarg" refType="primFontSz" fact="0.3"/>
          <dgm:constr type="rMarg" refType="primFontSz" fact="0.3"/>
          <dgm:constr type="tMarg" refType="primFontSz" fact="0.3"/>
          <dgm:constr type="bMarg" refType="primFontSz" fact="0.3"/>
        </dgm:constrLst>
        <dgm:ruleLst>
          <dgm:rule type="primFontSz" val="5" fact="NaN" max="NaN"/>
        </dgm:ruleLst>
      </dgm:layoutNode>
      <dgm:forEach name="Name4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2F1E916-6EF8-49E1-B9DA-F91D017576A3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42975" y="746125"/>
            <a:ext cx="4972050" cy="3730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724956"/>
            <a:ext cx="5486400" cy="447627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9448185"/>
            <a:ext cx="2971800" cy="497364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596363B-6CC3-495B-BBD8-0FF8A0600A82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429163385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7725963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46221741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596363B-6CC3-495B-BBD8-0FF8A0600A82}" type="slidenum">
              <a:rPr lang="ru-RU" smtClean="0"/>
              <a:pPr/>
              <a:t>15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208371359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06813" y="1988841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92613" y="3861048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grpSp>
        <p:nvGrpSpPr>
          <p:cNvPr id="4" name="Группа 3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9" name="Скругленный прямоугольник 28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3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3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4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3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4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4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4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7" name="Прямоугольник 46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4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>
        <p14:flas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72069" y="1772818"/>
            <a:ext cx="7408333" cy="4752527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>
          <a:xfrm>
            <a:off x="1043608" y="764704"/>
            <a:ext cx="7653536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80728"/>
            <a:ext cx="8229600" cy="936104"/>
          </a:xfrm>
        </p:spPr>
        <p:txBody>
          <a:bodyPr/>
          <a:lstStyle>
            <a:lvl1pPr>
              <a:defRPr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1988840"/>
            <a:ext cx="3822192" cy="4536504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grpSp>
        <p:nvGrpSpPr>
          <p:cNvPr id="6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3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4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340768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4" y="3429001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3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1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/>
          <a:p>
            <a:fld id="{CC6C7B23-7BBB-4FB3-9E8B-2549BD24E832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193640" y="6250164"/>
            <a:ext cx="3786691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3991088" y="6250164"/>
            <a:ext cx="1161826" cy="365125"/>
          </a:xfrm>
          <a:prstGeom prst="rect">
            <a:avLst/>
          </a:prstGeo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2564904"/>
            <a:ext cx="8229600" cy="1252728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1" y="1340769"/>
            <a:ext cx="4114800" cy="1427833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1" y="2785533"/>
            <a:ext cx="4114800" cy="3379771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95536" y="1371600"/>
            <a:ext cx="4104456" cy="421764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26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7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8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9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0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31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2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33" name="Прямоугольник 32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34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7" name="Группа 16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9" name="Скругленный прямоугольник 18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908720"/>
            <a:ext cx="8229600" cy="936104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72069" y="1988842"/>
            <a:ext cx="7408333" cy="4536503"/>
          </a:xfrm>
        </p:spPr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3"/>
          <p:cNvSpPr>
            <a:spLocks noGrp="1"/>
          </p:cNvSpPr>
          <p:nvPr>
            <p:ph type="dt" sz="half" idx="10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ED76DA-B47B-42F3-95C2-ED0F524873D5}" type="datetimeFigureOut">
              <a:rPr lang="ru-RU"/>
              <a:pPr>
                <a:defRPr/>
              </a:pPr>
              <a:t>28.01.2020</a:t>
            </a:fld>
            <a:endParaRPr lang="ru-RU"/>
          </a:p>
        </p:txBody>
      </p:sp>
      <p:sp>
        <p:nvSpPr>
          <p:cNvPr id="3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EDC2504-A292-461D-936D-27566AD1F45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14514524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  <p:grpSp>
        <p:nvGrpSpPr>
          <p:cNvPr id="8" name="Группа 7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0" name="Скругленный прямоугольник 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1" name="Скругленный прямоугольник 1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  <p:sp>
        <p:nvSpPr>
          <p:cNvPr id="12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13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1" name="Прямоугольник 20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22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grpSp>
        <p:nvGrpSpPr>
          <p:cNvPr id="8" name="Group 15"/>
          <p:cNvGrpSpPr>
            <a:grpSpLocks noChangeAspect="1"/>
          </p:cNvGrpSpPr>
          <p:nvPr userDrawn="1"/>
        </p:nvGrpSpPr>
        <p:grpSpPr bwMode="hidden">
          <a:xfrm>
            <a:off x="-362" y="173961"/>
            <a:ext cx="9141524" cy="51321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9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5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6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pic>
        <p:nvPicPr>
          <p:cNvPr id="17" name="Picture 4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" y="-5694"/>
            <a:ext cx="539551" cy="4851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6C7B23-7BBB-4FB3-9E8B-2549BD24E832}" type="datetimeFigureOut">
              <a:rPr lang="ru-RU" smtClean="0"/>
              <a:pPr/>
              <a:t>28.01.2020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52A6A2ED-C77A-46D0-9BDA-59A15A90B5E2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24ED76DA-B47B-42F3-95C2-ED0F524873D5}" type="datetimeFigureOut">
              <a:rPr lang="ru-RU" smtClean="0"/>
              <a:pPr>
                <a:defRPr/>
              </a:pPr>
              <a:t>28.01.2020</a:t>
            </a:fld>
            <a:endParaRPr lang="ru-RU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EDC2504-A292-461D-936D-27566AD1F45A}" type="slidenum">
              <a:rPr lang="ru-RU" smtClean="0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Rounded Rectangle 13"/>
          <p:cNvSpPr/>
          <p:nvPr userDrawn="1"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9" name="Group 15"/>
          <p:cNvGrpSpPr>
            <a:grpSpLocks noChangeAspect="1"/>
          </p:cNvGrpSpPr>
          <p:nvPr userDrawn="1"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16" name="Прямоугольник 15"/>
          <p:cNvSpPr/>
          <p:nvPr userDrawn="1"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8" name="Picture 2" descr="C:\Users\korkin\Pictures\птичка.png"/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19" name="Группа 18"/>
          <p:cNvGrpSpPr/>
          <p:nvPr userDrawn="1"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20" name="Скругленный прямоугольник 19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21" name="Скругленный прямоугольник 20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BEAF9-9E58-4CC8-A6FF-6DD8A58DEEA4}" type="datetimeFigureOut">
              <a:rPr lang="en-US" smtClean="0"/>
              <a:pPr/>
              <a:t>1/28/2020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image" Target="../media/image2.png"/><Relationship Id="rId4" Type="http://schemas.openxmlformats.org/officeDocument/2006/relationships/slideLayout" Target="../slideLayouts/slideLayout4.xml"/><Relationship Id="rId9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6.xml"/><Relationship Id="rId3" Type="http://schemas.openxmlformats.org/officeDocument/2006/relationships/slideLayout" Target="../slideLayouts/slideLayout11.xml"/><Relationship Id="rId7" Type="http://schemas.openxmlformats.org/officeDocument/2006/relationships/slideLayout" Target="../slideLayouts/slideLayout15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0.xml"/><Relationship Id="rId1" Type="http://schemas.openxmlformats.org/officeDocument/2006/relationships/slideLayout" Target="../slideLayouts/slideLayout9.xml"/><Relationship Id="rId6" Type="http://schemas.openxmlformats.org/officeDocument/2006/relationships/slideLayout" Target="../slideLayouts/slideLayout14.xml"/><Relationship Id="rId11" Type="http://schemas.openxmlformats.org/officeDocument/2006/relationships/slideLayout" Target="../slideLayouts/slideLayout19.xml"/><Relationship Id="rId5" Type="http://schemas.openxmlformats.org/officeDocument/2006/relationships/slideLayout" Target="../slideLayouts/slideLayout13.xml"/><Relationship Id="rId10" Type="http://schemas.openxmlformats.org/officeDocument/2006/relationships/slideLayout" Target="../slideLayouts/slideLayout18.xml"/><Relationship Id="rId4" Type="http://schemas.openxmlformats.org/officeDocument/2006/relationships/slideLayout" Target="../slideLayouts/slideLayout12.xml"/><Relationship Id="rId9" Type="http://schemas.openxmlformats.org/officeDocument/2006/relationships/slideLayout" Target="../slideLayouts/slideLayout1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9" y="1700810"/>
            <a:ext cx="7408333" cy="482453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en-US" dirty="0"/>
          </a:p>
        </p:txBody>
      </p:sp>
      <p:sp>
        <p:nvSpPr>
          <p:cNvPr id="22" name="Rounded Rectangle 13"/>
          <p:cNvSpPr/>
          <p:nvPr/>
        </p:nvSpPr>
        <p:spPr>
          <a:xfrm>
            <a:off x="0" y="1"/>
            <a:ext cx="9141162" cy="822419"/>
          </a:xfrm>
          <a:prstGeom prst="roundRect">
            <a:avLst>
              <a:gd name="adj" fmla="val 3362"/>
            </a:avLst>
          </a:prstGeom>
          <a:gradFill>
            <a:gsLst>
              <a:gs pos="100000">
                <a:srgbClr val="F5A540">
                  <a:lumMod val="100000"/>
                </a:srgb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grpSp>
        <p:nvGrpSpPr>
          <p:cNvPr id="23" name="Group 15"/>
          <p:cNvGrpSpPr>
            <a:grpSpLocks noChangeAspect="1"/>
          </p:cNvGrpSpPr>
          <p:nvPr/>
        </p:nvGrpSpPr>
        <p:grpSpPr bwMode="hidden">
          <a:xfrm>
            <a:off x="-362" y="189734"/>
            <a:ext cx="9141524" cy="718986"/>
            <a:chOff x="-3905251" y="4219078"/>
            <a:chExt cx="13027839" cy="1892300"/>
          </a:xfrm>
          <a:scene3d>
            <a:camera prst="orthographicFront">
              <a:rot lat="0" lon="10800000" rev="0"/>
            </a:camera>
            <a:lightRig rig="threePt" dir="t"/>
          </a:scene3d>
        </p:grpSpPr>
        <p:sp>
          <p:nvSpPr>
            <p:cNvPr id="24" name="Freeform 14"/>
            <p:cNvSpPr>
              <a:spLocks/>
            </p:cNvSpPr>
            <p:nvPr/>
          </p:nvSpPr>
          <p:spPr bwMode="hidden">
            <a:xfrm>
              <a:off x="4800598" y="4421188"/>
              <a:ext cx="4295776" cy="81915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34" name="Freeform 10"/>
            <p:cNvSpPr>
              <a:spLocks/>
            </p:cNvSpPr>
            <p:nvPr/>
          </p:nvSpPr>
          <p:spPr bwMode="hidden">
            <a:xfrm>
              <a:off x="-3905251" y="421907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  <a:sp3d prstMaterial="flat"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43" name="Прямоугольник 42"/>
          <p:cNvSpPr/>
          <p:nvPr/>
        </p:nvSpPr>
        <p:spPr>
          <a:xfrm>
            <a:off x="1132189" y="-51101"/>
            <a:ext cx="7200800" cy="481670"/>
          </a:xfrm>
          <a:prstGeom prst="rect">
            <a:avLst/>
          </a:prstGeom>
          <a:effectLst/>
          <a:scene3d>
            <a:camera prst="orthographicFront"/>
            <a:lightRig rig="threePt" dir="t"/>
          </a:scene3d>
          <a:sp3d>
            <a:contourClr>
              <a:schemeClr val="bg1"/>
            </a:contourClr>
          </a:sp3d>
        </p:spPr>
        <p:txBody>
          <a:bodyPr wrap="square">
            <a:no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100" b="0" kern="1100" cap="none" spc="0" baseline="0" dirty="0" smtClean="0">
                <a:ln w="10160">
                  <a:noFill/>
                  <a:prstDash val="solid"/>
                </a:ln>
                <a:solidFill>
                  <a:srgbClr val="0070C0"/>
                </a:solidFill>
                <a:effectLst/>
                <a:latin typeface="Arial Black" pitchFamily="34" charset="0"/>
                <a:ea typeface="Calibri"/>
                <a:cs typeface="Times New Roman"/>
              </a:rPr>
              <a:t>Правительство Свердловской области                                                                Министерство социальной политики Свердловской области</a:t>
            </a:r>
            <a:endParaRPr lang="ru-RU" sz="1100" b="0" kern="1100" cap="none" spc="0" baseline="0" dirty="0">
              <a:ln w="10160">
                <a:noFill/>
                <a:prstDash val="solid"/>
              </a:ln>
              <a:solidFill>
                <a:srgbClr val="0070C0"/>
              </a:solidFill>
              <a:effectLst/>
              <a:latin typeface="Arial Black" pitchFamily="34" charset="0"/>
              <a:ea typeface="Calibri"/>
              <a:cs typeface="Times New Roman"/>
            </a:endParaRPr>
          </a:p>
        </p:txBody>
      </p:sp>
      <p:pic>
        <p:nvPicPr>
          <p:cNvPr id="1026" name="Picture 2" descr="C:\Users\korkin\Pictures\птичка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-108520" y="-162389"/>
            <a:ext cx="1312717" cy="11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47837" y="686940"/>
            <a:ext cx="8147985" cy="9418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en-US" dirty="0"/>
          </a:p>
        </p:txBody>
      </p:sp>
      <p:grpSp>
        <p:nvGrpSpPr>
          <p:cNvPr id="16" name="Группа 15"/>
          <p:cNvGrpSpPr/>
          <p:nvPr/>
        </p:nvGrpSpPr>
        <p:grpSpPr>
          <a:xfrm>
            <a:off x="0" y="6678360"/>
            <a:ext cx="9144000" cy="88460"/>
            <a:chOff x="135060" y="6381328"/>
            <a:chExt cx="8849966" cy="88460"/>
          </a:xfrm>
        </p:grpSpPr>
        <p:sp>
          <p:nvSpPr>
            <p:cNvPr id="17" name="Скругленный прямоугольник 16"/>
            <p:cNvSpPr/>
            <p:nvPr userDrawn="1"/>
          </p:nvSpPr>
          <p:spPr>
            <a:xfrm flipV="1">
              <a:off x="135060" y="6411328"/>
              <a:ext cx="8846775" cy="5846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  <p:sp>
          <p:nvSpPr>
            <p:cNvPr id="18" name="Скругленный прямоугольник 17"/>
            <p:cNvSpPr/>
            <p:nvPr userDrawn="1"/>
          </p:nvSpPr>
          <p:spPr>
            <a:xfrm flipV="1">
              <a:off x="138251" y="6381328"/>
              <a:ext cx="8846775" cy="18000"/>
            </a:xfrm>
            <a:prstGeom prst="roundRect">
              <a:avLst/>
            </a:prstGeom>
            <a:solidFill>
              <a:srgbClr val="F3943B"/>
            </a:solidFill>
            <a:ln>
              <a:noFill/>
            </a:ln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ru-RU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4" r:id="rId3"/>
    <p:sldLayoutId id="2147483675" r:id="rId4"/>
    <p:sldLayoutId id="2147483676" r:id="rId5"/>
    <p:sldLayoutId id="2147483679" r:id="rId6"/>
    <p:sldLayoutId id="2147483680" r:id="rId7"/>
    <p:sldLayoutId id="2147483681" r:id="rId8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l" eaLnBrk="1" latinLnBrk="0" hangingPunct="1"/>
            <a:fld id="{74CBEAF9-9E58-4CC8-A6FF-6DD8A58DEEA4}" type="datetimeFigureOut">
              <a:rPr lang="en-US" smtClean="0"/>
              <a:pPr algn="l" eaLnBrk="1" latinLnBrk="0" hangingPunct="1"/>
              <a:t>1/28/2020</a:t>
            </a:fld>
            <a:endParaRPr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 algn="r" eaLnBrk="1" latinLnBrk="0" hangingPunct="1"/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CA15C064-DD44-4CAC-873E-2D1F54821676}" type="slidenum">
              <a:rPr kumimoji="0" lang="en-US" smtClean="0"/>
              <a:pPr/>
              <a:t>‹#›</a:t>
            </a:fld>
            <a:endParaRPr kumimoji="0" lang="en-US" dirty="0">
              <a:solidFill>
                <a:schemeClr val="accent1">
                  <a:shade val="75000"/>
                </a:schemeClr>
              </a:solidFill>
            </a:endParaRPr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15.xml"/><Relationship Id="rId11" Type="http://schemas.microsoft.com/office/2007/relationships/diagramDrawing" Target="../diagrams/drawing2.xml"/><Relationship Id="rId5" Type="http://schemas.openxmlformats.org/officeDocument/2006/relationships/diagramColors" Target="../diagrams/colors6.xml"/><Relationship Id="rId10" Type="http://schemas.microsoft.com/office/2007/relationships/diagramDrawing" Target="../diagrams/drawing1.xml"/><Relationship Id="rId4" Type="http://schemas.openxmlformats.org/officeDocument/2006/relationships/diagramQuickStyle" Target="../diagrams/quickStyle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14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0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0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Relationship Id="rId6" Type="http://schemas.microsoft.com/office/2007/relationships/diagramDrawing" Target="../diagrams/drawing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7.png"/><Relationship Id="rId7" Type="http://schemas.openxmlformats.org/officeDocument/2006/relationships/diagramColors" Target="../diagrams/colors1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Relationship Id="rId6" Type="http://schemas.openxmlformats.org/officeDocument/2006/relationships/diagramQuickStyle" Target="../diagrams/quickStyle11.xml"/><Relationship Id="rId5" Type="http://schemas.openxmlformats.org/officeDocument/2006/relationships/diagramLayout" Target="../diagrams/layout11.xml"/><Relationship Id="rId4" Type="http://schemas.openxmlformats.org/officeDocument/2006/relationships/diagramData" Target="../diagrams/data1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14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10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10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1357290" y="1571612"/>
            <a:ext cx="6552728" cy="3093494"/>
          </a:xfrm>
          <a:prstGeom prst="rect">
            <a:avLst/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vert="horz" lIns="91440" tIns="45720" rIns="91440" bIns="45720" rtlCol="0" anchor="t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ОТЧЕТ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 выполнении </a:t>
            </a:r>
          </a:p>
          <a:p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Плана мероприятий 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 противодействию коррупции </a:t>
            </a:r>
            <a:b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</a:br>
            <a:r>
              <a:rPr lang="ru-RU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за 2019 год</a:t>
            </a: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  <a:p>
            <a:endParaRPr lang="ru-RU" sz="3200" b="1" dirty="0">
              <a:solidFill>
                <a:schemeClr val="tx2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6" name="Text Box 9"/>
          <p:cNvSpPr txBox="1">
            <a:spLocks noChangeArrowheads="1"/>
          </p:cNvSpPr>
          <p:nvPr/>
        </p:nvSpPr>
        <p:spPr bwMode="auto">
          <a:xfrm>
            <a:off x="2571736" y="6072206"/>
            <a:ext cx="5004048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r>
              <a:rPr lang="ru-RU" sz="2400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Times New Roman" pitchFamily="18" charset="0"/>
              </a:rPr>
              <a:t>27 января 2020 года</a:t>
            </a:r>
            <a:endParaRPr lang="ru-RU" sz="2400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Times New Roman" pitchFamily="18" charset="0"/>
            </a:endParaRPr>
          </a:p>
        </p:txBody>
      </p:sp>
      <p:sp>
        <p:nvSpPr>
          <p:cNvPr id="5" name="Заголовок 8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по Орджоникидзевскому району города Екатеринбурга </a:t>
            </a:r>
            <a:endParaRPr lang="ru-RU" sz="1000" dirty="0"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723904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по Орджоникидзевскому району города Екатеринбурга </a:t>
            </a:r>
            <a:endParaRPr lang="ru-RU" sz="1000" dirty="0">
              <a:latin typeface="Liberation Serif" pitchFamily="18" charset="0"/>
            </a:endParaRPr>
          </a:p>
        </p:txBody>
      </p:sp>
      <p:grpSp>
        <p:nvGrpSpPr>
          <p:cNvPr id="5" name="Группа 4"/>
          <p:cNvGrpSpPr/>
          <p:nvPr/>
        </p:nvGrpSpPr>
        <p:grpSpPr>
          <a:xfrm>
            <a:off x="1571604" y="1142984"/>
            <a:ext cx="6500858" cy="1357322"/>
            <a:chOff x="291464" y="41420"/>
            <a:chExt cx="6500858" cy="1003680"/>
          </a:xfrm>
        </p:grpSpPr>
        <p:sp>
          <p:nvSpPr>
            <p:cNvPr id="6" name="Скругленный прямоугольник 5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Управления социальной политики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Орджоникидзевскому району города Екатеринбурга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  <a:latin typeface="Liberation Serif" pitchFamily="18" charset="0"/>
              </a:endParaRPr>
            </a:p>
          </p:txBody>
        </p:sp>
        <p:sp>
          <p:nvSpPr>
            <p:cNvPr id="7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sp>
        <p:nvSpPr>
          <p:cNvPr id="11" name="Скругленный прямоугольник 4"/>
          <p:cNvSpPr/>
          <p:nvPr/>
        </p:nvSpPr>
        <p:spPr>
          <a:xfrm>
            <a:off x="667408" y="3571876"/>
            <a:ext cx="6031764" cy="385050"/>
          </a:xfrm>
          <a:prstGeom prst="rect">
            <a:avLst/>
          </a:prstGeom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spcFirstLastPara="0" vert="horz" wrap="square" lIns="229838" tIns="0" rIns="229838" bIns="0" numCol="1" spcCol="1270" anchor="ctr" anchorCtr="0">
            <a:noAutofit/>
          </a:bodyPr>
          <a:lstStyle/>
          <a:p>
            <a:pPr lvl="0" algn="l" defTabSz="7556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</a:pPr>
            <a:endParaRPr lang="ru-RU" sz="1700" kern="1200" dirty="0"/>
          </a:p>
        </p:txBody>
      </p:sp>
      <p:graphicFrame>
        <p:nvGraphicFramePr>
          <p:cNvPr id="15" name="Схема 14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по Орджоникидзевскому району города Екатеринбурга </a:t>
            </a:r>
            <a:endParaRPr lang="ru-RU" sz="1000" dirty="0">
              <a:latin typeface="Liberation Serif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1571604" y="1142984"/>
            <a:ext cx="6500858" cy="1357322"/>
            <a:chOff x="291464" y="41420"/>
            <a:chExt cx="6500858" cy="1003680"/>
          </a:xfrm>
        </p:grpSpPr>
        <p:sp>
          <p:nvSpPr>
            <p:cNvPr id="5" name="Скругленный прямоугольник 4"/>
            <p:cNvSpPr/>
            <p:nvPr/>
          </p:nvSpPr>
          <p:spPr>
            <a:xfrm>
              <a:off x="291464" y="41420"/>
              <a:ext cx="6500858" cy="1003680"/>
            </a:xfrm>
            <a:prstGeom prst="roundRect">
              <a:avLst/>
            </a:prstGeom>
            <a:solidFill>
              <a:srgbClr val="92D050"/>
            </a:solidFill>
          </p:spPr>
          <p:style>
            <a:lnRef idx="2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/>
            <a:lstStyle/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Основные направления работы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Управления социальной политики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Орджоникидзевскому району города Екатеринбурга </a:t>
              </a:r>
            </a:p>
            <a:p>
              <a:pPr algn="ctr"/>
              <a:r>
                <a:rPr lang="ru-RU" sz="1600" b="1" dirty="0" smtClean="0">
                  <a:solidFill>
                    <a:srgbClr val="7030A0"/>
                  </a:solidFill>
                  <a:latin typeface="Liberation Serif" pitchFamily="18" charset="0"/>
                </a:rPr>
                <a:t>по вопросам противодействия коррупции</a:t>
              </a:r>
              <a:endParaRPr lang="ru-RU" sz="1600" b="1" dirty="0">
                <a:solidFill>
                  <a:srgbClr val="7030A0"/>
                </a:solidFill>
                <a:latin typeface="Liberation Serif" pitchFamily="18" charset="0"/>
              </a:endParaRPr>
            </a:p>
          </p:txBody>
        </p:sp>
        <p:sp>
          <p:nvSpPr>
            <p:cNvPr id="6" name="Скругленный прямоугольник 4"/>
            <p:cNvSpPr/>
            <p:nvPr/>
          </p:nvSpPr>
          <p:spPr>
            <a:xfrm>
              <a:off x="483336" y="90416"/>
              <a:ext cx="5982768" cy="905688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29838" tIns="0" rIns="229838" bIns="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endParaRPr lang="ru-RU" sz="3400" kern="1200"/>
            </a:p>
          </p:txBody>
        </p:sp>
      </p:grpSp>
      <p:graphicFrame>
        <p:nvGraphicFramePr>
          <p:cNvPr id="7" name="Схема 6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57158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по Орджоникидзевскому району города Екатеринбурга </a:t>
            </a:r>
            <a:endParaRPr lang="ru-RU" sz="1000" dirty="0">
              <a:latin typeface="Liberation Serif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политики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Орджоникидзевскому району города Екатеринбурга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вопросам противодействия коррупции</a:t>
            </a:r>
            <a:endParaRPr lang="ru-RU" sz="1600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85728"/>
            <a:ext cx="8686800" cy="838200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по Орджоникидзевскому району города Екатеринбурга </a:t>
            </a:r>
            <a:endParaRPr lang="ru-RU" sz="1000" dirty="0">
              <a:latin typeface="Liberation Serif" pitchFamily="18" charset="0"/>
            </a:endParaRPr>
          </a:p>
        </p:txBody>
      </p:sp>
      <p:sp>
        <p:nvSpPr>
          <p:cNvPr id="4" name="Скругленный прямоугольник 3"/>
          <p:cNvSpPr/>
          <p:nvPr/>
        </p:nvSpPr>
        <p:spPr>
          <a:xfrm>
            <a:off x="1571604" y="1142984"/>
            <a:ext cx="6500858" cy="1357322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политики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Орджоникидзевскому району города Екатеринбурга </a:t>
            </a:r>
          </a:p>
          <a:p>
            <a:pPr algn="ctr"/>
            <a:r>
              <a:rPr lang="ru-RU" sz="1600" b="1" dirty="0" smtClean="0">
                <a:solidFill>
                  <a:srgbClr val="7030A0"/>
                </a:solidFill>
                <a:latin typeface="Liberation Serif" pitchFamily="18" charset="0"/>
              </a:rPr>
              <a:t>по вопросам противодействия коррупции</a:t>
            </a:r>
            <a:endParaRPr lang="ru-RU" sz="1600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5" name="Схема 4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85720" y="214290"/>
            <a:ext cx="8686800" cy="838200"/>
          </a:xfrm>
        </p:spPr>
        <p:txBody>
          <a:bodyPr>
            <a:normAutofit/>
          </a:bodyPr>
          <a:lstStyle/>
          <a:p>
            <a:pPr algn="ctr"/>
            <a:r>
              <a:rPr lang="ru-RU" sz="9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900" dirty="0" smtClean="0">
                <a:latin typeface="Liberation Serif" pitchFamily="18" charset="0"/>
              </a:rPr>
            </a:br>
            <a:r>
              <a:rPr lang="ru-RU" sz="900" dirty="0" smtClean="0">
                <a:latin typeface="Liberation Serif" pitchFamily="18" charset="0"/>
              </a:rPr>
              <a:t/>
            </a:r>
            <a:br>
              <a:rPr lang="ru-RU" sz="900" dirty="0" smtClean="0">
                <a:latin typeface="Liberation Serif" pitchFamily="18" charset="0"/>
              </a:rPr>
            </a:br>
            <a:r>
              <a:rPr lang="ru-RU" sz="9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900" dirty="0" smtClean="0">
                <a:latin typeface="Liberation Serif" pitchFamily="18" charset="0"/>
              </a:rPr>
            </a:br>
            <a:r>
              <a:rPr lang="ru-RU" sz="9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</a:t>
            </a:r>
            <a:br>
              <a:rPr lang="ru-RU" sz="900" dirty="0" smtClean="0">
                <a:latin typeface="Liberation Serif" pitchFamily="18" charset="0"/>
              </a:rPr>
            </a:br>
            <a:r>
              <a:rPr lang="ru-RU" sz="900" dirty="0" smtClean="0">
                <a:latin typeface="Liberation Serif" pitchFamily="18" charset="0"/>
              </a:rPr>
              <a:t>по Орджоникидзевскому району города Екатеринбурга </a:t>
            </a:r>
            <a:endParaRPr lang="ru-RU" sz="900" dirty="0">
              <a:latin typeface="Liberation Serif" pitchFamily="18" charset="0"/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1643042" y="1214422"/>
            <a:ext cx="6143668" cy="1285884"/>
          </a:xfrm>
          <a:prstGeom prst="roundRect">
            <a:avLst/>
          </a:prstGeom>
          <a:solidFill>
            <a:srgbClr val="92D050"/>
          </a:solidFill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b="1" dirty="0" smtClean="0">
                <a:solidFill>
                  <a:srgbClr val="7030A0"/>
                </a:solidFill>
                <a:latin typeface="Liberation Serif" pitchFamily="18" charset="0"/>
              </a:rPr>
              <a:t>Основные направления работы 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  <a:latin typeface="Liberation Serif" pitchFamily="18" charset="0"/>
              </a:rPr>
              <a:t>Управления социальной политики 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  <a:latin typeface="Liberation Serif" pitchFamily="18" charset="0"/>
              </a:rPr>
              <a:t>по Орджоникидзевскому району города Екатеринбурга </a:t>
            </a:r>
          </a:p>
          <a:p>
            <a:pPr algn="ctr"/>
            <a:r>
              <a:rPr lang="ru-RU" b="1" dirty="0" smtClean="0">
                <a:solidFill>
                  <a:srgbClr val="7030A0"/>
                </a:solidFill>
                <a:latin typeface="Liberation Serif" pitchFamily="18" charset="0"/>
              </a:rPr>
              <a:t>по вопросам противодействия коррупции</a:t>
            </a:r>
            <a:endParaRPr lang="ru-RU" b="1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714348" y="2794000"/>
          <a:ext cx="8143932" cy="384971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428728" y="1000108"/>
            <a:ext cx="6572296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1600" b="1" dirty="0" smtClean="0">
                <a:ln w="12700">
                  <a:solidFill>
                    <a:srgbClr val="4E3B30">
                      <a:satMod val="155000"/>
                    </a:srgbClr>
                  </a:solidFill>
                  <a:prstDash val="solid"/>
                </a:ln>
                <a:solidFill>
                  <a:srgbClr val="7030A0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Liberation Serif" pitchFamily="18" charset="0"/>
              </a:rPr>
              <a:t>Совершенствование нормативного правового обеспечения деятельности по противодействию коррупции Управления социальной политики по Орджоникидзевскому району города Екатеринбурга</a:t>
            </a:r>
            <a:endParaRPr lang="ru-RU" sz="1600" b="1" dirty="0">
              <a:ln w="12700">
                <a:solidFill>
                  <a:srgbClr val="4E3B30">
                    <a:satMod val="155000"/>
                  </a:srgbClr>
                </a:solidFill>
                <a:prstDash val="solid"/>
              </a:ln>
              <a:solidFill>
                <a:srgbClr val="7030A0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Liberation Serif" pitchFamily="18" charset="0"/>
            </a:endParaRPr>
          </a:p>
        </p:txBody>
      </p:sp>
      <p:graphicFrame>
        <p:nvGraphicFramePr>
          <p:cNvPr id="10" name="Схема 9"/>
          <p:cNvGraphicFramePr/>
          <p:nvPr/>
        </p:nvGraphicFramePr>
        <p:xfrm>
          <a:off x="428596" y="2143116"/>
          <a:ext cx="8191536" cy="442915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Заголовок 8"/>
          <p:cNvSpPr txBox="1">
            <a:spLocks noGrp="1"/>
          </p:cNvSpPr>
          <p:nvPr>
            <p:ph type="title" idx="4294967295"/>
          </p:nvPr>
        </p:nvSpPr>
        <p:spPr>
          <a:xfrm>
            <a:off x="457200" y="142875"/>
            <a:ext cx="8686800" cy="841375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42910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2017 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- 3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071670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2018 год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- 7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3500430" y="5072074"/>
            <a:ext cx="1214446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2019 год </a:t>
            </a:r>
          </a:p>
          <a:p>
            <a:pPr algn="ctr"/>
            <a:r>
              <a:rPr lang="ru-RU" dirty="0" smtClean="0">
                <a:solidFill>
                  <a:schemeClr val="tx1"/>
                </a:solidFill>
                <a:latin typeface="Liberation Serif" pitchFamily="18" charset="0"/>
              </a:rPr>
              <a:t>- 10</a:t>
            </a:r>
            <a:endParaRPr lang="ru-RU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5143504" y="4429132"/>
            <a:ext cx="3429024" cy="16430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За 2019 год внутреннюю правовую экспертизу прошли 100% проектов локальных правовых актов Управления, признаков несовершенства правовых норм, которые создают условия для совершения коррупционных правонарушений не выявлено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26" name="Стрелка вниз 25"/>
          <p:cNvSpPr/>
          <p:nvPr/>
        </p:nvSpPr>
        <p:spPr>
          <a:xfrm>
            <a:off x="2643174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7" name="Стрелка вниз 26"/>
          <p:cNvSpPr/>
          <p:nvPr/>
        </p:nvSpPr>
        <p:spPr>
          <a:xfrm>
            <a:off x="3929058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8" name="Стрелка вниз 27"/>
          <p:cNvSpPr/>
          <p:nvPr/>
        </p:nvSpPr>
        <p:spPr>
          <a:xfrm>
            <a:off x="1357290" y="4857760"/>
            <a:ext cx="45719" cy="21431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9" name="Стрелка вниз 28"/>
          <p:cNvSpPr/>
          <p:nvPr/>
        </p:nvSpPr>
        <p:spPr>
          <a:xfrm>
            <a:off x="6715140" y="4000504"/>
            <a:ext cx="71438" cy="42862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xmlns="" val="374796330"/>
              </p:ext>
            </p:extLst>
          </p:nvPr>
        </p:nvGraphicFramePr>
        <p:xfrm>
          <a:off x="287586" y="2571744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85786" y="1857364"/>
            <a:ext cx="771530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Контроль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за исполнением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государственными гражданскими служащими мер </a:t>
            </a:r>
            <a:r>
              <a:rPr lang="ru-RU" sz="16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 предупреждению </a:t>
            </a:r>
            <a:r>
              <a:rPr lang="ru-RU" sz="16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коррупции</a:t>
            </a:r>
            <a:endParaRPr lang="ru-RU" sz="1600" b="1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285720" y="285728"/>
            <a:ext cx="8686800" cy="838200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5417955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41248"/>
          </a:xfrm>
          <a:prstGeom prst="rect">
            <a:avLst/>
          </a:prstGeom>
        </p:spPr>
        <p:txBody>
          <a:bodyPr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142976" y="1214422"/>
            <a:ext cx="6572296" cy="584775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Совершенствование работы по профилактике коррупционных и иных правонарушений</a:t>
            </a:r>
            <a:endParaRPr lang="ru-RU" sz="16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74796330"/>
              </p:ext>
            </p:extLst>
          </p:nvPr>
        </p:nvGraphicFramePr>
        <p:xfrm>
          <a:off x="287586" y="2143116"/>
          <a:ext cx="8856414" cy="400052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142976" y="2143116"/>
            <a:ext cx="6572296" cy="571504"/>
          </a:xfrm>
        </p:spPr>
        <p:txBody>
          <a:bodyPr>
            <a:noAutofit/>
          </a:bodyPr>
          <a:lstStyle/>
          <a:p>
            <a:pPr algn="ctr">
              <a:spcBef>
                <a:spcPct val="40000"/>
              </a:spcBef>
            </a:pP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предоставление сведений о доходах, расходах, имуществе </a:t>
            </a:r>
            <a:b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cap="none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 обязательствах имущественного характера </a:t>
            </a:r>
            <a:endParaRPr lang="ru-RU" sz="1400" b="1" cap="none" dirty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214282" y="2786058"/>
            <a:ext cx="3786214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1200" b="1" dirty="0" smtClean="0">
                <a:latin typeface="Arial" panose="020B06040202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1</a:t>
            </a:r>
            <a:r>
              <a:rPr lang="ru-RU" sz="1200" b="1" dirty="0" smtClean="0"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) в 2019 году Сведения о доходах, расходах, имуществе и обязательствах имущественного характера представили </a:t>
            </a:r>
            <a:r>
              <a:rPr lang="ru-RU" sz="1200" b="1" dirty="0" smtClean="0">
                <a:solidFill>
                  <a:srgbClr val="7030A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31</a:t>
            </a:r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 государственных гражданских служащих Управления социальной политики по Орджоникидзевскому району города Екатеринбурга, что составляет 100% государственных служащих, обязанных предоставлять такие сведения (включенных в Перечень наиболее коррупционных должностей);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2) все справки о доходах расходах об имуществе и обязательствах имущественного характера предоставлены государственными гражданскими служащими в установленные законодательством сроки;</a:t>
            </a:r>
          </a:p>
          <a:p>
            <a:pPr algn="just"/>
            <a:endParaRPr lang="ru-RU" sz="1200" b="1" dirty="0" smtClean="0">
              <a:solidFill>
                <a:srgbClr val="002060"/>
              </a:solidFill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  <a:p>
            <a:pPr algn="just"/>
            <a:r>
              <a:rPr lang="ru-RU" sz="1200" b="1" dirty="0" smtClean="0">
                <a:solidFill>
                  <a:srgbClr val="002060"/>
                </a:solidFill>
                <a:latin typeface="Liberation Serif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3) по результатам проверки выявлено одно нарушение (предоставление неполных сведений о доходах)</a:t>
            </a:r>
            <a:endParaRPr lang="ru-RU" sz="1200" b="1" dirty="0" smtClean="0">
              <a:latin typeface="Liberation Serif" pitchFamily="18" charset="0"/>
              <a:ea typeface="Times New Roman" panose="02020603050405020304" pitchFamily="18" charset="0"/>
              <a:cs typeface="Arial" panose="020B0604020202020204" pitchFamily="34" charset="0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43372" y="2750758"/>
            <a:ext cx="5000628" cy="3678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1142976" y="1071546"/>
            <a:ext cx="6572296" cy="954107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Основные результаты деятельности Управления социальной политики по Орджоникидзевскому району города Екатеринбурга в рамках совершенствования работы по профилактике коррупционных правонарушений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9274526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2844" y="1071546"/>
            <a:ext cx="9001156" cy="928694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Соблюдение </a:t>
            </a: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государственными гражданскими служащими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УПРАВЛЕНИЯ СОЦИАЛЬНОЙ ПОЛИТИКИ ПО ОРДЖОНИКИДЗЕВСКОМУ РАЙОНУ ГОРОДА ЕКАТЕРИНБУРГА ограничений</a:t>
            </a: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, запретов, обязанностей, установленных в целях противодействия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коррупции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xmlns="" val="1312993381"/>
              </p:ext>
            </p:extLst>
          </p:nvPr>
        </p:nvGraphicFramePr>
        <p:xfrm>
          <a:off x="683568" y="2204864"/>
          <a:ext cx="8103274" cy="41530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981035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285720" y="1285860"/>
            <a:ext cx="8686800" cy="841248"/>
          </a:xfrm>
          <a:noFill/>
          <a:ln>
            <a:noFill/>
          </a:ln>
        </p:spPr>
        <p:txBody>
          <a:bodyPr>
            <a:normAutofit/>
          </a:bodyPr>
          <a:lstStyle/>
          <a:p>
            <a:pPr algn="ctr">
              <a:spcBef>
                <a:spcPct val="40000"/>
              </a:spcBef>
            </a:pPr>
            <a:r>
              <a:rPr lang="ru-RU" sz="20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Контроль за реализацией Планов работы по противодействию коррупции </a:t>
            </a:r>
          </a:p>
        </p:txBody>
      </p:sp>
      <p:sp>
        <p:nvSpPr>
          <p:cNvPr id="6" name="Выноска со стрелкой вправо 5"/>
          <p:cNvSpPr/>
          <p:nvPr/>
        </p:nvSpPr>
        <p:spPr>
          <a:xfrm>
            <a:off x="571472" y="2500306"/>
            <a:ext cx="4896544" cy="1428760"/>
          </a:xfrm>
          <a:prstGeom prst="rightArrowCallout">
            <a:avLst/>
          </a:prstGeom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200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Ответственные за работу по противодействию коррупции в Управлении социальной политики по Орджоникидзевскому району города Екатеринбурга – 1 гражданский служащий</a:t>
            </a:r>
            <a:endParaRPr lang="ru-RU" sz="1200" b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anose="020B0604020202020204" pitchFamily="34" charset="0"/>
            </a:endParaRPr>
          </a:p>
        </p:txBody>
      </p:sp>
      <p:sp>
        <p:nvSpPr>
          <p:cNvPr id="7" name="Блок-схема: процесс 6"/>
          <p:cNvSpPr/>
          <p:nvPr/>
        </p:nvSpPr>
        <p:spPr>
          <a:xfrm>
            <a:off x="5500694" y="2500306"/>
            <a:ext cx="3384376" cy="1428760"/>
          </a:xfrm>
          <a:prstGeom prst="flowChartProcess">
            <a:avLst/>
          </a:prstGeom>
          <a:solidFill>
            <a:schemeClr val="accent1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ctr"/>
            <a:r>
              <a:rPr lang="ru-RU" b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anose="020B0604020202020204" pitchFamily="34" charset="0"/>
              </a:rPr>
              <a:t>с опытом работы в данном направлении более 3-х лет</a:t>
            </a:r>
          </a:p>
          <a:p>
            <a:pPr algn="ctr"/>
            <a:endParaRPr lang="ru-RU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17" name="Схема 16"/>
          <p:cNvGraphicFramePr/>
          <p:nvPr>
            <p:extLst>
              <p:ext uri="{D42A27DB-BD31-4B8C-83A1-F6EECF244321}">
                <p14:modId xmlns:p14="http://schemas.microsoft.com/office/powerpoint/2010/main" xmlns="" val="3120345798"/>
              </p:ext>
            </p:extLst>
          </p:nvPr>
        </p:nvGraphicFramePr>
        <p:xfrm>
          <a:off x="857224" y="5000636"/>
          <a:ext cx="7174580" cy="15001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8" name="Заголовок 8"/>
          <p:cNvSpPr txBox="1">
            <a:spLocks/>
          </p:cNvSpPr>
          <p:nvPr/>
        </p:nvSpPr>
        <p:spPr>
          <a:xfrm>
            <a:off x="357158" y="21429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1214414" y="4071942"/>
            <a:ext cx="6572296" cy="523220"/>
          </a:xfrm>
          <a:prstGeom prst="rect">
            <a:avLst/>
          </a:prstGeom>
          <a:solidFill>
            <a:srgbClr val="92D050"/>
          </a:solidFill>
        </p:spPr>
        <p:txBody>
          <a:bodyPr wrap="square">
            <a:sp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В Управлении социальной политики по Орджоникидзевскому району города Екатеринбурга созданы и функционируют две комиссии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1317342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357158" y="1214422"/>
            <a:ext cx="8686800" cy="841248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Организация работы комиссии по соблюдению требований к служебному поведению и урегулированию конфликта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интересов 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и комиссии по противодействию коррупции</a:t>
            </a:r>
            <a:b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(</a:t>
            </a:r>
            <a:r>
              <a:rPr lang="ru-RU" sz="1400" b="1" cap="none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проведено заседаний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)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5" name="Заголовок 8"/>
          <p:cNvSpPr txBox="1">
            <a:spLocks/>
          </p:cNvSpPr>
          <p:nvPr/>
        </p:nvSpPr>
        <p:spPr>
          <a:xfrm>
            <a:off x="285720" y="142852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 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571472" y="2500306"/>
            <a:ext cx="3786214" cy="1434001"/>
            <a:chOff x="0" y="0"/>
            <a:chExt cx="2998750" cy="1434001"/>
          </a:xfrm>
          <a:scene3d>
            <a:camera prst="orthographicFront"/>
            <a:lightRig rig="chilly" dir="t"/>
          </a:scene3d>
        </p:grpSpPr>
        <p:sp>
          <p:nvSpPr>
            <p:cNvPr id="7" name="Скругленный прямоугольник 6"/>
            <p:cNvSpPr/>
            <p:nvPr/>
          </p:nvSpPr>
          <p:spPr>
            <a:xfrm>
              <a:off x="0" y="0"/>
              <a:ext cx="2998750" cy="1371463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8" name="Скругленный прямоугольник 4"/>
            <p:cNvSpPr/>
            <p:nvPr/>
          </p:nvSpPr>
          <p:spPr>
            <a:xfrm>
              <a:off x="56580" y="142876"/>
              <a:ext cx="2918412" cy="129112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19050" rIns="28575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Комиссия 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по соблюдению требований к служебному поведению государственных гражданских служащих и урегулированию конфликта интересов </a:t>
              </a:r>
              <a:endParaRPr lang="ru-RU" sz="1500" b="1" kern="1200" dirty="0">
                <a:solidFill>
                  <a:srgbClr val="002060"/>
                </a:solidFill>
                <a:latin typeface="Liberation Serif" pitchFamily="18" charset="0"/>
              </a:endParaRPr>
            </a:p>
          </p:txBody>
        </p:sp>
      </p:grpSp>
      <p:grpSp>
        <p:nvGrpSpPr>
          <p:cNvPr id="9" name="Группа 8"/>
          <p:cNvGrpSpPr/>
          <p:nvPr/>
        </p:nvGrpSpPr>
        <p:grpSpPr>
          <a:xfrm>
            <a:off x="5214942" y="2428868"/>
            <a:ext cx="3571900" cy="1499375"/>
            <a:chOff x="3962133" y="411"/>
            <a:chExt cx="2998750" cy="1499375"/>
          </a:xfrm>
          <a:scene3d>
            <a:camera prst="orthographicFront"/>
            <a:lightRig rig="chilly" dir="t"/>
          </a:scene3d>
        </p:grpSpPr>
        <p:sp>
          <p:nvSpPr>
            <p:cNvPr id="10" name="Скругленный прямоугольник 9"/>
            <p:cNvSpPr/>
            <p:nvPr/>
          </p:nvSpPr>
          <p:spPr>
            <a:xfrm>
              <a:off x="3962133" y="411"/>
              <a:ext cx="2998750" cy="1499375"/>
            </a:xfrm>
            <a:prstGeom prst="roundRect">
              <a:avLst>
                <a:gd name="adj" fmla="val 10000"/>
              </a:avLst>
            </a:prstGeom>
            <a:sp3d prstMaterial="translucentPowder">
              <a:bevelT w="127000" h="25400" prst="softRound"/>
            </a:sp3d>
          </p:spPr>
          <p:style>
            <a:lnRef idx="0">
              <a:schemeClr val="l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</p:sp>
        <p:sp>
          <p:nvSpPr>
            <p:cNvPr id="11" name="Скругленный прямоугольник 4"/>
            <p:cNvSpPr/>
            <p:nvPr/>
          </p:nvSpPr>
          <p:spPr>
            <a:xfrm>
              <a:off x="4006048" y="44326"/>
              <a:ext cx="2910920" cy="1411545"/>
            </a:xfrm>
            <a:prstGeom prst="rect">
              <a:avLst/>
            </a:prstGeom>
            <a:sp3d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lt1"/>
            </a:fontRef>
          </p:style>
          <p:txBody>
            <a:bodyPr spcFirstLastPara="0" vert="horz" wrap="square" lIns="28575" tIns="19050" rIns="28575" bIns="19050" numCol="1" spcCol="1270" anchor="ctr" anchorCtr="0">
              <a:noAutofit/>
            </a:bodyPr>
            <a:lstStyle/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Комиссия </a:t>
              </a:r>
            </a:p>
            <a:p>
              <a:pPr lvl="0" algn="ctr" defTabSz="66675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ru-RU" sz="1500" b="1" kern="1200" dirty="0" smtClean="0">
                  <a:solidFill>
                    <a:srgbClr val="002060"/>
                  </a:solidFill>
                  <a:latin typeface="Liberation Serif" pitchFamily="18" charset="0"/>
                </a:rPr>
                <a:t>по противодействию коррупции </a:t>
              </a:r>
            </a:p>
          </p:txBody>
        </p:sp>
      </p:grpSp>
      <p:sp>
        <p:nvSpPr>
          <p:cNvPr id="12" name="Прямоугольник 11"/>
          <p:cNvSpPr/>
          <p:nvPr/>
        </p:nvSpPr>
        <p:spPr>
          <a:xfrm>
            <a:off x="714348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2017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- 1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928794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2018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- 0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214678" y="4214818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2019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- 0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357818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2017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- 4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6500826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2018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- 5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7" name="Прямоугольник 16"/>
          <p:cNvSpPr/>
          <p:nvPr/>
        </p:nvSpPr>
        <p:spPr>
          <a:xfrm>
            <a:off x="7715272" y="4143380"/>
            <a:ext cx="1000132" cy="64294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2019 ГОД</a:t>
            </a:r>
          </a:p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- 4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  <p:sp>
        <p:nvSpPr>
          <p:cNvPr id="18" name="Скругленный прямоугольник 17"/>
          <p:cNvSpPr/>
          <p:nvPr/>
        </p:nvSpPr>
        <p:spPr>
          <a:xfrm>
            <a:off x="2714612" y="5500702"/>
            <a:ext cx="3786214" cy="714380"/>
          </a:xfrm>
          <a:prstGeom prst="roundRect">
            <a:avLst>
              <a:gd name="adj" fmla="val 10000"/>
            </a:avLst>
          </a:prstGeom>
          <a:scene3d>
            <a:camera prst="orthographicFront"/>
            <a:lightRig rig="chilly" dir="t"/>
          </a:scene3d>
          <a:sp3d prstMaterial="translucentPowder">
            <a:bevelT w="127000" h="25400" prst="softRound"/>
          </a:sp3d>
        </p:spPr>
        <p:style>
          <a:lnRef idx="0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/>
          <a:lstStyle/>
          <a:p>
            <a:pPr algn="ctr"/>
            <a:r>
              <a:rPr lang="ru-RU" sz="1400" dirty="0" smtClean="0">
                <a:solidFill>
                  <a:schemeClr val="tx1"/>
                </a:solidFill>
                <a:latin typeface="Liberation Serif" pitchFamily="18" charset="0"/>
              </a:rPr>
              <a:t>все решения (поручения) комиссий исполнены</a:t>
            </a:r>
            <a:endParaRPr lang="ru-RU" sz="1400" dirty="0">
              <a:solidFill>
                <a:schemeClr val="tx1"/>
              </a:solidFill>
              <a:latin typeface="Liberation Serif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5452972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Box 6"/>
          <p:cNvSpPr txBox="1"/>
          <p:nvPr/>
        </p:nvSpPr>
        <p:spPr>
          <a:xfrm>
            <a:off x="1214414" y="1142984"/>
            <a:ext cx="70723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600" dirty="0" smtClean="0">
                <a:solidFill>
                  <a:srgbClr val="7030A0"/>
                </a:solidFill>
                <a:latin typeface="Liberation Serif" pitchFamily="18" charset="0"/>
              </a:rPr>
              <a:t>Повышение качества профессиональной подготовки государственных гражданских служащих Управления, в т.ч. профессиональное развитие специалистов в сфере организации противодействия коррупции</a:t>
            </a:r>
            <a:endParaRPr lang="ru-RU" sz="1600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graphicFrame>
        <p:nvGraphicFramePr>
          <p:cNvPr id="8" name="Схема 7"/>
          <p:cNvGraphicFramePr/>
          <p:nvPr/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0" name="TextBox 9"/>
          <p:cNvSpPr txBox="1"/>
          <p:nvPr/>
        </p:nvSpPr>
        <p:spPr>
          <a:xfrm>
            <a:off x="3714744" y="2143116"/>
            <a:ext cx="471490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Liberation Serif" pitchFamily="18" charset="0"/>
              </a:rPr>
              <a:t>Участие в семинарах проводимых Департаментом кадровой политики и контроля Губернатора Свердловской области и Правительства Свердловской области, Министерством социальной политики Свердловской области</a:t>
            </a:r>
            <a:endParaRPr lang="ru-RU" sz="1200" dirty="0">
              <a:latin typeface="Liberation Serif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929058" y="3786190"/>
            <a:ext cx="442915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200" dirty="0" smtClean="0">
                <a:latin typeface="Liberation Serif" pitchFamily="18" charset="0"/>
              </a:rPr>
              <a:t>Проведено «Информационных часов» </a:t>
            </a:r>
          </a:p>
          <a:p>
            <a:pPr algn="ctr"/>
            <a:r>
              <a:rPr lang="ru-RU" sz="1200" dirty="0" smtClean="0">
                <a:latin typeface="Liberation Serif" pitchFamily="18" charset="0"/>
              </a:rPr>
              <a:t>по вопросам противодействия коррупции</a:t>
            </a:r>
            <a:endParaRPr lang="ru-RU" sz="1200" dirty="0">
              <a:latin typeface="Liberation Serif" pitchFamily="18" charset="0"/>
            </a:endParaRPr>
          </a:p>
        </p:txBody>
      </p:sp>
      <p:sp>
        <p:nvSpPr>
          <p:cNvPr id="12" name="Заголовок 8"/>
          <p:cNvSpPr txBox="1">
            <a:spLocks/>
          </p:cNvSpPr>
          <p:nvPr/>
        </p:nvSpPr>
        <p:spPr>
          <a:xfrm>
            <a:off x="285720" y="142852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96486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503040" y="1000108"/>
            <a:ext cx="8640960" cy="720080"/>
          </a:xfrm>
        </p:spPr>
        <p:txBody>
          <a:bodyPr>
            <a:no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Обеспечение открытости </a:t>
            </a:r>
            <a:r>
              <a:rPr lang="ru-RU" sz="1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УПРАВЛЕНИЯ  СОЦИАЛЬНОЙ ПОЛИТИКИ ПО ОРДЖОНИКИДЗЕВСКОМУ РАЙОНУ ГОРОДА </a:t>
            </a:r>
            <a:r>
              <a:rPr lang="ru-RU" sz="14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еКАТЕРИНБУРГА</a:t>
            </a:r>
            <a:endParaRPr lang="ru-RU" sz="14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ea typeface="+mn-ea"/>
              <a:cs typeface="Arial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42844" y="4572008"/>
            <a:ext cx="914400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1400" b="1" dirty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Обеспечение доступа к  информации о деятельности </a:t>
            </a:r>
            <a:endParaRPr lang="ru-RU" sz="1400" b="1" dirty="0" smtClean="0">
              <a:solidFill>
                <a:srgbClr val="7030A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Liberation Serif" pitchFamily="18" charset="0"/>
              <a:cs typeface="Arial" pitchFamily="34" charset="0"/>
            </a:endParaRPr>
          </a:p>
          <a:p>
            <a:pPr algn="ctr"/>
            <a:r>
              <a:rPr lang="ru-RU" sz="1400" b="1" dirty="0" smtClean="0">
                <a:solidFill>
                  <a:srgbClr val="7030A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Управления социальной политики по Орджоникидзевскому району города Екатеринбурга</a:t>
            </a:r>
            <a:endParaRPr lang="ru-RU" sz="1400" dirty="0">
              <a:solidFill>
                <a:srgbClr val="7030A0"/>
              </a:solidFill>
              <a:latin typeface="Liberation Serif" pitchFamily="18" charset="0"/>
            </a:endParaRPr>
          </a:p>
        </p:txBody>
      </p:sp>
      <p:sp>
        <p:nvSpPr>
          <p:cNvPr id="9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1785926"/>
            <a:ext cx="4659334" cy="2620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graphicFrame>
        <p:nvGraphicFramePr>
          <p:cNvPr id="12" name="Схема 11"/>
          <p:cNvGraphicFramePr/>
          <p:nvPr/>
        </p:nvGraphicFramePr>
        <p:xfrm>
          <a:off x="285720" y="5286364"/>
          <a:ext cx="6643734" cy="15716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715140" y="5286388"/>
            <a:ext cx="2000264" cy="9144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1100" dirty="0" smtClean="0">
                <a:solidFill>
                  <a:srgbClr val="7030A0"/>
                </a:solidFill>
                <a:latin typeface="Liberation Serif" pitchFamily="18" charset="0"/>
              </a:rPr>
              <a:t>трансляция видеороликов « «Социальная реклама - противодействие коррупции» на видеоэкране в </a:t>
            </a:r>
            <a:r>
              <a:rPr lang="ru-RU" sz="1100" dirty="0" smtClean="0">
                <a:solidFill>
                  <a:srgbClr val="7030A0"/>
                </a:solidFill>
              </a:rPr>
              <a:t>Управлении</a:t>
            </a:r>
            <a:endParaRPr lang="ru-RU" sz="1100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912818532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428596" y="1071546"/>
            <a:ext cx="9144000" cy="642942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Прием обращений граждан и организаций </a:t>
            </a: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/>
            </a:r>
            <a:b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</a:br>
            <a:r>
              <a:rPr lang="ru-RU" sz="1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по </a:t>
            </a:r>
            <a:r>
              <a:rPr lang="ru-RU" sz="1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вопросам коррупции 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xmlns="" val="955275362"/>
              </p:ext>
            </p:extLst>
          </p:nvPr>
        </p:nvGraphicFramePr>
        <p:xfrm>
          <a:off x="571472" y="1529408"/>
          <a:ext cx="8064896" cy="532859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Заголовок 8"/>
          <p:cNvSpPr txBox="1">
            <a:spLocks/>
          </p:cNvSpPr>
          <p:nvPr/>
        </p:nvSpPr>
        <p:spPr>
          <a:xfrm>
            <a:off x="214282" y="0"/>
            <a:ext cx="8686800" cy="841248"/>
          </a:xfrm>
          <a:prstGeom prst="rect">
            <a:avLst/>
          </a:prstGeom>
        </p:spPr>
        <p:txBody>
          <a:bodyPr vert="horz" anchor="ctr">
            <a:normAutofit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министерства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6031009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928662" y="1285860"/>
            <a:ext cx="7554738" cy="85725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>
              <a:spcBef>
                <a:spcPct val="40000"/>
              </a:spcBef>
            </a:pPr>
            <a:r>
              <a:rPr lang="ru-RU" sz="24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cs typeface="Arial" pitchFamily="34" charset="0"/>
              </a:rPr>
              <a:t>Повышение доступности и качества предоставления государственных услуг</a:t>
            </a:r>
          </a:p>
          <a:p>
            <a:pPr>
              <a:spcBef>
                <a:spcPct val="40000"/>
              </a:spcBef>
            </a:pPr>
            <a:endParaRPr lang="ru-RU" sz="2400" b="1" dirty="0" smtClean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" pitchFamily="34" charset="0"/>
              <a:cs typeface="Arial" pitchFamily="34" charset="0"/>
            </a:endParaRPr>
          </a:p>
        </p:txBody>
      </p: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285720" y="142852"/>
            <a:ext cx="8686800" cy="841248"/>
          </a:xfrm>
        </p:spPr>
        <p:txBody>
          <a:bodyPr>
            <a:normAutofit fontScale="90000"/>
          </a:bodyPr>
          <a:lstStyle/>
          <a:p>
            <a:pPr algn="ctr"/>
            <a:r>
              <a:rPr lang="ru-RU" sz="1000" dirty="0" smtClean="0">
                <a:latin typeface="Liberation Serif" pitchFamily="18" charset="0"/>
              </a:rPr>
              <a:t>Министерство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/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</a:t>
            </a:r>
            <a:br>
              <a:rPr lang="ru-RU" sz="1000" dirty="0" smtClean="0">
                <a:latin typeface="Liberation Serif" pitchFamily="18" charset="0"/>
              </a:rPr>
            </a:br>
            <a:r>
              <a:rPr lang="ru-RU" sz="1000" dirty="0" smtClean="0">
                <a:latin typeface="Liberation Serif" pitchFamily="18" charset="0"/>
              </a:rPr>
              <a:t>по Орджоникидзевскому району города Екатеринбурга </a:t>
            </a:r>
            <a:endParaRPr lang="ru-RU" sz="1000" dirty="0">
              <a:latin typeface="Liberation Serif" pitchFamily="18" charset="0"/>
            </a:endParaRPr>
          </a:p>
        </p:txBody>
      </p:sp>
      <p:graphicFrame>
        <p:nvGraphicFramePr>
          <p:cNvPr id="7" name="Схема 6"/>
          <p:cNvGraphicFramePr/>
          <p:nvPr/>
        </p:nvGraphicFramePr>
        <p:xfrm>
          <a:off x="785786" y="2000240"/>
          <a:ext cx="7810512" cy="45005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265508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000100" y="857232"/>
            <a:ext cx="7653536" cy="864096"/>
          </a:xfrm>
        </p:spPr>
        <p:txBody>
          <a:bodyPr>
            <a:normAutofit/>
          </a:bodyPr>
          <a:lstStyle/>
          <a:p>
            <a:pPr marL="274320" algn="ctr">
              <a:spcBef>
                <a:spcPct val="40000"/>
              </a:spcBef>
              <a:buClr>
                <a:schemeClr val="accent1"/>
              </a:buClr>
              <a:buSzPct val="100000"/>
            </a:pP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Результаты работы </a:t>
            </a:r>
            <a:r>
              <a:rPr lang="ru-RU" sz="16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 по </a:t>
            </a:r>
            <a:r>
              <a:rPr lang="ru-RU" sz="16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Liberation Serif" pitchFamily="18" charset="0"/>
                <a:ea typeface="+mn-ea"/>
                <a:cs typeface="Arial" pitchFamily="34" charset="0"/>
              </a:rPr>
              <a:t>противодействию коррупции</a:t>
            </a: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181211368"/>
              </p:ext>
            </p:extLst>
          </p:nvPr>
        </p:nvGraphicFramePr>
        <p:xfrm>
          <a:off x="285720" y="1601416"/>
          <a:ext cx="8568952" cy="51137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Заголовок 8"/>
          <p:cNvSpPr txBox="1">
            <a:spLocks/>
          </p:cNvSpPr>
          <p:nvPr/>
        </p:nvSpPr>
        <p:spPr>
          <a:xfrm>
            <a:off x="285720" y="0"/>
            <a:ext cx="8686800" cy="841248"/>
          </a:xfrm>
          <a:prstGeom prst="rect">
            <a:avLst/>
          </a:prstGeom>
        </p:spPr>
        <p:txBody>
          <a:bodyPr vert="horz" anchor="ctr">
            <a:normAutofit fontScale="92500" lnSpcReduction="1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ru-RU" sz="1000" b="0" i="0" u="none" strike="noStrike" kern="1200" cap="all" spc="0" normalizeH="0" baseline="0" noProof="0" dirty="0" smtClean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Министерство </a:t>
            </a: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- Управление социальной политики  министерства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  <a:ea typeface="+mj-ea"/>
                <a:cs typeface="+mj-cs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401407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 txBox="1">
            <a:spLocks noGrp="1"/>
          </p:cNvSpPr>
          <p:nvPr>
            <p:ph type="title"/>
          </p:nvPr>
        </p:nvSpPr>
        <p:spPr>
          <a:xfrm>
            <a:off x="457200" y="214290"/>
            <a:ext cx="8686800" cy="838200"/>
          </a:xfrm>
          <a:prstGeom prst="rect">
            <a:avLst/>
          </a:prstGeom>
        </p:spPr>
        <p:txBody>
          <a:bodyPr vert="horz" anchor="ctr">
            <a:normAutofit fontScale="90000"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Министерство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/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Территориальный отраслевой исполнительный орган государственной власти Свердловской области  </a:t>
            </a:r>
            <a:b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</a:b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- Управление социальной политики  министерства социальной политики свердловской области</a:t>
            </a:r>
          </a:p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0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>
                  <a:reflection blurRad="12700" stA="48000" endA="300" endPos="55000" dir="5400000" sy="-90000" algn="bl" rotWithShape="0"/>
                </a:effectLst>
                <a:uLnTx/>
                <a:uFillTx/>
                <a:latin typeface="Liberation Serif" pitchFamily="18" charset="0"/>
              </a:rPr>
              <a:t>по Орджоникидзевскому району города Екатеринбурга </a:t>
            </a:r>
            <a:endParaRPr kumimoji="0" lang="ru-RU" sz="1000" b="0" i="0" u="none" strike="noStrike" kern="1200" cap="all" spc="0" normalizeH="0" baseline="0" noProof="0" dirty="0">
              <a:ln>
                <a:noFill/>
              </a:ln>
              <a:solidFill>
                <a:schemeClr val="tx2"/>
              </a:solidFill>
              <a:effectLst>
                <a:reflection blurRad="12700" stA="48000" endA="300" endPos="55000" dir="5400000" sy="-90000" algn="bl" rotWithShape="0"/>
              </a:effectLst>
              <a:uLnTx/>
              <a:uFillTx/>
              <a:latin typeface="Liberation Serif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xmlns="" val="3181211368"/>
              </p:ext>
            </p:extLst>
          </p:nvPr>
        </p:nvGraphicFramePr>
        <p:xfrm>
          <a:off x="285720" y="1601416"/>
          <a:ext cx="8568952" cy="46136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theme/theme1.xml><?xml version="1.0" encoding="utf-8"?>
<a:theme xmlns:a="http://schemas.openxmlformats.org/drawingml/2006/main" name="Шаблон презентации на 14082013(2)">
  <a:themeElements>
    <a:clrScheme name="Волна">
      <a:dk1>
        <a:sysClr val="windowText" lastClr="000000"/>
      </a:dk1>
      <a:lt1>
        <a:sysClr val="window" lastClr="FFFFFF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Волна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олна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рек">
  <a:themeElements>
    <a:clrScheme name="Трек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8134</TotalTime>
  <Words>1433</Words>
  <Application>Microsoft Office PowerPoint</Application>
  <PresentationFormat>Экран (4:3)</PresentationFormat>
  <Paragraphs>177</Paragraphs>
  <Slides>19</Slides>
  <Notes>3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19</vt:i4>
      </vt:variant>
    </vt:vector>
  </HeadingPairs>
  <TitlesOfParts>
    <vt:vector size="21" baseType="lpstr">
      <vt:lpstr>Шаблон презентации на 14082013(2)</vt:lpstr>
      <vt:lpstr>Трек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по Орджоникидзевскому району города Екатеринбурга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по Орджоникидзевскому району города Екатеринбурга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по Орджоникидзевскому району города Екатеринбурга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по Орджоникидзевскому району города Екатеринбурга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по Орджоникидзевскому району города Екатеринбурга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по Орджоникидзевскому району города Екатеринбурга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 по Орджоникидзевскому району города Екатеринбурга </vt:lpstr>
      <vt:lpstr>Слайд 8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по Орджоникидзевскому району города Екатеринбурга </vt:lpstr>
      <vt:lpstr>предоставление сведений о доходах, расходах, имуществе  и обязательствах имущественного характера </vt:lpstr>
      <vt:lpstr>Соблюдение государственными гражданскими служащими УПРАВЛЕНИЯ СОЦИАЛЬНОЙ ПОЛИТИКИ ПО ОРДЖОНИКИДЗЕВСКОМУ РАЙОНУ ГОРОДА ЕКАТЕРИНБУРГА ограничений, запретов, обязанностей, установленных в целях противодействия коррупции</vt:lpstr>
      <vt:lpstr>Контроль за реализацией Планов работы по противодействию коррупции </vt:lpstr>
      <vt:lpstr>Организация работы комиссии по соблюдению требований к служебному поведению и урегулированию конфликта интересов  и комиссии по противодействию коррупции (проведено заседаний)</vt:lpstr>
      <vt:lpstr>Слайд 14</vt:lpstr>
      <vt:lpstr>Обеспечение открытости УПРАВЛЕНИЯ  СОЦИАЛЬНОЙ ПОЛИТИКИ ПО ОРДЖОНИКИДЗЕВСКОМУ РАЙОНУ ГОРОДА еКАТЕРИНБУРГА</vt:lpstr>
      <vt:lpstr>Прием обращений граждан и организаций  по вопросам коррупции 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по Орджоникидзевскому району города Екатеринбурга </vt:lpstr>
      <vt:lpstr>Результаты работы  по противодействию коррупции</vt:lpstr>
      <vt:lpstr>Министерство социальной политики Свердловской области  Территориальный отраслевой исполнительный орган государственной власти Свердловской области   - Управление социальной политики  министерства социальной политики свердловской области по Орджоникидзевскому району города Екатеринбурга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«Переход к программно-целевому принципу формирования бюджета Свердловской области»</dc:title>
  <dc:creator>User</dc:creator>
  <cp:lastModifiedBy>Наумова А.В.</cp:lastModifiedBy>
  <cp:revision>564</cp:revision>
  <cp:lastPrinted>2014-01-31T04:56:33Z</cp:lastPrinted>
  <dcterms:created xsi:type="dcterms:W3CDTF">2013-09-24T14:29:11Z</dcterms:created>
  <dcterms:modified xsi:type="dcterms:W3CDTF">2020-01-28T07:59:18Z</dcterms:modified>
</cp:coreProperties>
</file>