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57" r:id="rId5"/>
    <p:sldId id="261" r:id="rId6"/>
    <p:sldId id="260" r:id="rId7"/>
    <p:sldId id="259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услуг 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2017 год -          75,24%</c:v>
                </c:pt>
                <c:pt idx="1">
                  <c:v>2018 год -     81,12%</c:v>
                </c:pt>
                <c:pt idx="2">
                  <c:v>2019 год -              85%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5283</c:v>
                </c:pt>
                <c:pt idx="1">
                  <c:v>5445</c:v>
                </c:pt>
                <c:pt idx="2">
                  <c:v>5259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через МФЦ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2017 год -          75,24%</c:v>
                </c:pt>
                <c:pt idx="1">
                  <c:v>2018 год -     81,12%</c:v>
                </c:pt>
                <c:pt idx="2">
                  <c:v>2019 год -              85%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3975</c:v>
                </c:pt>
                <c:pt idx="1">
                  <c:v>4417</c:v>
                </c:pt>
                <c:pt idx="2">
                  <c:v>4479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427136"/>
        <c:axId val="109774720"/>
      </c:barChart>
      <c:catAx>
        <c:axId val="108427136"/>
        <c:scaling>
          <c:orientation val="minMax"/>
        </c:scaling>
        <c:delete val="0"/>
        <c:axPos val="b"/>
        <c:majorTickMark val="out"/>
        <c:minorTickMark val="none"/>
        <c:tickLblPos val="nextTo"/>
        <c:crossAx val="109774720"/>
        <c:crosses val="autoZero"/>
        <c:auto val="1"/>
        <c:lblAlgn val="ctr"/>
        <c:lblOffset val="100"/>
        <c:noMultiLvlLbl val="0"/>
      </c:catAx>
      <c:valAx>
        <c:axId val="1097747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84271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lang="ru-RU"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B8A27F-DC04-48D0-BA8D-6CDFC9B7B7A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9E0D86-F8E9-463C-A274-6F3B8C796644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2018-2020 годы </a:t>
          </a:r>
          <a:r>
            <a:rPr lang="ru-RU" sz="24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dirty="0">
            <a:solidFill>
              <a:schemeClr val="bg2">
                <a:lumMod val="25000"/>
              </a:schemeClr>
            </a:solidFill>
            <a:latin typeface="Trebuchet MS" panose="020B0603020202020204" pitchFamily="34" charset="0"/>
          </a:endParaRPr>
        </a:p>
      </dgm:t>
    </dgm:pt>
    <dgm:pt modelId="{88C14AE8-8C22-4D9C-9640-B0E1D8FFE18B}" type="parTrans" cxnId="{97DD4030-3D51-4F4C-A757-E1C3EFBD563F}">
      <dgm:prSet/>
      <dgm:spPr/>
      <dgm:t>
        <a:bodyPr/>
        <a:lstStyle/>
        <a:p>
          <a:endParaRPr lang="ru-RU"/>
        </a:p>
      </dgm:t>
    </dgm:pt>
    <dgm:pt modelId="{B3DC2103-3518-4CBF-BF0D-87CD6588DDC1}" type="sibTrans" cxnId="{97DD4030-3D51-4F4C-A757-E1C3EFBD563F}">
      <dgm:prSet/>
      <dgm:spPr/>
      <dgm:t>
        <a:bodyPr/>
        <a:lstStyle/>
        <a:p>
          <a:endParaRPr lang="ru-RU"/>
        </a:p>
      </dgm:t>
    </dgm:pt>
    <dgm:pt modelId="{732A89CD-331B-4CEF-99D8-B5222CE3F090}">
      <dgm:prSet phldrT="[Текст]"/>
      <dgm:spPr/>
      <dgm:t>
        <a:bodyPr/>
        <a:lstStyle/>
        <a:p>
          <a:r>
            <a:rPr lang="ru-RU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утвержден приказом начальника Управления </a:t>
          </a:r>
          <a:r>
            <a:rPr lang="ru-RU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  <a:ea typeface="Times New Roman"/>
              <a:cs typeface="Times New Roman"/>
            </a:rPr>
            <a:t>от 14 марта 2018 года № 234  (с изменениями, внесенными приказами № 871 от  10.09.2018 года;  № 1083 от 27.09.2019 года)</a:t>
          </a:r>
          <a:endParaRPr lang="ru-RU" dirty="0"/>
        </a:p>
      </dgm:t>
    </dgm:pt>
    <dgm:pt modelId="{3F351255-3517-4269-9001-E18455666700}" type="parTrans" cxnId="{7698B23B-B42E-4D97-91D4-ED811A731CF2}">
      <dgm:prSet/>
      <dgm:spPr/>
      <dgm:t>
        <a:bodyPr/>
        <a:lstStyle/>
        <a:p>
          <a:endParaRPr lang="ru-RU"/>
        </a:p>
      </dgm:t>
    </dgm:pt>
    <dgm:pt modelId="{C2CB11A7-2F4A-4C41-A282-ACDA1071937F}" type="sibTrans" cxnId="{7698B23B-B42E-4D97-91D4-ED811A731CF2}">
      <dgm:prSet/>
      <dgm:spPr/>
      <dgm:t>
        <a:bodyPr/>
        <a:lstStyle/>
        <a:p>
          <a:endParaRPr lang="ru-RU"/>
        </a:p>
      </dgm:t>
    </dgm:pt>
    <dgm:pt modelId="{E110EF7E-E1F1-4033-87BC-E8180E336DBF}">
      <dgm:prSet phldrT="[Текст]"/>
      <dgm:spPr/>
      <dgm:t>
        <a:bodyPr/>
        <a:lstStyle/>
        <a:p>
          <a:r>
            <a:rPr lang="ru-RU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состоит из 13 разделов, включает  53 мероприятия</a:t>
          </a:r>
          <a:endParaRPr lang="ru-RU" dirty="0"/>
        </a:p>
      </dgm:t>
    </dgm:pt>
    <dgm:pt modelId="{1D7CF71C-6760-426C-A79A-BF63E301448D}" type="parTrans" cxnId="{1CBC592D-040D-4C1F-92B4-68FA828CD55D}">
      <dgm:prSet/>
      <dgm:spPr/>
      <dgm:t>
        <a:bodyPr/>
        <a:lstStyle/>
        <a:p>
          <a:endParaRPr lang="ru-RU"/>
        </a:p>
      </dgm:t>
    </dgm:pt>
    <dgm:pt modelId="{AF0E97DE-DDDA-4762-87BF-163E796D4095}" type="sibTrans" cxnId="{1CBC592D-040D-4C1F-92B4-68FA828CD55D}">
      <dgm:prSet/>
      <dgm:spPr/>
      <dgm:t>
        <a:bodyPr/>
        <a:lstStyle/>
        <a:p>
          <a:endParaRPr lang="ru-RU"/>
        </a:p>
      </dgm:t>
    </dgm:pt>
    <dgm:pt modelId="{736C17B6-D55B-4622-97EB-88BFD8EBAB03}">
      <dgm:prSet phldrT="[Текст]"/>
      <dgm:spPr/>
      <dgm:t>
        <a:bodyPr/>
        <a:lstStyle/>
        <a:p>
          <a:r>
            <a:rPr lang="ru-RU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определяет ответственного и срок исполнения</a:t>
          </a:r>
          <a:endParaRPr lang="ru-RU" dirty="0"/>
        </a:p>
      </dgm:t>
    </dgm:pt>
    <dgm:pt modelId="{4F338704-6061-4544-85A4-E63FB925D196}" type="parTrans" cxnId="{B76632CB-52A3-43D1-AA5F-738E21055075}">
      <dgm:prSet/>
      <dgm:spPr/>
      <dgm:t>
        <a:bodyPr/>
        <a:lstStyle/>
        <a:p>
          <a:endParaRPr lang="ru-RU"/>
        </a:p>
      </dgm:t>
    </dgm:pt>
    <dgm:pt modelId="{6805560F-F3AA-41C3-BCC5-F747D0BB69C2}" type="sibTrans" cxnId="{B76632CB-52A3-43D1-AA5F-738E21055075}">
      <dgm:prSet/>
      <dgm:spPr/>
      <dgm:t>
        <a:bodyPr/>
        <a:lstStyle/>
        <a:p>
          <a:endParaRPr lang="ru-RU"/>
        </a:p>
      </dgm:t>
    </dgm:pt>
    <dgm:pt modelId="{C3182AD8-246A-4E90-A82B-A6DA94AEF1E9}">
      <dgm:prSet phldrT="[Текст]"/>
      <dgm:spPr/>
      <dgm:t>
        <a:bodyPr/>
        <a:lstStyle/>
        <a:p>
          <a:r>
            <a:rPr lang="ru-RU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размещен на официальном сайте Управления </a:t>
          </a:r>
          <a:endParaRPr lang="ru-RU" dirty="0"/>
        </a:p>
      </dgm:t>
    </dgm:pt>
    <dgm:pt modelId="{B72B0208-C9ED-47EF-9E1A-4B87E41A63AD}" type="parTrans" cxnId="{3C3A65BE-F8EB-4BFB-AF38-5BF3F382F405}">
      <dgm:prSet/>
      <dgm:spPr/>
      <dgm:t>
        <a:bodyPr/>
        <a:lstStyle/>
        <a:p>
          <a:endParaRPr lang="ru-RU"/>
        </a:p>
      </dgm:t>
    </dgm:pt>
    <dgm:pt modelId="{1BDD17C4-F7D4-4AC6-8DF2-5010059F228D}" type="sibTrans" cxnId="{3C3A65BE-F8EB-4BFB-AF38-5BF3F382F405}">
      <dgm:prSet/>
      <dgm:spPr/>
      <dgm:t>
        <a:bodyPr/>
        <a:lstStyle/>
        <a:p>
          <a:endParaRPr lang="ru-RU"/>
        </a:p>
      </dgm:t>
    </dgm:pt>
    <dgm:pt modelId="{53976F9B-5420-4C8F-A3B3-3E2B82C703E8}" type="pres">
      <dgm:prSet presAssocID="{43B8A27F-DC04-48D0-BA8D-6CDFC9B7B7A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3A61C71-DF59-4C1D-B02D-22202B354BA4}" type="pres">
      <dgm:prSet presAssocID="{1B9E0D86-F8E9-463C-A274-6F3B8C796644}" presName="hierRoot1" presStyleCnt="0"/>
      <dgm:spPr/>
    </dgm:pt>
    <dgm:pt modelId="{1A77D78A-051C-4F4D-99E3-33E522F055A5}" type="pres">
      <dgm:prSet presAssocID="{1B9E0D86-F8E9-463C-A274-6F3B8C796644}" presName="composite" presStyleCnt="0"/>
      <dgm:spPr/>
    </dgm:pt>
    <dgm:pt modelId="{159CBB1B-EAB5-42F2-9957-586DDAA3F163}" type="pres">
      <dgm:prSet presAssocID="{1B9E0D86-F8E9-463C-A274-6F3B8C796644}" presName="background" presStyleLbl="node0" presStyleIdx="0" presStyleCnt="1"/>
      <dgm:spPr/>
    </dgm:pt>
    <dgm:pt modelId="{A04C1610-A1CC-4362-BA97-1A8F1169973B}" type="pres">
      <dgm:prSet presAssocID="{1B9E0D86-F8E9-463C-A274-6F3B8C796644}" presName="text" presStyleLbl="fgAcc0" presStyleIdx="0" presStyleCnt="1" custScaleX="3775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0A5AD-C4E6-4C06-9E5B-88B453CC3525}" type="pres">
      <dgm:prSet presAssocID="{1B9E0D86-F8E9-463C-A274-6F3B8C796644}" presName="hierChild2" presStyleCnt="0"/>
      <dgm:spPr/>
    </dgm:pt>
    <dgm:pt modelId="{0DF29AB7-61B8-4EE2-900A-89AD1639C134}" type="pres">
      <dgm:prSet presAssocID="{3F351255-3517-4269-9001-E18455666700}" presName="Name10" presStyleLbl="parChTrans1D2" presStyleIdx="0" presStyleCnt="1"/>
      <dgm:spPr/>
    </dgm:pt>
    <dgm:pt modelId="{13E0D2D1-EB34-4D7C-91DB-32D6E0DA44E9}" type="pres">
      <dgm:prSet presAssocID="{732A89CD-331B-4CEF-99D8-B5222CE3F090}" presName="hierRoot2" presStyleCnt="0"/>
      <dgm:spPr/>
    </dgm:pt>
    <dgm:pt modelId="{F33783BC-F377-4030-9B11-9A110B03D8AF}" type="pres">
      <dgm:prSet presAssocID="{732A89CD-331B-4CEF-99D8-B5222CE3F090}" presName="composite2" presStyleCnt="0"/>
      <dgm:spPr/>
    </dgm:pt>
    <dgm:pt modelId="{9239A3F4-A211-409C-9A1F-7CA9B61CCD78}" type="pres">
      <dgm:prSet presAssocID="{732A89CD-331B-4CEF-99D8-B5222CE3F090}" presName="background2" presStyleLbl="node2" presStyleIdx="0" presStyleCnt="1"/>
      <dgm:spPr/>
    </dgm:pt>
    <dgm:pt modelId="{BFB2E216-E5C5-443D-992A-D49F3A5DA1B3}" type="pres">
      <dgm:prSet presAssocID="{732A89CD-331B-4CEF-99D8-B5222CE3F090}" presName="text2" presStyleLbl="fgAcc2" presStyleIdx="0" presStyleCnt="1" custScaleX="378061" custScaleY="1059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15C023-8246-4DB8-B4E9-2C4EF38080D1}" type="pres">
      <dgm:prSet presAssocID="{732A89CD-331B-4CEF-99D8-B5222CE3F090}" presName="hierChild3" presStyleCnt="0"/>
      <dgm:spPr/>
    </dgm:pt>
    <dgm:pt modelId="{4C3FF726-87A3-45BF-ACF6-D9482204DA3E}" type="pres">
      <dgm:prSet presAssocID="{1D7CF71C-6760-426C-A79A-BF63E301448D}" presName="Name17" presStyleLbl="parChTrans1D3" presStyleIdx="0" presStyleCnt="3"/>
      <dgm:spPr/>
    </dgm:pt>
    <dgm:pt modelId="{92BAD93E-9ED9-4CC6-B248-013F29CA3D9D}" type="pres">
      <dgm:prSet presAssocID="{E110EF7E-E1F1-4033-87BC-E8180E336DBF}" presName="hierRoot3" presStyleCnt="0"/>
      <dgm:spPr/>
    </dgm:pt>
    <dgm:pt modelId="{03414B00-CCF4-4B8E-A427-E99B52C8C536}" type="pres">
      <dgm:prSet presAssocID="{E110EF7E-E1F1-4033-87BC-E8180E336DBF}" presName="composite3" presStyleCnt="0"/>
      <dgm:spPr/>
    </dgm:pt>
    <dgm:pt modelId="{62BCCA3E-266F-4F6D-814E-5E66688AF513}" type="pres">
      <dgm:prSet presAssocID="{E110EF7E-E1F1-4033-87BC-E8180E336DBF}" presName="background3" presStyleLbl="node3" presStyleIdx="0" presStyleCnt="3"/>
      <dgm:spPr/>
    </dgm:pt>
    <dgm:pt modelId="{4171DE02-288B-4BE1-A6A6-AF066E1447DA}" type="pres">
      <dgm:prSet presAssocID="{E110EF7E-E1F1-4033-87BC-E8180E336DBF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6E8F96-8703-449D-84A3-3B7C7A94AB54}" type="pres">
      <dgm:prSet presAssocID="{E110EF7E-E1F1-4033-87BC-E8180E336DBF}" presName="hierChild4" presStyleCnt="0"/>
      <dgm:spPr/>
    </dgm:pt>
    <dgm:pt modelId="{35D6D8ED-3090-48C7-9DEC-D331026FA36E}" type="pres">
      <dgm:prSet presAssocID="{4F338704-6061-4544-85A4-E63FB925D196}" presName="Name17" presStyleLbl="parChTrans1D3" presStyleIdx="1" presStyleCnt="3"/>
      <dgm:spPr/>
    </dgm:pt>
    <dgm:pt modelId="{D9B0A679-42F3-4D0C-9681-3E4A55246F69}" type="pres">
      <dgm:prSet presAssocID="{736C17B6-D55B-4622-97EB-88BFD8EBAB03}" presName="hierRoot3" presStyleCnt="0"/>
      <dgm:spPr/>
    </dgm:pt>
    <dgm:pt modelId="{FA0FE897-6C21-4A22-BA8B-BF1830AFEBBC}" type="pres">
      <dgm:prSet presAssocID="{736C17B6-D55B-4622-97EB-88BFD8EBAB03}" presName="composite3" presStyleCnt="0"/>
      <dgm:spPr/>
    </dgm:pt>
    <dgm:pt modelId="{1AB7BAE7-86B5-491F-9ACB-63055B536923}" type="pres">
      <dgm:prSet presAssocID="{736C17B6-D55B-4622-97EB-88BFD8EBAB03}" presName="background3" presStyleLbl="node3" presStyleIdx="1" presStyleCnt="3"/>
      <dgm:spPr/>
    </dgm:pt>
    <dgm:pt modelId="{E6CD0048-89C1-476D-A370-E41D50669DBD}" type="pres">
      <dgm:prSet presAssocID="{736C17B6-D55B-4622-97EB-88BFD8EBAB03}" presName="text3" presStyleLbl="fgAcc3" presStyleIdx="1" presStyleCnt="3">
        <dgm:presLayoutVars>
          <dgm:chPref val="3"/>
        </dgm:presLayoutVars>
      </dgm:prSet>
      <dgm:spPr/>
    </dgm:pt>
    <dgm:pt modelId="{B23E7E85-7343-4B99-9F6E-C2350D71BB4A}" type="pres">
      <dgm:prSet presAssocID="{736C17B6-D55B-4622-97EB-88BFD8EBAB03}" presName="hierChild4" presStyleCnt="0"/>
      <dgm:spPr/>
    </dgm:pt>
    <dgm:pt modelId="{FBE4EC4E-EFEC-41C6-972B-CC194A8E429F}" type="pres">
      <dgm:prSet presAssocID="{B72B0208-C9ED-47EF-9E1A-4B87E41A63AD}" presName="Name17" presStyleLbl="parChTrans1D3" presStyleIdx="2" presStyleCnt="3"/>
      <dgm:spPr/>
    </dgm:pt>
    <dgm:pt modelId="{5224BC63-91D0-4DE4-B9AC-3AB713F1B3F7}" type="pres">
      <dgm:prSet presAssocID="{C3182AD8-246A-4E90-A82B-A6DA94AEF1E9}" presName="hierRoot3" presStyleCnt="0"/>
      <dgm:spPr/>
    </dgm:pt>
    <dgm:pt modelId="{F2F5ABC6-842A-4E7A-A0DD-9D34FB3F6D15}" type="pres">
      <dgm:prSet presAssocID="{C3182AD8-246A-4E90-A82B-A6DA94AEF1E9}" presName="composite3" presStyleCnt="0"/>
      <dgm:spPr/>
    </dgm:pt>
    <dgm:pt modelId="{28A0BC45-E498-47BC-937F-510850845CF0}" type="pres">
      <dgm:prSet presAssocID="{C3182AD8-246A-4E90-A82B-A6DA94AEF1E9}" presName="background3" presStyleLbl="node3" presStyleIdx="2" presStyleCnt="3"/>
      <dgm:spPr/>
    </dgm:pt>
    <dgm:pt modelId="{29CAB467-569D-4BF7-8DE0-FF4BFC917DDE}" type="pres">
      <dgm:prSet presAssocID="{C3182AD8-246A-4E90-A82B-A6DA94AEF1E9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510E56-CE8A-4FCB-B421-A2C5855DB2B0}" type="pres">
      <dgm:prSet presAssocID="{C3182AD8-246A-4E90-A82B-A6DA94AEF1E9}" presName="hierChild4" presStyleCnt="0"/>
      <dgm:spPr/>
    </dgm:pt>
  </dgm:ptLst>
  <dgm:cxnLst>
    <dgm:cxn modelId="{3C3A65BE-F8EB-4BFB-AF38-5BF3F382F405}" srcId="{732A89CD-331B-4CEF-99D8-B5222CE3F090}" destId="{C3182AD8-246A-4E90-A82B-A6DA94AEF1E9}" srcOrd="2" destOrd="0" parTransId="{B72B0208-C9ED-47EF-9E1A-4B87E41A63AD}" sibTransId="{1BDD17C4-F7D4-4AC6-8DF2-5010059F228D}"/>
    <dgm:cxn modelId="{1CBC592D-040D-4C1F-92B4-68FA828CD55D}" srcId="{732A89CD-331B-4CEF-99D8-B5222CE3F090}" destId="{E110EF7E-E1F1-4033-87BC-E8180E336DBF}" srcOrd="0" destOrd="0" parTransId="{1D7CF71C-6760-426C-A79A-BF63E301448D}" sibTransId="{AF0E97DE-DDDA-4762-87BF-163E796D4095}"/>
    <dgm:cxn modelId="{97DD4030-3D51-4F4C-A757-E1C3EFBD563F}" srcId="{43B8A27F-DC04-48D0-BA8D-6CDFC9B7B7A4}" destId="{1B9E0D86-F8E9-463C-A274-6F3B8C796644}" srcOrd="0" destOrd="0" parTransId="{88C14AE8-8C22-4D9C-9640-B0E1D8FFE18B}" sibTransId="{B3DC2103-3518-4CBF-BF0D-87CD6588DDC1}"/>
    <dgm:cxn modelId="{92CE9369-5531-4213-926C-3CCCB7743FA1}" type="presOf" srcId="{C3182AD8-246A-4E90-A82B-A6DA94AEF1E9}" destId="{29CAB467-569D-4BF7-8DE0-FF4BFC917DDE}" srcOrd="0" destOrd="0" presId="urn:microsoft.com/office/officeart/2005/8/layout/hierarchy1"/>
    <dgm:cxn modelId="{88270D4A-B5F1-42A1-87AB-A0E495320623}" type="presOf" srcId="{736C17B6-D55B-4622-97EB-88BFD8EBAB03}" destId="{E6CD0048-89C1-476D-A370-E41D50669DBD}" srcOrd="0" destOrd="0" presId="urn:microsoft.com/office/officeart/2005/8/layout/hierarchy1"/>
    <dgm:cxn modelId="{636BA3CD-4C35-4FBA-AF46-0343284ABE2B}" type="presOf" srcId="{4F338704-6061-4544-85A4-E63FB925D196}" destId="{35D6D8ED-3090-48C7-9DEC-D331026FA36E}" srcOrd="0" destOrd="0" presId="urn:microsoft.com/office/officeart/2005/8/layout/hierarchy1"/>
    <dgm:cxn modelId="{7698B23B-B42E-4D97-91D4-ED811A731CF2}" srcId="{1B9E0D86-F8E9-463C-A274-6F3B8C796644}" destId="{732A89CD-331B-4CEF-99D8-B5222CE3F090}" srcOrd="0" destOrd="0" parTransId="{3F351255-3517-4269-9001-E18455666700}" sibTransId="{C2CB11A7-2F4A-4C41-A282-ACDA1071937F}"/>
    <dgm:cxn modelId="{07E26F05-A239-4C58-AC17-ED7B27E6ABE2}" type="presOf" srcId="{1B9E0D86-F8E9-463C-A274-6F3B8C796644}" destId="{A04C1610-A1CC-4362-BA97-1A8F1169973B}" srcOrd="0" destOrd="0" presId="urn:microsoft.com/office/officeart/2005/8/layout/hierarchy1"/>
    <dgm:cxn modelId="{B76632CB-52A3-43D1-AA5F-738E21055075}" srcId="{732A89CD-331B-4CEF-99D8-B5222CE3F090}" destId="{736C17B6-D55B-4622-97EB-88BFD8EBAB03}" srcOrd="1" destOrd="0" parTransId="{4F338704-6061-4544-85A4-E63FB925D196}" sibTransId="{6805560F-F3AA-41C3-BCC5-F747D0BB69C2}"/>
    <dgm:cxn modelId="{3E99699C-C2B8-4E5A-88E7-6E500C18A997}" type="presOf" srcId="{732A89CD-331B-4CEF-99D8-B5222CE3F090}" destId="{BFB2E216-E5C5-443D-992A-D49F3A5DA1B3}" srcOrd="0" destOrd="0" presId="urn:microsoft.com/office/officeart/2005/8/layout/hierarchy1"/>
    <dgm:cxn modelId="{777A0EDE-854D-4957-98AE-B9BE45CC5DC1}" type="presOf" srcId="{E110EF7E-E1F1-4033-87BC-E8180E336DBF}" destId="{4171DE02-288B-4BE1-A6A6-AF066E1447DA}" srcOrd="0" destOrd="0" presId="urn:microsoft.com/office/officeart/2005/8/layout/hierarchy1"/>
    <dgm:cxn modelId="{D1CBF41D-33DE-46DE-9CBE-17D18736FB70}" type="presOf" srcId="{1D7CF71C-6760-426C-A79A-BF63E301448D}" destId="{4C3FF726-87A3-45BF-ACF6-D9482204DA3E}" srcOrd="0" destOrd="0" presId="urn:microsoft.com/office/officeart/2005/8/layout/hierarchy1"/>
    <dgm:cxn modelId="{81909C5B-0475-4BF4-B0AB-FA5296417E5D}" type="presOf" srcId="{3F351255-3517-4269-9001-E18455666700}" destId="{0DF29AB7-61B8-4EE2-900A-89AD1639C134}" srcOrd="0" destOrd="0" presId="urn:microsoft.com/office/officeart/2005/8/layout/hierarchy1"/>
    <dgm:cxn modelId="{A3B7FE21-2D2E-4D47-B444-F0F37A8B258A}" type="presOf" srcId="{B72B0208-C9ED-47EF-9E1A-4B87E41A63AD}" destId="{FBE4EC4E-EFEC-41C6-972B-CC194A8E429F}" srcOrd="0" destOrd="0" presId="urn:microsoft.com/office/officeart/2005/8/layout/hierarchy1"/>
    <dgm:cxn modelId="{A970CB60-4F3B-4A13-A165-B5B40DD4F07A}" type="presOf" srcId="{43B8A27F-DC04-48D0-BA8D-6CDFC9B7B7A4}" destId="{53976F9B-5420-4C8F-A3B3-3E2B82C703E8}" srcOrd="0" destOrd="0" presId="urn:microsoft.com/office/officeart/2005/8/layout/hierarchy1"/>
    <dgm:cxn modelId="{D4D32BE9-C763-4E9E-A021-EEED3952A109}" type="presParOf" srcId="{53976F9B-5420-4C8F-A3B3-3E2B82C703E8}" destId="{B3A61C71-DF59-4C1D-B02D-22202B354BA4}" srcOrd="0" destOrd="0" presId="urn:microsoft.com/office/officeart/2005/8/layout/hierarchy1"/>
    <dgm:cxn modelId="{6375A6F9-82B7-47FA-8FEF-BCE200B55AA1}" type="presParOf" srcId="{B3A61C71-DF59-4C1D-B02D-22202B354BA4}" destId="{1A77D78A-051C-4F4D-99E3-33E522F055A5}" srcOrd="0" destOrd="0" presId="urn:microsoft.com/office/officeart/2005/8/layout/hierarchy1"/>
    <dgm:cxn modelId="{2C7808E4-08BB-455E-BB9F-41FA3C961105}" type="presParOf" srcId="{1A77D78A-051C-4F4D-99E3-33E522F055A5}" destId="{159CBB1B-EAB5-42F2-9957-586DDAA3F163}" srcOrd="0" destOrd="0" presId="urn:microsoft.com/office/officeart/2005/8/layout/hierarchy1"/>
    <dgm:cxn modelId="{A3BC9E65-4D9D-4328-900D-3E14C903F75E}" type="presParOf" srcId="{1A77D78A-051C-4F4D-99E3-33E522F055A5}" destId="{A04C1610-A1CC-4362-BA97-1A8F1169973B}" srcOrd="1" destOrd="0" presId="urn:microsoft.com/office/officeart/2005/8/layout/hierarchy1"/>
    <dgm:cxn modelId="{01EEB2D3-572D-47DD-A642-EFB6FBBBBA4C}" type="presParOf" srcId="{B3A61C71-DF59-4C1D-B02D-22202B354BA4}" destId="{C860A5AD-C4E6-4C06-9E5B-88B453CC3525}" srcOrd="1" destOrd="0" presId="urn:microsoft.com/office/officeart/2005/8/layout/hierarchy1"/>
    <dgm:cxn modelId="{5211ED23-47CA-43C9-8EFB-947386457309}" type="presParOf" srcId="{C860A5AD-C4E6-4C06-9E5B-88B453CC3525}" destId="{0DF29AB7-61B8-4EE2-900A-89AD1639C134}" srcOrd="0" destOrd="0" presId="urn:microsoft.com/office/officeart/2005/8/layout/hierarchy1"/>
    <dgm:cxn modelId="{E360C1B4-EE9D-429F-AE3F-060CCF8BB3CC}" type="presParOf" srcId="{C860A5AD-C4E6-4C06-9E5B-88B453CC3525}" destId="{13E0D2D1-EB34-4D7C-91DB-32D6E0DA44E9}" srcOrd="1" destOrd="0" presId="urn:microsoft.com/office/officeart/2005/8/layout/hierarchy1"/>
    <dgm:cxn modelId="{9702450F-9141-49FC-9CCF-525FDE45DC59}" type="presParOf" srcId="{13E0D2D1-EB34-4D7C-91DB-32D6E0DA44E9}" destId="{F33783BC-F377-4030-9B11-9A110B03D8AF}" srcOrd="0" destOrd="0" presId="urn:microsoft.com/office/officeart/2005/8/layout/hierarchy1"/>
    <dgm:cxn modelId="{F8384327-5172-43B7-AC78-E077D1EC48D5}" type="presParOf" srcId="{F33783BC-F377-4030-9B11-9A110B03D8AF}" destId="{9239A3F4-A211-409C-9A1F-7CA9B61CCD78}" srcOrd="0" destOrd="0" presId="urn:microsoft.com/office/officeart/2005/8/layout/hierarchy1"/>
    <dgm:cxn modelId="{7572D55A-FE0A-4F5D-B1C0-11C50F0C8509}" type="presParOf" srcId="{F33783BC-F377-4030-9B11-9A110B03D8AF}" destId="{BFB2E216-E5C5-443D-992A-D49F3A5DA1B3}" srcOrd="1" destOrd="0" presId="urn:microsoft.com/office/officeart/2005/8/layout/hierarchy1"/>
    <dgm:cxn modelId="{73216498-1E51-4456-BE6B-74BB2E1628BC}" type="presParOf" srcId="{13E0D2D1-EB34-4D7C-91DB-32D6E0DA44E9}" destId="{8415C023-8246-4DB8-B4E9-2C4EF38080D1}" srcOrd="1" destOrd="0" presId="urn:microsoft.com/office/officeart/2005/8/layout/hierarchy1"/>
    <dgm:cxn modelId="{F004045D-621C-443C-8AE6-A430967A107B}" type="presParOf" srcId="{8415C023-8246-4DB8-B4E9-2C4EF38080D1}" destId="{4C3FF726-87A3-45BF-ACF6-D9482204DA3E}" srcOrd="0" destOrd="0" presId="urn:microsoft.com/office/officeart/2005/8/layout/hierarchy1"/>
    <dgm:cxn modelId="{9594E3B1-40D8-4EAE-B4A8-318838880A05}" type="presParOf" srcId="{8415C023-8246-4DB8-B4E9-2C4EF38080D1}" destId="{92BAD93E-9ED9-4CC6-B248-013F29CA3D9D}" srcOrd="1" destOrd="0" presId="urn:microsoft.com/office/officeart/2005/8/layout/hierarchy1"/>
    <dgm:cxn modelId="{99E36EF2-05A5-4C54-813A-08194649EDC6}" type="presParOf" srcId="{92BAD93E-9ED9-4CC6-B248-013F29CA3D9D}" destId="{03414B00-CCF4-4B8E-A427-E99B52C8C536}" srcOrd="0" destOrd="0" presId="urn:microsoft.com/office/officeart/2005/8/layout/hierarchy1"/>
    <dgm:cxn modelId="{37FA8D0C-A359-4D16-8758-B5FBBFE5092C}" type="presParOf" srcId="{03414B00-CCF4-4B8E-A427-E99B52C8C536}" destId="{62BCCA3E-266F-4F6D-814E-5E66688AF513}" srcOrd="0" destOrd="0" presId="urn:microsoft.com/office/officeart/2005/8/layout/hierarchy1"/>
    <dgm:cxn modelId="{2982891B-FFBC-45CA-B6F9-E59EBF5BCF7C}" type="presParOf" srcId="{03414B00-CCF4-4B8E-A427-E99B52C8C536}" destId="{4171DE02-288B-4BE1-A6A6-AF066E1447DA}" srcOrd="1" destOrd="0" presId="urn:microsoft.com/office/officeart/2005/8/layout/hierarchy1"/>
    <dgm:cxn modelId="{0994005D-4A6E-4487-B29A-A6278DE73E5F}" type="presParOf" srcId="{92BAD93E-9ED9-4CC6-B248-013F29CA3D9D}" destId="{836E8F96-8703-449D-84A3-3B7C7A94AB54}" srcOrd="1" destOrd="0" presId="urn:microsoft.com/office/officeart/2005/8/layout/hierarchy1"/>
    <dgm:cxn modelId="{AA842254-E777-447D-A23F-D2EACBD5C44D}" type="presParOf" srcId="{8415C023-8246-4DB8-B4E9-2C4EF38080D1}" destId="{35D6D8ED-3090-48C7-9DEC-D331026FA36E}" srcOrd="2" destOrd="0" presId="urn:microsoft.com/office/officeart/2005/8/layout/hierarchy1"/>
    <dgm:cxn modelId="{CA9BDFA2-6830-45AE-8ACD-529FA26B1351}" type="presParOf" srcId="{8415C023-8246-4DB8-B4E9-2C4EF38080D1}" destId="{D9B0A679-42F3-4D0C-9681-3E4A55246F69}" srcOrd="3" destOrd="0" presId="urn:microsoft.com/office/officeart/2005/8/layout/hierarchy1"/>
    <dgm:cxn modelId="{05309AE1-CAFB-4A25-A152-F6FA7B279E38}" type="presParOf" srcId="{D9B0A679-42F3-4D0C-9681-3E4A55246F69}" destId="{FA0FE897-6C21-4A22-BA8B-BF1830AFEBBC}" srcOrd="0" destOrd="0" presId="urn:microsoft.com/office/officeart/2005/8/layout/hierarchy1"/>
    <dgm:cxn modelId="{C6067DFE-A870-41F4-B117-6EC2A4B0C916}" type="presParOf" srcId="{FA0FE897-6C21-4A22-BA8B-BF1830AFEBBC}" destId="{1AB7BAE7-86B5-491F-9ACB-63055B536923}" srcOrd="0" destOrd="0" presId="urn:microsoft.com/office/officeart/2005/8/layout/hierarchy1"/>
    <dgm:cxn modelId="{3DB1953F-0608-4C67-918E-A8F1D6840DFD}" type="presParOf" srcId="{FA0FE897-6C21-4A22-BA8B-BF1830AFEBBC}" destId="{E6CD0048-89C1-476D-A370-E41D50669DBD}" srcOrd="1" destOrd="0" presId="urn:microsoft.com/office/officeart/2005/8/layout/hierarchy1"/>
    <dgm:cxn modelId="{B323B0A2-2D20-4912-8D8E-047E4B93AF27}" type="presParOf" srcId="{D9B0A679-42F3-4D0C-9681-3E4A55246F69}" destId="{B23E7E85-7343-4B99-9F6E-C2350D71BB4A}" srcOrd="1" destOrd="0" presId="urn:microsoft.com/office/officeart/2005/8/layout/hierarchy1"/>
    <dgm:cxn modelId="{C93246D5-B38A-4935-A5E1-F096AA9844A6}" type="presParOf" srcId="{8415C023-8246-4DB8-B4E9-2C4EF38080D1}" destId="{FBE4EC4E-EFEC-41C6-972B-CC194A8E429F}" srcOrd="4" destOrd="0" presId="urn:microsoft.com/office/officeart/2005/8/layout/hierarchy1"/>
    <dgm:cxn modelId="{C546CE10-487B-4DD2-95E9-AB1F2C00EA26}" type="presParOf" srcId="{8415C023-8246-4DB8-B4E9-2C4EF38080D1}" destId="{5224BC63-91D0-4DE4-B9AC-3AB713F1B3F7}" srcOrd="5" destOrd="0" presId="urn:microsoft.com/office/officeart/2005/8/layout/hierarchy1"/>
    <dgm:cxn modelId="{DD9877A4-EF1E-440C-B803-8D6E18657441}" type="presParOf" srcId="{5224BC63-91D0-4DE4-B9AC-3AB713F1B3F7}" destId="{F2F5ABC6-842A-4E7A-A0DD-9D34FB3F6D15}" srcOrd="0" destOrd="0" presId="urn:microsoft.com/office/officeart/2005/8/layout/hierarchy1"/>
    <dgm:cxn modelId="{9FD20881-84AD-4017-A575-16097B2C88B0}" type="presParOf" srcId="{F2F5ABC6-842A-4E7A-A0DD-9D34FB3F6D15}" destId="{28A0BC45-E498-47BC-937F-510850845CF0}" srcOrd="0" destOrd="0" presId="urn:microsoft.com/office/officeart/2005/8/layout/hierarchy1"/>
    <dgm:cxn modelId="{A77B32B4-C301-43C8-A545-75F472B7307E}" type="presParOf" srcId="{F2F5ABC6-842A-4E7A-A0DD-9D34FB3F6D15}" destId="{29CAB467-569D-4BF7-8DE0-FF4BFC917DDE}" srcOrd="1" destOrd="0" presId="urn:microsoft.com/office/officeart/2005/8/layout/hierarchy1"/>
    <dgm:cxn modelId="{75577394-D0A0-47FC-BA07-5E2DC3CE075B}" type="presParOf" srcId="{5224BC63-91D0-4DE4-B9AC-3AB713F1B3F7}" destId="{F8510E56-CE8A-4FCB-B421-A2C5855DB2B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1A80BC-C1CF-49AD-9E18-65921B193BA1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14D482-9ACF-45EA-8BF4-A6EB20338859}">
      <dgm:prSet phldrT="[Текст]" custT="1"/>
      <dgm:spPr/>
      <dgm:t>
        <a:bodyPr/>
        <a:lstStyle/>
        <a:p>
          <a:r>
            <a:rPr lang="ru-RU" sz="10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dirty="0"/>
        </a:p>
      </dgm:t>
    </dgm:pt>
    <dgm:pt modelId="{690F02E6-4072-4335-854D-E19120660997}" type="parTrans" cxnId="{F20CFD21-FECB-48B2-A40D-614AE8BC83AF}">
      <dgm:prSet/>
      <dgm:spPr/>
      <dgm:t>
        <a:bodyPr/>
        <a:lstStyle/>
        <a:p>
          <a:endParaRPr lang="ru-RU"/>
        </a:p>
      </dgm:t>
    </dgm:pt>
    <dgm:pt modelId="{71EB0D1E-416B-4DB1-9FC4-0FA5D4EA5C8A}" type="sibTrans" cxnId="{F20CFD21-FECB-48B2-A40D-614AE8BC83AF}">
      <dgm:prSet/>
      <dgm:spPr/>
      <dgm:t>
        <a:bodyPr/>
        <a:lstStyle/>
        <a:p>
          <a:endParaRPr lang="ru-RU"/>
        </a:p>
      </dgm:t>
    </dgm:pt>
    <dgm:pt modelId="{DFBE1B19-F226-4D69-9E28-CC20516D4083}">
      <dgm:prSet phldrT="[Текст]" custT="1"/>
      <dgm:spPr/>
      <dgm:t>
        <a:bodyPr/>
        <a:lstStyle/>
        <a:p>
          <a:r>
            <a:rPr lang="ru-RU" sz="1000" dirty="0" smtClean="0"/>
            <a:t>Мониторинг и актуализация перечня должностей</a:t>
          </a:r>
          <a:endParaRPr lang="ru-RU" sz="1000" dirty="0"/>
        </a:p>
      </dgm:t>
    </dgm:pt>
    <dgm:pt modelId="{ACFEC799-62AC-424A-9A24-8E39C727A99A}" type="parTrans" cxnId="{7C366AFB-5851-48B5-B07B-D15429741FDC}">
      <dgm:prSet/>
      <dgm:spPr/>
      <dgm:t>
        <a:bodyPr/>
        <a:lstStyle/>
        <a:p>
          <a:endParaRPr lang="ru-RU"/>
        </a:p>
      </dgm:t>
    </dgm:pt>
    <dgm:pt modelId="{1F22A414-9A16-45C6-9390-9BCCA37E856E}" type="sibTrans" cxnId="{7C366AFB-5851-48B5-B07B-D15429741FDC}">
      <dgm:prSet/>
      <dgm:spPr/>
      <dgm:t>
        <a:bodyPr/>
        <a:lstStyle/>
        <a:p>
          <a:endParaRPr lang="ru-RU"/>
        </a:p>
      </dgm:t>
    </dgm:pt>
    <dgm:pt modelId="{106FD596-0623-48C3-889F-F458BF271491}">
      <dgm:prSet phldrT="[Текст]"/>
      <dgm:spPr/>
      <dgm:t>
        <a:bodyPr/>
        <a:lstStyle/>
        <a:p>
          <a:r>
            <a:rPr lang="ru-RU" dirty="0" smtClean="0"/>
            <a:t>Участие в обучающих мероприятиях по вопросам противодействия коррупции</a:t>
          </a:r>
          <a:endParaRPr lang="ru-RU" dirty="0"/>
        </a:p>
      </dgm:t>
    </dgm:pt>
    <dgm:pt modelId="{F3E8F61F-8C97-4B4C-A834-D1C5063BE8D6}" type="parTrans" cxnId="{A08AAAF0-28CF-4754-9FFC-C71F609C5E24}">
      <dgm:prSet/>
      <dgm:spPr/>
      <dgm:t>
        <a:bodyPr/>
        <a:lstStyle/>
        <a:p>
          <a:endParaRPr lang="ru-RU"/>
        </a:p>
      </dgm:t>
    </dgm:pt>
    <dgm:pt modelId="{8E2F3905-A493-4C62-B10F-263AEB0246D3}" type="sibTrans" cxnId="{A08AAAF0-28CF-4754-9FFC-C71F609C5E24}">
      <dgm:prSet/>
      <dgm:spPr/>
      <dgm:t>
        <a:bodyPr/>
        <a:lstStyle/>
        <a:p>
          <a:endParaRPr lang="ru-RU"/>
        </a:p>
      </dgm:t>
    </dgm:pt>
    <dgm:pt modelId="{A19A7EEF-5F85-45A7-9FC8-42CBCE3ED6FF}">
      <dgm:prSet phldrT="[Текст]" custT="1"/>
      <dgm:spPr/>
      <dgm:t>
        <a:bodyPr/>
        <a:lstStyle/>
        <a:p>
          <a:r>
            <a:rPr lang="ru-RU" sz="1000" dirty="0" smtClean="0"/>
            <a:t>Внутренний финансовый контроль и аудит</a:t>
          </a:r>
          <a:endParaRPr lang="ru-RU" sz="1000" dirty="0"/>
        </a:p>
      </dgm:t>
    </dgm:pt>
    <dgm:pt modelId="{2A541059-6582-4D20-B7D7-F501C3E3530C}" type="parTrans" cxnId="{C806F808-E4B5-4C64-BE99-A0E3FC7BB79B}">
      <dgm:prSet/>
      <dgm:spPr/>
      <dgm:t>
        <a:bodyPr/>
        <a:lstStyle/>
        <a:p>
          <a:endParaRPr lang="ru-RU"/>
        </a:p>
      </dgm:t>
    </dgm:pt>
    <dgm:pt modelId="{49D764DC-AEC2-4D5B-BE97-B264E44C5931}" type="sibTrans" cxnId="{C806F808-E4B5-4C64-BE99-A0E3FC7BB79B}">
      <dgm:prSet/>
      <dgm:spPr/>
      <dgm:t>
        <a:bodyPr/>
        <a:lstStyle/>
        <a:p>
          <a:endParaRPr lang="ru-RU"/>
        </a:p>
      </dgm:t>
    </dgm:pt>
    <dgm:pt modelId="{1741D323-7430-4184-AB5F-362FE332C674}">
      <dgm:prSet phldrT="[Текст]" custT="1"/>
      <dgm:spPr/>
      <dgm:t>
        <a:bodyPr/>
        <a:lstStyle/>
        <a:p>
          <a:r>
            <a:rPr lang="ru-RU" sz="1000" dirty="0" smtClean="0"/>
            <a:t>Мониторинг доступности государственных услуг</a:t>
          </a:r>
          <a:endParaRPr lang="ru-RU" sz="1000" dirty="0"/>
        </a:p>
      </dgm:t>
    </dgm:pt>
    <dgm:pt modelId="{7770FB13-74EB-47A9-B76A-3C502B1EB0C4}" type="parTrans" cxnId="{B8A3E029-0A4E-48EB-AC52-563DD70DF23E}">
      <dgm:prSet/>
      <dgm:spPr/>
      <dgm:t>
        <a:bodyPr/>
        <a:lstStyle/>
        <a:p>
          <a:endParaRPr lang="ru-RU"/>
        </a:p>
      </dgm:t>
    </dgm:pt>
    <dgm:pt modelId="{EB58C25D-DDF7-48B3-BEAE-3C2AEE28BF19}" type="sibTrans" cxnId="{B8A3E029-0A4E-48EB-AC52-563DD70DF23E}">
      <dgm:prSet/>
      <dgm:spPr/>
      <dgm:t>
        <a:bodyPr/>
        <a:lstStyle/>
        <a:p>
          <a:endParaRPr lang="ru-RU"/>
        </a:p>
      </dgm:t>
    </dgm:pt>
    <dgm:pt modelId="{E9507CEE-92C5-4264-B5DC-56993A8D56B7}">
      <dgm:prSet phldrT="[Текст]" custT="1"/>
      <dgm:spPr/>
      <dgm:t>
        <a:bodyPr/>
        <a:lstStyle/>
        <a:p>
          <a:r>
            <a:rPr lang="ru-RU" sz="10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dirty="0"/>
        </a:p>
      </dgm:t>
    </dgm:pt>
    <dgm:pt modelId="{9CDBD367-66DA-42FB-8353-CDEDA395B5D9}" type="parTrans" cxnId="{0670F895-77D3-438B-94DB-800F569A6E09}">
      <dgm:prSet/>
      <dgm:spPr/>
      <dgm:t>
        <a:bodyPr/>
        <a:lstStyle/>
        <a:p>
          <a:endParaRPr lang="ru-RU"/>
        </a:p>
      </dgm:t>
    </dgm:pt>
    <dgm:pt modelId="{E43A9CD7-C9FC-4D1A-9C91-E85DE61FD212}" type="sibTrans" cxnId="{0670F895-77D3-438B-94DB-800F569A6E09}">
      <dgm:prSet/>
      <dgm:spPr/>
      <dgm:t>
        <a:bodyPr/>
        <a:lstStyle/>
        <a:p>
          <a:endParaRPr lang="ru-RU"/>
        </a:p>
      </dgm:t>
    </dgm:pt>
    <dgm:pt modelId="{24D0EDA0-A2A7-4C28-BD21-DFD867D1438C}">
      <dgm:prSet phldrT="[Текст]"/>
      <dgm:spPr/>
      <dgm:t>
        <a:bodyPr/>
        <a:lstStyle/>
        <a:p>
          <a:r>
            <a:rPr lang="ru-RU" dirty="0" smtClean="0"/>
            <a:t>Размещение просветительских материалов на информационном стенде и официальном сайте</a:t>
          </a:r>
          <a:endParaRPr lang="ru-RU" dirty="0"/>
        </a:p>
      </dgm:t>
    </dgm:pt>
    <dgm:pt modelId="{D361C859-2B09-4C91-AFDC-72F159834F0A}" type="parTrans" cxnId="{DEA4A42E-2E82-4011-828B-B1F8AF922B67}">
      <dgm:prSet/>
      <dgm:spPr/>
      <dgm:t>
        <a:bodyPr/>
        <a:lstStyle/>
        <a:p>
          <a:endParaRPr lang="ru-RU"/>
        </a:p>
      </dgm:t>
    </dgm:pt>
    <dgm:pt modelId="{39A1FE8F-3866-48A3-99A9-190FA1951BA9}" type="sibTrans" cxnId="{DEA4A42E-2E82-4011-828B-B1F8AF922B67}">
      <dgm:prSet/>
      <dgm:spPr/>
      <dgm:t>
        <a:bodyPr/>
        <a:lstStyle/>
        <a:p>
          <a:endParaRPr lang="ru-RU"/>
        </a:p>
      </dgm:t>
    </dgm:pt>
    <dgm:pt modelId="{F1988980-4C27-4D01-BC18-97647607E755}">
      <dgm:prSet phldrT="[Текст]" custT="1"/>
      <dgm:spPr/>
      <dgm:t>
        <a:bodyPr/>
        <a:lstStyle/>
        <a:p>
          <a:r>
            <a:rPr lang="ru-RU" sz="1000" dirty="0" smtClean="0"/>
            <a:t>Функционирование комиссий по противодействию коррупции и конфликту интересов</a:t>
          </a:r>
          <a:endParaRPr lang="ru-RU" sz="1000" dirty="0"/>
        </a:p>
      </dgm:t>
    </dgm:pt>
    <dgm:pt modelId="{5E59FD18-9306-43C9-B688-B08EA4E992C8}" type="parTrans" cxnId="{3F5CEF74-C1AF-49A3-A8DA-58A1CD906DDB}">
      <dgm:prSet/>
      <dgm:spPr/>
      <dgm:t>
        <a:bodyPr/>
        <a:lstStyle/>
        <a:p>
          <a:endParaRPr lang="ru-RU"/>
        </a:p>
      </dgm:t>
    </dgm:pt>
    <dgm:pt modelId="{0BE00139-22ED-40A1-969B-B576D980C3BE}" type="sibTrans" cxnId="{3F5CEF74-C1AF-49A3-A8DA-58A1CD906DDB}">
      <dgm:prSet/>
      <dgm:spPr/>
      <dgm:t>
        <a:bodyPr/>
        <a:lstStyle/>
        <a:p>
          <a:endParaRPr lang="ru-RU"/>
        </a:p>
      </dgm:t>
    </dgm:pt>
    <dgm:pt modelId="{34F414A5-A6E2-402E-BEA4-0682DCFFD0BA}">
      <dgm:prSet phldrT="[Текст]" custT="1"/>
      <dgm:spPr/>
      <dgm:t>
        <a:bodyPr/>
        <a:lstStyle/>
        <a:p>
          <a:r>
            <a:rPr lang="ru-RU" sz="1000" dirty="0" smtClean="0"/>
            <a:t>Анализ и актуализация локальных актов Управления  по противодействию коррупции </a:t>
          </a:r>
          <a:endParaRPr lang="ru-RU" sz="1000" dirty="0"/>
        </a:p>
      </dgm:t>
    </dgm:pt>
    <dgm:pt modelId="{55C5E89A-0B96-4020-BCD1-F1F7A1D3AEF4}" type="sibTrans" cxnId="{FCA12EE9-5444-4E9D-9717-98AB72320CCD}">
      <dgm:prSet/>
      <dgm:spPr/>
      <dgm:t>
        <a:bodyPr/>
        <a:lstStyle/>
        <a:p>
          <a:endParaRPr lang="ru-RU"/>
        </a:p>
      </dgm:t>
    </dgm:pt>
    <dgm:pt modelId="{B6055AB7-352A-49A0-8FF3-42C1EED622B5}" type="parTrans" cxnId="{FCA12EE9-5444-4E9D-9717-98AB72320CCD}">
      <dgm:prSet/>
      <dgm:spPr/>
      <dgm:t>
        <a:bodyPr/>
        <a:lstStyle/>
        <a:p>
          <a:endParaRPr lang="ru-RU"/>
        </a:p>
      </dgm:t>
    </dgm:pt>
    <dgm:pt modelId="{C2F45639-58D6-4D8C-A186-FD9F9D6CBE65}">
      <dgm:prSet phldrT="[Текст]" custT="1"/>
      <dgm:spPr/>
      <dgm:t>
        <a:bodyPr/>
        <a:lstStyle/>
        <a:p>
          <a:r>
            <a:rPr lang="ru-RU" sz="1000" smtClean="0"/>
            <a:t>Участие </a:t>
          </a:r>
          <a:r>
            <a:rPr lang="ru-RU" sz="1000" dirty="0" smtClean="0"/>
            <a:t>в антикоррупционном форуме</a:t>
          </a:r>
          <a:endParaRPr lang="ru-RU" sz="1000" dirty="0"/>
        </a:p>
      </dgm:t>
    </dgm:pt>
    <dgm:pt modelId="{5E9D4924-C861-4C07-9F61-32AE13DBB529}" type="sibTrans" cxnId="{F26F65A1-3C28-4EB4-B021-ED5409C11A82}">
      <dgm:prSet/>
      <dgm:spPr/>
      <dgm:t>
        <a:bodyPr/>
        <a:lstStyle/>
        <a:p>
          <a:endParaRPr lang="ru-RU"/>
        </a:p>
      </dgm:t>
    </dgm:pt>
    <dgm:pt modelId="{15E44094-B4C7-4780-9F44-AD32D00F54D1}" type="parTrans" cxnId="{F26F65A1-3C28-4EB4-B021-ED5409C11A82}">
      <dgm:prSet/>
      <dgm:spPr/>
      <dgm:t>
        <a:bodyPr/>
        <a:lstStyle/>
        <a:p>
          <a:endParaRPr lang="ru-RU"/>
        </a:p>
      </dgm:t>
    </dgm:pt>
    <dgm:pt modelId="{AFC8BA6B-FB7E-4A69-BD0F-1D55DAB7DDE7}" type="pres">
      <dgm:prSet presAssocID="{C91A80BC-C1CF-49AD-9E18-65921B193BA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3F092B-BD82-41C2-9A38-E927348423DA}" type="pres">
      <dgm:prSet presAssocID="{C91A80BC-C1CF-49AD-9E18-65921B193BA1}" presName="cycle" presStyleCnt="0"/>
      <dgm:spPr/>
    </dgm:pt>
    <dgm:pt modelId="{29DF5625-7EFF-42C2-B9A4-F8AB73FC329E}" type="pres">
      <dgm:prSet presAssocID="{6D14D482-9ACF-45EA-8BF4-A6EB20338859}" presName="nodeFirstNode" presStyleLbl="node1" presStyleIdx="0" presStyleCnt="10" custScaleX="1173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278235-2B3A-47FE-B3DE-72A15E343287}" type="pres">
      <dgm:prSet presAssocID="{71EB0D1E-416B-4DB1-9FC4-0FA5D4EA5C8A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67028D53-8981-4A04-AC55-EB1FA209DDC0}" type="pres">
      <dgm:prSet presAssocID="{DFBE1B19-F226-4D69-9E28-CC20516D4083}" presName="nodeFollowingNodes" presStyleLbl="node1" presStyleIdx="1" presStyleCnt="10" custScaleX="132027" custRadScaleRad="99723" custRadScaleInc="29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DCFEC-D674-46B3-958F-6A009506D558}" type="pres">
      <dgm:prSet presAssocID="{C2F45639-58D6-4D8C-A186-FD9F9D6CBE65}" presName="nodeFollowingNodes" presStyleLbl="node1" presStyleIdx="2" presStyleCnt="10" custScaleX="125055" custRadScaleRad="100670" custRadScaleInc="17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27386-2676-4F67-84B2-9B95E9239D39}" type="pres">
      <dgm:prSet presAssocID="{106FD596-0623-48C3-889F-F458BF271491}" presName="nodeFollowingNodes" presStyleLbl="node1" presStyleIdx="3" presStyleCnt="10" custScaleX="117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5EBC7-3E41-416D-B85C-2068C8DE38BF}" type="pres">
      <dgm:prSet presAssocID="{A19A7EEF-5F85-45A7-9FC8-42CBCE3ED6FF}" presName="nodeFollowingNodes" presStyleLbl="node1" presStyleIdx="4" presStyleCnt="10" custScaleX="127300" custRadScaleRad="103229" custRadScaleInc="-23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6251E-92E0-4D87-83D0-EDBD8E3349F8}" type="pres">
      <dgm:prSet presAssocID="{1741D323-7430-4184-AB5F-362FE332C674}" presName="nodeFollowingNodes" presStyleLbl="node1" presStyleIdx="5" presStyleCnt="10" custRadScaleRad="99256" custRadScaleInc="-9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820DF0-D5B0-4621-81F1-C8EA42BA14E9}" type="pres">
      <dgm:prSet presAssocID="{E9507CEE-92C5-4264-B5DC-56993A8D56B7}" presName="nodeFollowingNodes" presStyleLbl="node1" presStyleIdx="6" presStyleCnt="10" custScaleX="117578" custRadScaleRad="97915" custRadScaleInc="13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6BC5F-C3EC-4E65-B896-606FF6DA42B3}" type="pres">
      <dgm:prSet presAssocID="{34F414A5-A6E2-402E-BEA4-0682DCFFD0BA}" presName="nodeFollowingNodes" presStyleLbl="node1" presStyleIdx="7" presStyleCnt="10" custScaleX="120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80FD0-42BE-4F00-BD91-A6CB4358B65F}" type="pres">
      <dgm:prSet presAssocID="{24D0EDA0-A2A7-4C28-BD21-DFD867D1438C}" presName="nodeFollowingNodes" presStyleLbl="node1" presStyleIdx="8" presStyleCnt="10" custScaleX="127265" custRadScaleRad="96184" custRadScaleInc="-14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4AC83-5ECA-4924-93BB-1C12393E5FFE}" type="pres">
      <dgm:prSet presAssocID="{F1988980-4C27-4D01-BC18-97647607E755}" presName="nodeFollowingNodes" presStyleLbl="node1" presStyleIdx="9" presStyleCnt="10" custScaleX="132288" custRadScaleRad="94878" custRadScaleInc="-20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06F808-E4B5-4C64-BE99-A0E3FC7BB79B}" srcId="{C91A80BC-C1CF-49AD-9E18-65921B193BA1}" destId="{A19A7EEF-5F85-45A7-9FC8-42CBCE3ED6FF}" srcOrd="4" destOrd="0" parTransId="{2A541059-6582-4D20-B7D7-F501C3E3530C}" sibTransId="{49D764DC-AEC2-4D5B-BE97-B264E44C5931}"/>
    <dgm:cxn modelId="{34BBD5E0-4666-4951-A60A-8DDE96352C16}" type="presOf" srcId="{C91A80BC-C1CF-49AD-9E18-65921B193BA1}" destId="{AFC8BA6B-FB7E-4A69-BD0F-1D55DAB7DDE7}" srcOrd="0" destOrd="0" presId="urn:microsoft.com/office/officeart/2005/8/layout/cycle3"/>
    <dgm:cxn modelId="{853E09E9-0EFE-4F2A-A479-DADB86D489F6}" type="presOf" srcId="{DFBE1B19-F226-4D69-9E28-CC20516D4083}" destId="{67028D53-8981-4A04-AC55-EB1FA209DDC0}" srcOrd="0" destOrd="0" presId="urn:microsoft.com/office/officeart/2005/8/layout/cycle3"/>
    <dgm:cxn modelId="{6B4A57DB-4CCE-497C-9BFC-77A5F1669313}" type="presOf" srcId="{71EB0D1E-416B-4DB1-9FC4-0FA5D4EA5C8A}" destId="{4A278235-2B3A-47FE-B3DE-72A15E343287}" srcOrd="0" destOrd="0" presId="urn:microsoft.com/office/officeart/2005/8/layout/cycle3"/>
    <dgm:cxn modelId="{F20CFD21-FECB-48B2-A40D-614AE8BC83AF}" srcId="{C91A80BC-C1CF-49AD-9E18-65921B193BA1}" destId="{6D14D482-9ACF-45EA-8BF4-A6EB20338859}" srcOrd="0" destOrd="0" parTransId="{690F02E6-4072-4335-854D-E19120660997}" sibTransId="{71EB0D1E-416B-4DB1-9FC4-0FA5D4EA5C8A}"/>
    <dgm:cxn modelId="{71B8E4F3-C4F2-4593-8570-8C4B9B05948A}" type="presOf" srcId="{106FD596-0623-48C3-889F-F458BF271491}" destId="{DB627386-2676-4F67-84B2-9B95E9239D39}" srcOrd="0" destOrd="0" presId="urn:microsoft.com/office/officeart/2005/8/layout/cycle3"/>
    <dgm:cxn modelId="{0670F895-77D3-438B-94DB-800F569A6E09}" srcId="{C91A80BC-C1CF-49AD-9E18-65921B193BA1}" destId="{E9507CEE-92C5-4264-B5DC-56993A8D56B7}" srcOrd="6" destOrd="0" parTransId="{9CDBD367-66DA-42FB-8353-CDEDA395B5D9}" sibTransId="{E43A9CD7-C9FC-4D1A-9C91-E85DE61FD212}"/>
    <dgm:cxn modelId="{9B8F38E7-A85B-458D-827F-19CE8575D014}" type="presOf" srcId="{24D0EDA0-A2A7-4C28-BD21-DFD867D1438C}" destId="{E8780FD0-42BE-4F00-BD91-A6CB4358B65F}" srcOrd="0" destOrd="0" presId="urn:microsoft.com/office/officeart/2005/8/layout/cycle3"/>
    <dgm:cxn modelId="{E38AEEF7-F84A-4513-A35E-32CE62155FD1}" type="presOf" srcId="{6D14D482-9ACF-45EA-8BF4-A6EB20338859}" destId="{29DF5625-7EFF-42C2-B9A4-F8AB73FC329E}" srcOrd="0" destOrd="0" presId="urn:microsoft.com/office/officeart/2005/8/layout/cycle3"/>
    <dgm:cxn modelId="{7A262965-4834-4FA0-85D3-E1A4AF9C89BC}" type="presOf" srcId="{C2F45639-58D6-4D8C-A186-FD9F9D6CBE65}" destId="{6D1DCFEC-D674-46B3-958F-6A009506D558}" srcOrd="0" destOrd="0" presId="urn:microsoft.com/office/officeart/2005/8/layout/cycle3"/>
    <dgm:cxn modelId="{7297E5B1-6900-45F7-BAAA-E00DE27C83E4}" type="presOf" srcId="{F1988980-4C27-4D01-BC18-97647607E755}" destId="{DC14AC83-5ECA-4924-93BB-1C12393E5FFE}" srcOrd="0" destOrd="0" presId="urn:microsoft.com/office/officeart/2005/8/layout/cycle3"/>
    <dgm:cxn modelId="{EFAE752D-C173-458E-AB76-1067EB3281EA}" type="presOf" srcId="{34F414A5-A6E2-402E-BEA4-0682DCFFD0BA}" destId="{B936BC5F-C3EC-4E65-B896-606FF6DA42B3}" srcOrd="0" destOrd="0" presId="urn:microsoft.com/office/officeart/2005/8/layout/cycle3"/>
    <dgm:cxn modelId="{F26F65A1-3C28-4EB4-B021-ED5409C11A82}" srcId="{C91A80BC-C1CF-49AD-9E18-65921B193BA1}" destId="{C2F45639-58D6-4D8C-A186-FD9F9D6CBE65}" srcOrd="2" destOrd="0" parTransId="{15E44094-B4C7-4780-9F44-AD32D00F54D1}" sibTransId="{5E9D4924-C861-4C07-9F61-32AE13DBB529}"/>
    <dgm:cxn modelId="{FCA12EE9-5444-4E9D-9717-98AB72320CCD}" srcId="{C91A80BC-C1CF-49AD-9E18-65921B193BA1}" destId="{34F414A5-A6E2-402E-BEA4-0682DCFFD0BA}" srcOrd="7" destOrd="0" parTransId="{B6055AB7-352A-49A0-8FF3-42C1EED622B5}" sibTransId="{55C5E89A-0B96-4020-BCD1-F1F7A1D3AEF4}"/>
    <dgm:cxn modelId="{DEA4A42E-2E82-4011-828B-B1F8AF922B67}" srcId="{C91A80BC-C1CF-49AD-9E18-65921B193BA1}" destId="{24D0EDA0-A2A7-4C28-BD21-DFD867D1438C}" srcOrd="8" destOrd="0" parTransId="{D361C859-2B09-4C91-AFDC-72F159834F0A}" sibTransId="{39A1FE8F-3866-48A3-99A9-190FA1951BA9}"/>
    <dgm:cxn modelId="{3F5CEF74-C1AF-49A3-A8DA-58A1CD906DDB}" srcId="{C91A80BC-C1CF-49AD-9E18-65921B193BA1}" destId="{F1988980-4C27-4D01-BC18-97647607E755}" srcOrd="9" destOrd="0" parTransId="{5E59FD18-9306-43C9-B688-B08EA4E992C8}" sibTransId="{0BE00139-22ED-40A1-969B-B576D980C3BE}"/>
    <dgm:cxn modelId="{2525EE7E-332C-4100-9F6F-953499DC979F}" type="presOf" srcId="{A19A7EEF-5F85-45A7-9FC8-42CBCE3ED6FF}" destId="{9105EBC7-3E41-416D-B85C-2068C8DE38BF}" srcOrd="0" destOrd="0" presId="urn:microsoft.com/office/officeart/2005/8/layout/cycle3"/>
    <dgm:cxn modelId="{B8A3E029-0A4E-48EB-AC52-563DD70DF23E}" srcId="{C91A80BC-C1CF-49AD-9E18-65921B193BA1}" destId="{1741D323-7430-4184-AB5F-362FE332C674}" srcOrd="5" destOrd="0" parTransId="{7770FB13-74EB-47A9-B76A-3C502B1EB0C4}" sibTransId="{EB58C25D-DDF7-48B3-BEAE-3C2AEE28BF19}"/>
    <dgm:cxn modelId="{7F0B65CF-B113-4571-BF88-A5E5EDA57A84}" type="presOf" srcId="{1741D323-7430-4184-AB5F-362FE332C674}" destId="{8E46251E-92E0-4D87-83D0-EDBD8E3349F8}" srcOrd="0" destOrd="0" presId="urn:microsoft.com/office/officeart/2005/8/layout/cycle3"/>
    <dgm:cxn modelId="{020EF602-64CE-4B32-AE83-32FEE7B9C459}" type="presOf" srcId="{E9507CEE-92C5-4264-B5DC-56993A8D56B7}" destId="{63820DF0-D5B0-4621-81F1-C8EA42BA14E9}" srcOrd="0" destOrd="0" presId="urn:microsoft.com/office/officeart/2005/8/layout/cycle3"/>
    <dgm:cxn modelId="{A08AAAF0-28CF-4754-9FFC-C71F609C5E24}" srcId="{C91A80BC-C1CF-49AD-9E18-65921B193BA1}" destId="{106FD596-0623-48C3-889F-F458BF271491}" srcOrd="3" destOrd="0" parTransId="{F3E8F61F-8C97-4B4C-A834-D1C5063BE8D6}" sibTransId="{8E2F3905-A493-4C62-B10F-263AEB0246D3}"/>
    <dgm:cxn modelId="{7C366AFB-5851-48B5-B07B-D15429741FDC}" srcId="{C91A80BC-C1CF-49AD-9E18-65921B193BA1}" destId="{DFBE1B19-F226-4D69-9E28-CC20516D4083}" srcOrd="1" destOrd="0" parTransId="{ACFEC799-62AC-424A-9A24-8E39C727A99A}" sibTransId="{1F22A414-9A16-45C6-9390-9BCCA37E856E}"/>
    <dgm:cxn modelId="{A7FDBFBF-0994-4FE0-BA2E-B76EE9EF87C0}" type="presParOf" srcId="{AFC8BA6B-FB7E-4A69-BD0F-1D55DAB7DDE7}" destId="{7C3F092B-BD82-41C2-9A38-E927348423DA}" srcOrd="0" destOrd="0" presId="urn:microsoft.com/office/officeart/2005/8/layout/cycle3"/>
    <dgm:cxn modelId="{972029AF-2428-4FA5-BADB-EA515DA044CE}" type="presParOf" srcId="{7C3F092B-BD82-41C2-9A38-E927348423DA}" destId="{29DF5625-7EFF-42C2-B9A4-F8AB73FC329E}" srcOrd="0" destOrd="0" presId="urn:microsoft.com/office/officeart/2005/8/layout/cycle3"/>
    <dgm:cxn modelId="{AE93C8C9-A8B9-46B6-8038-8FBF4643B3AB}" type="presParOf" srcId="{7C3F092B-BD82-41C2-9A38-E927348423DA}" destId="{4A278235-2B3A-47FE-B3DE-72A15E343287}" srcOrd="1" destOrd="0" presId="urn:microsoft.com/office/officeart/2005/8/layout/cycle3"/>
    <dgm:cxn modelId="{AFC32841-EDA9-41FD-BC53-1524EAC7A42A}" type="presParOf" srcId="{7C3F092B-BD82-41C2-9A38-E927348423DA}" destId="{67028D53-8981-4A04-AC55-EB1FA209DDC0}" srcOrd="2" destOrd="0" presId="urn:microsoft.com/office/officeart/2005/8/layout/cycle3"/>
    <dgm:cxn modelId="{98724416-6CBE-4F5A-8918-142891EEACD1}" type="presParOf" srcId="{7C3F092B-BD82-41C2-9A38-E927348423DA}" destId="{6D1DCFEC-D674-46B3-958F-6A009506D558}" srcOrd="3" destOrd="0" presId="urn:microsoft.com/office/officeart/2005/8/layout/cycle3"/>
    <dgm:cxn modelId="{FCBDE767-5362-4C7C-A85B-6F553C3E00B2}" type="presParOf" srcId="{7C3F092B-BD82-41C2-9A38-E927348423DA}" destId="{DB627386-2676-4F67-84B2-9B95E9239D39}" srcOrd="4" destOrd="0" presId="urn:microsoft.com/office/officeart/2005/8/layout/cycle3"/>
    <dgm:cxn modelId="{DAE2FB32-B3BB-4858-AA7B-47B15367B457}" type="presParOf" srcId="{7C3F092B-BD82-41C2-9A38-E927348423DA}" destId="{9105EBC7-3E41-416D-B85C-2068C8DE38BF}" srcOrd="5" destOrd="0" presId="urn:microsoft.com/office/officeart/2005/8/layout/cycle3"/>
    <dgm:cxn modelId="{02BFE740-55C6-4EBC-B925-A0C8C6D6A561}" type="presParOf" srcId="{7C3F092B-BD82-41C2-9A38-E927348423DA}" destId="{8E46251E-92E0-4D87-83D0-EDBD8E3349F8}" srcOrd="6" destOrd="0" presId="urn:microsoft.com/office/officeart/2005/8/layout/cycle3"/>
    <dgm:cxn modelId="{6A02B967-82EC-427C-987C-DFBFE83E4A2D}" type="presParOf" srcId="{7C3F092B-BD82-41C2-9A38-E927348423DA}" destId="{63820DF0-D5B0-4621-81F1-C8EA42BA14E9}" srcOrd="7" destOrd="0" presId="urn:microsoft.com/office/officeart/2005/8/layout/cycle3"/>
    <dgm:cxn modelId="{D2369990-2911-445A-9E49-02A8FCA04FF0}" type="presParOf" srcId="{7C3F092B-BD82-41C2-9A38-E927348423DA}" destId="{B936BC5F-C3EC-4E65-B896-606FF6DA42B3}" srcOrd="8" destOrd="0" presId="urn:microsoft.com/office/officeart/2005/8/layout/cycle3"/>
    <dgm:cxn modelId="{89BC1420-C2AF-4628-A761-43D4B537DB20}" type="presParOf" srcId="{7C3F092B-BD82-41C2-9A38-E927348423DA}" destId="{E8780FD0-42BE-4F00-BD91-A6CB4358B65F}" srcOrd="9" destOrd="0" presId="urn:microsoft.com/office/officeart/2005/8/layout/cycle3"/>
    <dgm:cxn modelId="{9BEE1DAE-86F5-4FA5-BC1C-94C2706A9F38}" type="presParOf" srcId="{7C3F092B-BD82-41C2-9A38-E927348423DA}" destId="{DC14AC83-5ECA-4924-93BB-1C12393E5FFE}" srcOrd="1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B00FF5-923B-4467-BF1A-16BDBDE99BA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8D20C7-63D8-46D2-9EE1-D2ABD2F30F7C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Liberation Serif" panose="02020603050405020304" pitchFamily="18" charset="0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dirty="0">
            <a:solidFill>
              <a:sysClr val="window" lastClr="FFFFFF"/>
            </a:solidFill>
            <a:latin typeface="Liberation Serif" panose="02020603050405020304" pitchFamily="18" charset="0"/>
            <a:ea typeface="+mn-ea"/>
            <a:cs typeface="+mn-cs"/>
          </a:endParaRPr>
        </a:p>
      </dgm:t>
    </dgm:pt>
    <dgm:pt modelId="{32B13616-F023-4756-98FF-80E1FDCD296B}" type="parTrans" cxnId="{1101F5DB-83DC-48FA-80BC-7D47E41CE2BC}">
      <dgm:prSet/>
      <dgm:spPr/>
      <dgm:t>
        <a:bodyPr/>
        <a:lstStyle/>
        <a:p>
          <a:endParaRPr lang="ru-RU"/>
        </a:p>
      </dgm:t>
    </dgm:pt>
    <dgm:pt modelId="{CE542D84-98D5-4BB0-84BA-D4BB6D0F5400}" type="sibTrans" cxnId="{1101F5DB-83DC-48FA-80BC-7D47E41CE2BC}">
      <dgm:prSet/>
      <dgm:spPr/>
      <dgm:t>
        <a:bodyPr/>
        <a:lstStyle/>
        <a:p>
          <a:endParaRPr lang="ru-RU"/>
        </a:p>
      </dgm:t>
    </dgm:pt>
    <dgm:pt modelId="{E081997F-549D-414C-A71D-0E46FE85EB07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Liberation Serif" panose="02020603050405020304" pitchFamily="18" charset="0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dirty="0">
            <a:solidFill>
              <a:sysClr val="window" lastClr="FFFFFF"/>
            </a:solidFill>
            <a:latin typeface="Liberation Serif" panose="02020603050405020304" pitchFamily="18" charset="0"/>
            <a:ea typeface="+mn-ea"/>
            <a:cs typeface="+mn-cs"/>
          </a:endParaRPr>
        </a:p>
      </dgm:t>
    </dgm:pt>
    <dgm:pt modelId="{B8D4F412-FCF9-4067-8C50-47A2F84C9936}" type="parTrans" cxnId="{878C5857-7D13-4388-81B5-EDCA5ACC177A}">
      <dgm:prSet/>
      <dgm:spPr/>
      <dgm:t>
        <a:bodyPr/>
        <a:lstStyle/>
        <a:p>
          <a:endParaRPr lang="ru-RU"/>
        </a:p>
      </dgm:t>
    </dgm:pt>
    <dgm:pt modelId="{0D3DECAA-1255-415B-B3B3-EF2AA5390BDF}" type="sibTrans" cxnId="{878C5857-7D13-4388-81B5-EDCA5ACC177A}">
      <dgm:prSet/>
      <dgm:spPr/>
      <dgm:t>
        <a:bodyPr/>
        <a:lstStyle/>
        <a:p>
          <a:endParaRPr lang="ru-RU"/>
        </a:p>
      </dgm:t>
    </dgm:pt>
    <dgm:pt modelId="{7121B1C0-2D9B-4037-A764-1C7EBEFF410D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2093660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Liberation Serif" panose="02020603050405020304" pitchFamily="18" charset="0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dirty="0">
            <a:solidFill>
              <a:sysClr val="window" lastClr="FFFFFF"/>
            </a:solidFill>
            <a:latin typeface="Liberation Serif" panose="02020603050405020304" pitchFamily="18" charset="0"/>
            <a:ea typeface="+mn-ea"/>
            <a:cs typeface="+mn-cs"/>
          </a:endParaRPr>
        </a:p>
      </dgm:t>
    </dgm:pt>
    <dgm:pt modelId="{C2313CAF-061B-4651-B722-19E5E502A9E6}" type="parTrans" cxnId="{223DFABA-33FC-463A-9356-F584F6249909}">
      <dgm:prSet/>
      <dgm:spPr/>
      <dgm:t>
        <a:bodyPr/>
        <a:lstStyle/>
        <a:p>
          <a:endParaRPr lang="ru-RU"/>
        </a:p>
      </dgm:t>
    </dgm:pt>
    <dgm:pt modelId="{D29CBE5B-C91F-42FB-880E-FFE0DE591A54}" type="sibTrans" cxnId="{223DFABA-33FC-463A-9356-F584F6249909}">
      <dgm:prSet/>
      <dgm:spPr/>
      <dgm:t>
        <a:bodyPr/>
        <a:lstStyle/>
        <a:p>
          <a:endParaRPr lang="ru-RU"/>
        </a:p>
      </dgm:t>
    </dgm:pt>
    <dgm:pt modelId="{7490206E-1896-4573-9A33-3A92DFCC1842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2093660"/>
          <a:ext cx="2988894" cy="1793336"/>
        </a:xfrm>
        <a:ln/>
      </dgm:spPr>
      <dgm:t>
        <a:bodyPr/>
        <a:lstStyle/>
        <a:p>
          <a:r>
            <a:rPr lang="ru-RU" b="1" dirty="0" smtClean="0">
              <a:effectLst/>
              <a:latin typeface="Liberation Serif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</a:t>
          </a:r>
          <a:r>
            <a:rPr lang="ru-RU" b="1" smtClean="0">
              <a:effectLst/>
              <a:latin typeface="Liberation Serif"/>
              <a:ea typeface="Times New Roman"/>
              <a:cs typeface="Times New Roman"/>
            </a:rPr>
            <a:t>не выявлены</a:t>
          </a:r>
          <a:endParaRPr lang="ru-RU" b="1" dirty="0">
            <a:solidFill>
              <a:sysClr val="window" lastClr="FFFFFF"/>
            </a:solidFill>
            <a:latin typeface="Trebuchet MS"/>
            <a:ea typeface="+mn-ea"/>
            <a:cs typeface="+mn-cs"/>
          </a:endParaRPr>
        </a:p>
      </dgm:t>
    </dgm:pt>
    <dgm:pt modelId="{6043CEC4-49F3-43A0-88BC-714DFE0AA7B1}" type="parTrans" cxnId="{515EF885-441B-4577-A1B5-3F5D21AD07AE}">
      <dgm:prSet/>
      <dgm:spPr/>
      <dgm:t>
        <a:bodyPr/>
        <a:lstStyle/>
        <a:p>
          <a:endParaRPr lang="ru-RU"/>
        </a:p>
      </dgm:t>
    </dgm:pt>
    <dgm:pt modelId="{54A31D6C-26EE-4AD8-9FEB-E122A36D3B83}" type="sibTrans" cxnId="{515EF885-441B-4577-A1B5-3F5D21AD07AE}">
      <dgm:prSet/>
      <dgm:spPr/>
      <dgm:t>
        <a:bodyPr/>
        <a:lstStyle/>
        <a:p>
          <a:endParaRPr lang="ru-RU"/>
        </a:p>
      </dgm:t>
    </dgm:pt>
    <dgm:pt modelId="{81BDAF8B-222E-4E9A-868E-6BD6ED2531E4}" type="pres">
      <dgm:prSet presAssocID="{15B00FF5-923B-4467-BF1A-16BDBDE99BA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158843-8D39-44F9-89FD-A738F5C6A4C0}" type="pres">
      <dgm:prSet presAssocID="{E78D20C7-63D8-46D2-9EE1-D2ABD2F30F7C}" presName="node" presStyleLbl="node1" presStyleIdx="0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44C6592C-74A9-4DBC-9377-AA5C4E22F296}" type="pres">
      <dgm:prSet presAssocID="{CE542D84-98D5-4BB0-84BA-D4BB6D0F5400}" presName="sibTrans" presStyleCnt="0"/>
      <dgm:spPr/>
    </dgm:pt>
    <dgm:pt modelId="{78D971B5-E9E1-45B7-98E7-F57E8E21BD99}" type="pres">
      <dgm:prSet presAssocID="{E081997F-549D-414C-A71D-0E46FE85EB07}" presName="node" presStyleLbl="node1" presStyleIdx="1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8F17648E-5B99-4D25-B36F-8ECFBD40DAAF}" type="pres">
      <dgm:prSet presAssocID="{0D3DECAA-1255-415B-B3B3-EF2AA5390BDF}" presName="sibTrans" presStyleCnt="0"/>
      <dgm:spPr/>
    </dgm:pt>
    <dgm:pt modelId="{123C5B1F-DD38-488C-BCF4-E863EFBD27D1}" type="pres">
      <dgm:prSet presAssocID="{7121B1C0-2D9B-4037-A764-1C7EBEFF410D}" presName="node" presStyleLbl="node1" presStyleIdx="2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E64FCC38-3E0F-44DC-B34A-F89605D09FA8}" type="pres">
      <dgm:prSet presAssocID="{D29CBE5B-C91F-42FB-880E-FFE0DE591A54}" presName="sibTrans" presStyleCnt="0"/>
      <dgm:spPr/>
    </dgm:pt>
    <dgm:pt modelId="{C42FE13C-190E-4CA1-AC04-65FC3BCEE44B}" type="pres">
      <dgm:prSet presAssocID="{7490206E-1896-4573-9A33-3A92DFCC1842}" presName="node" presStyleLbl="node1" presStyleIdx="3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B2D812F1-703A-4F60-8435-29B803B8C033}" type="presOf" srcId="{E78D20C7-63D8-46D2-9EE1-D2ABD2F30F7C}" destId="{C5158843-8D39-44F9-89FD-A738F5C6A4C0}" srcOrd="0" destOrd="0" presId="urn:microsoft.com/office/officeart/2005/8/layout/default"/>
    <dgm:cxn modelId="{223DFABA-33FC-463A-9356-F584F6249909}" srcId="{15B00FF5-923B-4467-BF1A-16BDBDE99BA9}" destId="{7121B1C0-2D9B-4037-A764-1C7EBEFF410D}" srcOrd="2" destOrd="0" parTransId="{C2313CAF-061B-4651-B722-19E5E502A9E6}" sibTransId="{D29CBE5B-C91F-42FB-880E-FFE0DE591A54}"/>
    <dgm:cxn modelId="{D5CACCBC-AA42-461E-A5B8-F1EA43D17C92}" type="presOf" srcId="{15B00FF5-923B-4467-BF1A-16BDBDE99BA9}" destId="{81BDAF8B-222E-4E9A-868E-6BD6ED2531E4}" srcOrd="0" destOrd="0" presId="urn:microsoft.com/office/officeart/2005/8/layout/default"/>
    <dgm:cxn modelId="{1523317C-1F0C-45C2-A894-149E60AA7CD8}" type="presOf" srcId="{7490206E-1896-4573-9A33-3A92DFCC1842}" destId="{C42FE13C-190E-4CA1-AC04-65FC3BCEE44B}" srcOrd="0" destOrd="0" presId="urn:microsoft.com/office/officeart/2005/8/layout/default"/>
    <dgm:cxn modelId="{3B575445-BB24-4B31-B38C-D33256C555C4}" type="presOf" srcId="{7121B1C0-2D9B-4037-A764-1C7EBEFF410D}" destId="{123C5B1F-DD38-488C-BCF4-E863EFBD27D1}" srcOrd="0" destOrd="0" presId="urn:microsoft.com/office/officeart/2005/8/layout/default"/>
    <dgm:cxn modelId="{878C5857-7D13-4388-81B5-EDCA5ACC177A}" srcId="{15B00FF5-923B-4467-BF1A-16BDBDE99BA9}" destId="{E081997F-549D-414C-A71D-0E46FE85EB07}" srcOrd="1" destOrd="0" parTransId="{B8D4F412-FCF9-4067-8C50-47A2F84C9936}" sibTransId="{0D3DECAA-1255-415B-B3B3-EF2AA5390BDF}"/>
    <dgm:cxn modelId="{515EF885-441B-4577-A1B5-3F5D21AD07AE}" srcId="{15B00FF5-923B-4467-BF1A-16BDBDE99BA9}" destId="{7490206E-1896-4573-9A33-3A92DFCC1842}" srcOrd="3" destOrd="0" parTransId="{6043CEC4-49F3-43A0-88BC-714DFE0AA7B1}" sibTransId="{54A31D6C-26EE-4AD8-9FEB-E122A36D3B83}"/>
    <dgm:cxn modelId="{376586C6-814F-4E7B-B059-7C0DCCCF5661}" type="presOf" srcId="{E081997F-549D-414C-A71D-0E46FE85EB07}" destId="{78D971B5-E9E1-45B7-98E7-F57E8E21BD99}" srcOrd="0" destOrd="0" presId="urn:microsoft.com/office/officeart/2005/8/layout/default"/>
    <dgm:cxn modelId="{1101F5DB-83DC-48FA-80BC-7D47E41CE2BC}" srcId="{15B00FF5-923B-4467-BF1A-16BDBDE99BA9}" destId="{E78D20C7-63D8-46D2-9EE1-D2ABD2F30F7C}" srcOrd="0" destOrd="0" parTransId="{32B13616-F023-4756-98FF-80E1FDCD296B}" sibTransId="{CE542D84-98D5-4BB0-84BA-D4BB6D0F5400}"/>
    <dgm:cxn modelId="{89B19E49-4E26-425C-9DEC-ACBF1AF461CA}" type="presParOf" srcId="{81BDAF8B-222E-4E9A-868E-6BD6ED2531E4}" destId="{C5158843-8D39-44F9-89FD-A738F5C6A4C0}" srcOrd="0" destOrd="0" presId="urn:microsoft.com/office/officeart/2005/8/layout/default"/>
    <dgm:cxn modelId="{FEEB0543-D1B0-4BBB-B469-B4476C88DAA4}" type="presParOf" srcId="{81BDAF8B-222E-4E9A-868E-6BD6ED2531E4}" destId="{44C6592C-74A9-4DBC-9377-AA5C4E22F296}" srcOrd="1" destOrd="0" presId="urn:microsoft.com/office/officeart/2005/8/layout/default"/>
    <dgm:cxn modelId="{93FF3A09-5673-4351-ACFC-B66B1BF977FB}" type="presParOf" srcId="{81BDAF8B-222E-4E9A-868E-6BD6ED2531E4}" destId="{78D971B5-E9E1-45B7-98E7-F57E8E21BD99}" srcOrd="2" destOrd="0" presId="urn:microsoft.com/office/officeart/2005/8/layout/default"/>
    <dgm:cxn modelId="{2E4D3853-0F5B-4CC3-AD7E-76A56CE4F196}" type="presParOf" srcId="{81BDAF8B-222E-4E9A-868E-6BD6ED2531E4}" destId="{8F17648E-5B99-4D25-B36F-8ECFBD40DAAF}" srcOrd="3" destOrd="0" presId="urn:microsoft.com/office/officeart/2005/8/layout/default"/>
    <dgm:cxn modelId="{AFCA441A-F075-47B9-9F76-4EA5556C256C}" type="presParOf" srcId="{81BDAF8B-222E-4E9A-868E-6BD6ED2531E4}" destId="{123C5B1F-DD38-488C-BCF4-E863EFBD27D1}" srcOrd="4" destOrd="0" presId="urn:microsoft.com/office/officeart/2005/8/layout/default"/>
    <dgm:cxn modelId="{B2396BC6-55DA-4F35-BAED-8213BC92659F}" type="presParOf" srcId="{81BDAF8B-222E-4E9A-868E-6BD6ED2531E4}" destId="{E64FCC38-3E0F-44DC-B34A-F89605D09FA8}" srcOrd="5" destOrd="0" presId="urn:microsoft.com/office/officeart/2005/8/layout/default"/>
    <dgm:cxn modelId="{6F6A4DD1-B120-4BD8-97AC-FE826A989580}" type="presParOf" srcId="{81BDAF8B-222E-4E9A-868E-6BD6ED2531E4}" destId="{C42FE13C-190E-4CA1-AC04-65FC3BCEE44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4EC4E-EFEC-41C6-972B-CC194A8E429F}">
      <dsp:nvSpPr>
        <dsp:cNvPr id="0" name=""/>
        <dsp:cNvSpPr/>
      </dsp:nvSpPr>
      <dsp:spPr>
        <a:xfrm>
          <a:off x="3750662" y="2931530"/>
          <a:ext cx="2238847" cy="532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049"/>
              </a:lnTo>
              <a:lnTo>
                <a:pt x="2238847" y="363049"/>
              </a:lnTo>
              <a:lnTo>
                <a:pt x="2238847" y="5327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6D8ED-3090-48C7-9DEC-D331026FA36E}">
      <dsp:nvSpPr>
        <dsp:cNvPr id="0" name=""/>
        <dsp:cNvSpPr/>
      </dsp:nvSpPr>
      <dsp:spPr>
        <a:xfrm>
          <a:off x="3704942" y="2931530"/>
          <a:ext cx="91440" cy="5327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27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3FF726-87A3-45BF-ACF6-D9482204DA3E}">
      <dsp:nvSpPr>
        <dsp:cNvPr id="0" name=""/>
        <dsp:cNvSpPr/>
      </dsp:nvSpPr>
      <dsp:spPr>
        <a:xfrm>
          <a:off x="1511814" y="2931530"/>
          <a:ext cx="2238847" cy="532743"/>
        </a:xfrm>
        <a:custGeom>
          <a:avLst/>
          <a:gdLst/>
          <a:ahLst/>
          <a:cxnLst/>
          <a:rect l="0" t="0" r="0" b="0"/>
          <a:pathLst>
            <a:path>
              <a:moveTo>
                <a:pt x="2238847" y="0"/>
              </a:moveTo>
              <a:lnTo>
                <a:pt x="2238847" y="363049"/>
              </a:lnTo>
              <a:lnTo>
                <a:pt x="0" y="363049"/>
              </a:lnTo>
              <a:lnTo>
                <a:pt x="0" y="5327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F29AB7-61B8-4EE2-900A-89AD1639C134}">
      <dsp:nvSpPr>
        <dsp:cNvPr id="0" name=""/>
        <dsp:cNvSpPr/>
      </dsp:nvSpPr>
      <dsp:spPr>
        <a:xfrm>
          <a:off x="3704942" y="1166906"/>
          <a:ext cx="91440" cy="5327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27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CBB1B-EAB5-42F2-9957-586DDAA3F163}">
      <dsp:nvSpPr>
        <dsp:cNvPr id="0" name=""/>
        <dsp:cNvSpPr/>
      </dsp:nvSpPr>
      <dsp:spPr>
        <a:xfrm>
          <a:off x="292344" y="3723"/>
          <a:ext cx="6916634" cy="11631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C1610-A1CC-4362-BA97-1A8F1169973B}">
      <dsp:nvSpPr>
        <dsp:cNvPr id="0" name=""/>
        <dsp:cNvSpPr/>
      </dsp:nvSpPr>
      <dsp:spPr>
        <a:xfrm>
          <a:off x="495876" y="197078"/>
          <a:ext cx="6916634" cy="11631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2018-2020 годы </a:t>
          </a:r>
          <a:r>
            <a:rPr lang="ru-RU" sz="2400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kern="1200" dirty="0">
            <a:solidFill>
              <a:schemeClr val="bg2">
                <a:lumMod val="25000"/>
              </a:schemeClr>
            </a:solidFill>
            <a:latin typeface="Trebuchet MS" panose="020B0603020202020204" pitchFamily="34" charset="0"/>
          </a:endParaRPr>
        </a:p>
      </dsp:txBody>
      <dsp:txXfrm>
        <a:off x="529944" y="231146"/>
        <a:ext cx="6848498" cy="1095047"/>
      </dsp:txXfrm>
    </dsp:sp>
    <dsp:sp modelId="{9239A3F4-A211-409C-9A1F-7CA9B61CCD78}">
      <dsp:nvSpPr>
        <dsp:cNvPr id="0" name=""/>
        <dsp:cNvSpPr/>
      </dsp:nvSpPr>
      <dsp:spPr>
        <a:xfrm>
          <a:off x="288031" y="1699650"/>
          <a:ext cx="6925262" cy="1231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2E216-E5C5-443D-992A-D49F3A5DA1B3}">
      <dsp:nvSpPr>
        <dsp:cNvPr id="0" name=""/>
        <dsp:cNvSpPr/>
      </dsp:nvSpPr>
      <dsp:spPr>
        <a:xfrm>
          <a:off x="491562" y="1893005"/>
          <a:ext cx="6925262" cy="1231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утвержден приказом начальника Управления </a:t>
          </a:r>
          <a:r>
            <a:rPr lang="ru-RU" sz="1700" kern="1200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  <a:ea typeface="Times New Roman"/>
              <a:cs typeface="Times New Roman"/>
            </a:rPr>
            <a:t>от 14 марта 2018 года № 234  (с изменениями, внесенными приказами № 871 от  10.09.2018 года;  № 1083 от 27.09.2019 года)</a:t>
          </a:r>
          <a:endParaRPr lang="ru-RU" sz="1700" kern="1200" dirty="0"/>
        </a:p>
      </dsp:txBody>
      <dsp:txXfrm>
        <a:off x="527643" y="1929086"/>
        <a:ext cx="6853100" cy="1159718"/>
      </dsp:txXfrm>
    </dsp:sp>
    <dsp:sp modelId="{62BCCA3E-266F-4F6D-814E-5E66688AF513}">
      <dsp:nvSpPr>
        <dsp:cNvPr id="0" name=""/>
        <dsp:cNvSpPr/>
      </dsp:nvSpPr>
      <dsp:spPr>
        <a:xfrm>
          <a:off x="595922" y="3464274"/>
          <a:ext cx="1831784" cy="11631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1DE02-288B-4BE1-A6A6-AF066E1447DA}">
      <dsp:nvSpPr>
        <dsp:cNvPr id="0" name=""/>
        <dsp:cNvSpPr/>
      </dsp:nvSpPr>
      <dsp:spPr>
        <a:xfrm>
          <a:off x="799454" y="3657629"/>
          <a:ext cx="1831784" cy="11631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состоит из 13 разделов, включает  53 мероприятия</a:t>
          </a:r>
          <a:endParaRPr lang="ru-RU" sz="1700" kern="1200" dirty="0"/>
        </a:p>
      </dsp:txBody>
      <dsp:txXfrm>
        <a:off x="833522" y="3691697"/>
        <a:ext cx="1763648" cy="1095047"/>
      </dsp:txXfrm>
    </dsp:sp>
    <dsp:sp modelId="{1AB7BAE7-86B5-491F-9ACB-63055B536923}">
      <dsp:nvSpPr>
        <dsp:cNvPr id="0" name=""/>
        <dsp:cNvSpPr/>
      </dsp:nvSpPr>
      <dsp:spPr>
        <a:xfrm>
          <a:off x="2834770" y="3464274"/>
          <a:ext cx="1831784" cy="11631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CD0048-89C1-476D-A370-E41D50669DBD}">
      <dsp:nvSpPr>
        <dsp:cNvPr id="0" name=""/>
        <dsp:cNvSpPr/>
      </dsp:nvSpPr>
      <dsp:spPr>
        <a:xfrm>
          <a:off x="3038301" y="3657629"/>
          <a:ext cx="1831784" cy="11631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определяет ответственного и срок исполнения</a:t>
          </a:r>
          <a:endParaRPr lang="ru-RU" sz="1700" kern="1200" dirty="0"/>
        </a:p>
      </dsp:txBody>
      <dsp:txXfrm>
        <a:off x="3072369" y="3691697"/>
        <a:ext cx="1763648" cy="1095047"/>
      </dsp:txXfrm>
    </dsp:sp>
    <dsp:sp modelId="{28A0BC45-E498-47BC-937F-510850845CF0}">
      <dsp:nvSpPr>
        <dsp:cNvPr id="0" name=""/>
        <dsp:cNvSpPr/>
      </dsp:nvSpPr>
      <dsp:spPr>
        <a:xfrm>
          <a:off x="5073617" y="3464274"/>
          <a:ext cx="1831784" cy="11631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AB467-569D-4BF7-8DE0-FF4BFC917DDE}">
      <dsp:nvSpPr>
        <dsp:cNvPr id="0" name=""/>
        <dsp:cNvSpPr/>
      </dsp:nvSpPr>
      <dsp:spPr>
        <a:xfrm>
          <a:off x="5277149" y="3657629"/>
          <a:ext cx="1831784" cy="11631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2">
                  <a:lumMod val="50000"/>
                </a:schemeClr>
              </a:solidFill>
              <a:latin typeface="Liberation Serif" panose="02020603050405020304" pitchFamily="18" charset="0"/>
            </a:rPr>
            <a:t>размещен на официальном сайте Управления </a:t>
          </a:r>
          <a:endParaRPr lang="ru-RU" sz="1700" kern="1200" dirty="0"/>
        </a:p>
      </dsp:txBody>
      <dsp:txXfrm>
        <a:off x="5311217" y="3691697"/>
        <a:ext cx="1763648" cy="10950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278235-2B3A-47FE-B3DE-72A15E343287}">
      <dsp:nvSpPr>
        <dsp:cNvPr id="0" name=""/>
        <dsp:cNvSpPr/>
      </dsp:nvSpPr>
      <dsp:spPr>
        <a:xfrm>
          <a:off x="888698" y="-123725"/>
          <a:ext cx="6376102" cy="6376102"/>
        </a:xfrm>
        <a:prstGeom prst="circularArrow">
          <a:avLst>
            <a:gd name="adj1" fmla="val 5544"/>
            <a:gd name="adj2" fmla="val 330680"/>
            <a:gd name="adj3" fmla="val 14672887"/>
            <a:gd name="adj4" fmla="val 16860844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DF5625-7EFF-42C2-B9A4-F8AB73FC329E}">
      <dsp:nvSpPr>
        <dsp:cNvPr id="0" name=""/>
        <dsp:cNvSpPr/>
      </dsp:nvSpPr>
      <dsp:spPr>
        <a:xfrm>
          <a:off x="3195632" y="1866"/>
          <a:ext cx="1762233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kern="1200" dirty="0"/>
        </a:p>
      </dsp:txBody>
      <dsp:txXfrm>
        <a:off x="3232289" y="38523"/>
        <a:ext cx="1688919" cy="677601"/>
      </dsp:txXfrm>
    </dsp:sp>
    <dsp:sp modelId="{67028D53-8981-4A04-AC55-EB1FA209DDC0}">
      <dsp:nvSpPr>
        <dsp:cNvPr id="0" name=""/>
        <dsp:cNvSpPr/>
      </dsp:nvSpPr>
      <dsp:spPr>
        <a:xfrm>
          <a:off x="5023377" y="824528"/>
          <a:ext cx="1982822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Мониторинг и актуализация перечня должностей</a:t>
          </a:r>
          <a:endParaRPr lang="ru-RU" sz="1000" kern="1200" dirty="0"/>
        </a:p>
      </dsp:txBody>
      <dsp:txXfrm>
        <a:off x="5060034" y="861185"/>
        <a:ext cx="1909508" cy="677601"/>
      </dsp:txXfrm>
    </dsp:sp>
    <dsp:sp modelId="{6D1DCFEC-D674-46B3-958F-6A009506D558}">
      <dsp:nvSpPr>
        <dsp:cNvPr id="0" name=""/>
        <dsp:cNvSpPr/>
      </dsp:nvSpPr>
      <dsp:spPr>
        <a:xfrm>
          <a:off x="5811979" y="2137226"/>
          <a:ext cx="1878114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Участие </a:t>
          </a:r>
          <a:r>
            <a:rPr lang="ru-RU" sz="1000" kern="1200" dirty="0" smtClean="0"/>
            <a:t>в антикоррупционном форуме</a:t>
          </a:r>
          <a:endParaRPr lang="ru-RU" sz="1000" kern="1200" dirty="0"/>
        </a:p>
      </dsp:txBody>
      <dsp:txXfrm>
        <a:off x="5848636" y="2173883"/>
        <a:ext cx="1804800" cy="677601"/>
      </dsp:txXfrm>
    </dsp:sp>
    <dsp:sp modelId="{DB627386-2676-4F67-84B2-9B95E9239D39}">
      <dsp:nvSpPr>
        <dsp:cNvPr id="0" name=""/>
        <dsp:cNvSpPr/>
      </dsp:nvSpPr>
      <dsp:spPr>
        <a:xfrm>
          <a:off x="5779284" y="3561109"/>
          <a:ext cx="1766813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Участие в обучающих мероприятиях по вопросам противодействия коррупции</a:t>
          </a:r>
          <a:endParaRPr lang="ru-RU" sz="1000" kern="1200" dirty="0"/>
        </a:p>
      </dsp:txBody>
      <dsp:txXfrm>
        <a:off x="5815941" y="3597766"/>
        <a:ext cx="1693499" cy="677601"/>
      </dsp:txXfrm>
    </dsp:sp>
    <dsp:sp modelId="{9105EBC7-3E41-416D-B85C-2068C8DE38BF}">
      <dsp:nvSpPr>
        <dsp:cNvPr id="0" name=""/>
        <dsp:cNvSpPr/>
      </dsp:nvSpPr>
      <dsp:spPr>
        <a:xfrm>
          <a:off x="5058858" y="4751227"/>
          <a:ext cx="1911830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Внутренний финансовый контроль и аудит</a:t>
          </a:r>
          <a:endParaRPr lang="ru-RU" sz="1000" kern="1200" dirty="0"/>
        </a:p>
      </dsp:txBody>
      <dsp:txXfrm>
        <a:off x="5095515" y="4787884"/>
        <a:ext cx="1838516" cy="677601"/>
      </dsp:txXfrm>
    </dsp:sp>
    <dsp:sp modelId="{8E46251E-92E0-4D87-83D0-EDBD8E3349F8}">
      <dsp:nvSpPr>
        <dsp:cNvPr id="0" name=""/>
        <dsp:cNvSpPr/>
      </dsp:nvSpPr>
      <dsp:spPr>
        <a:xfrm>
          <a:off x="3468961" y="5415879"/>
          <a:ext cx="1501830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Мониторинг доступности государственных услуг</a:t>
          </a:r>
          <a:endParaRPr lang="ru-RU" sz="1000" kern="1200" dirty="0"/>
        </a:p>
      </dsp:txBody>
      <dsp:txXfrm>
        <a:off x="3505618" y="5452536"/>
        <a:ext cx="1428516" cy="677601"/>
      </dsp:txXfrm>
    </dsp:sp>
    <dsp:sp modelId="{63820DF0-D5B0-4621-81F1-C8EA42BA14E9}">
      <dsp:nvSpPr>
        <dsp:cNvPr id="0" name=""/>
        <dsp:cNvSpPr/>
      </dsp:nvSpPr>
      <dsp:spPr>
        <a:xfrm>
          <a:off x="1471719" y="4751231"/>
          <a:ext cx="1765822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kern="1200" dirty="0"/>
        </a:p>
      </dsp:txBody>
      <dsp:txXfrm>
        <a:off x="1508376" y="4787888"/>
        <a:ext cx="1692508" cy="677601"/>
      </dsp:txXfrm>
    </dsp:sp>
    <dsp:sp modelId="{B936BC5F-C3EC-4E65-B896-606FF6DA42B3}">
      <dsp:nvSpPr>
        <dsp:cNvPr id="0" name=""/>
        <dsp:cNvSpPr/>
      </dsp:nvSpPr>
      <dsp:spPr>
        <a:xfrm>
          <a:off x="587013" y="3561109"/>
          <a:ext cx="1807588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Анализ и актуализация локальных актов Управления  по противодействию коррупции </a:t>
          </a:r>
          <a:endParaRPr lang="ru-RU" sz="1000" kern="1200" dirty="0"/>
        </a:p>
      </dsp:txBody>
      <dsp:txXfrm>
        <a:off x="623670" y="3597766"/>
        <a:ext cx="1734274" cy="677601"/>
      </dsp:txXfrm>
    </dsp:sp>
    <dsp:sp modelId="{E8780FD0-42BE-4F00-BD91-A6CB4358B65F}">
      <dsp:nvSpPr>
        <dsp:cNvPr id="0" name=""/>
        <dsp:cNvSpPr/>
      </dsp:nvSpPr>
      <dsp:spPr>
        <a:xfrm>
          <a:off x="576454" y="2117238"/>
          <a:ext cx="1911305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Размещение просветительских материалов на информационном стенде и официальном сайте</a:t>
          </a:r>
          <a:endParaRPr lang="ru-RU" sz="1000" kern="1200" dirty="0"/>
        </a:p>
      </dsp:txBody>
      <dsp:txXfrm>
        <a:off x="613111" y="2153895"/>
        <a:ext cx="1837991" cy="677601"/>
      </dsp:txXfrm>
    </dsp:sp>
    <dsp:sp modelId="{DC14AC83-5ECA-4924-93BB-1C12393E5FFE}">
      <dsp:nvSpPr>
        <dsp:cNvPr id="0" name=""/>
        <dsp:cNvSpPr/>
      </dsp:nvSpPr>
      <dsp:spPr>
        <a:xfrm>
          <a:off x="1334384" y="824536"/>
          <a:ext cx="1986742" cy="750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Функционирование комиссий по противодействию коррупции и конфликту интересов</a:t>
          </a:r>
          <a:endParaRPr lang="ru-RU" sz="1000" kern="1200" dirty="0"/>
        </a:p>
      </dsp:txBody>
      <dsp:txXfrm>
        <a:off x="1371041" y="861193"/>
        <a:ext cx="1913428" cy="6776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58843-8D39-44F9-89FD-A738F5C6A4C0}">
      <dsp:nvSpPr>
        <dsp:cNvPr id="0" name=""/>
        <dsp:cNvSpPr/>
      </dsp:nvSpPr>
      <dsp:spPr>
        <a:xfrm>
          <a:off x="843" y="165112"/>
          <a:ext cx="3290990" cy="1974594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u="none" kern="1200" dirty="0" smtClean="0">
              <a:solidFill>
                <a:sysClr val="window" lastClr="FFFFFF"/>
              </a:solidFill>
              <a:latin typeface="Liberation Serif" panose="02020603050405020304" pitchFamily="18" charset="0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sz="1700" kern="1200" dirty="0">
            <a:solidFill>
              <a:sysClr val="window" lastClr="FFFFFF"/>
            </a:solidFill>
            <a:latin typeface="Liberation Serif" panose="02020603050405020304" pitchFamily="18" charset="0"/>
            <a:ea typeface="+mn-ea"/>
            <a:cs typeface="+mn-cs"/>
          </a:endParaRPr>
        </a:p>
      </dsp:txBody>
      <dsp:txXfrm>
        <a:off x="843" y="165112"/>
        <a:ext cx="3290990" cy="1974594"/>
      </dsp:txXfrm>
    </dsp:sp>
    <dsp:sp modelId="{78D971B5-E9E1-45B7-98E7-F57E8E21BD99}">
      <dsp:nvSpPr>
        <dsp:cNvPr id="0" name=""/>
        <dsp:cNvSpPr/>
      </dsp:nvSpPr>
      <dsp:spPr>
        <a:xfrm>
          <a:off x="3620933" y="165112"/>
          <a:ext cx="3290990" cy="1974594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u="none" kern="1200" dirty="0" smtClean="0">
              <a:solidFill>
                <a:sysClr val="window" lastClr="FFFFFF"/>
              </a:solidFill>
              <a:latin typeface="Liberation Serif" panose="02020603050405020304" pitchFamily="18" charset="0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sz="1700" kern="1200" dirty="0">
            <a:solidFill>
              <a:sysClr val="window" lastClr="FFFFFF"/>
            </a:solidFill>
            <a:latin typeface="Liberation Serif" panose="02020603050405020304" pitchFamily="18" charset="0"/>
            <a:ea typeface="+mn-ea"/>
            <a:cs typeface="+mn-cs"/>
          </a:endParaRPr>
        </a:p>
      </dsp:txBody>
      <dsp:txXfrm>
        <a:off x="3620933" y="165112"/>
        <a:ext cx="3290990" cy="1974594"/>
      </dsp:txXfrm>
    </dsp:sp>
    <dsp:sp modelId="{123C5B1F-DD38-488C-BCF4-E863EFBD27D1}">
      <dsp:nvSpPr>
        <dsp:cNvPr id="0" name=""/>
        <dsp:cNvSpPr/>
      </dsp:nvSpPr>
      <dsp:spPr>
        <a:xfrm>
          <a:off x="843" y="2468805"/>
          <a:ext cx="3290990" cy="1974594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u="none" kern="1200" dirty="0" smtClean="0">
              <a:solidFill>
                <a:sysClr val="window" lastClr="FFFFFF"/>
              </a:solidFill>
              <a:latin typeface="Liberation Serif" panose="02020603050405020304" pitchFamily="18" charset="0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sz="1700" kern="1200" dirty="0">
            <a:solidFill>
              <a:sysClr val="window" lastClr="FFFFFF"/>
            </a:solidFill>
            <a:latin typeface="Liberation Serif" panose="02020603050405020304" pitchFamily="18" charset="0"/>
            <a:ea typeface="+mn-ea"/>
            <a:cs typeface="+mn-cs"/>
          </a:endParaRPr>
        </a:p>
      </dsp:txBody>
      <dsp:txXfrm>
        <a:off x="843" y="2468805"/>
        <a:ext cx="3290990" cy="1974594"/>
      </dsp:txXfrm>
    </dsp:sp>
    <dsp:sp modelId="{C42FE13C-190E-4CA1-AC04-65FC3BCEE44B}">
      <dsp:nvSpPr>
        <dsp:cNvPr id="0" name=""/>
        <dsp:cNvSpPr/>
      </dsp:nvSpPr>
      <dsp:spPr>
        <a:xfrm>
          <a:off x="3620933" y="2468805"/>
          <a:ext cx="3290990" cy="1974594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effectLst/>
              <a:latin typeface="Liberation Serif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</a:t>
          </a:r>
          <a:r>
            <a:rPr lang="ru-RU" sz="1700" b="1" kern="1200" smtClean="0">
              <a:effectLst/>
              <a:latin typeface="Liberation Serif"/>
              <a:ea typeface="Times New Roman"/>
              <a:cs typeface="Times New Roman"/>
            </a:rPr>
            <a:t>не выявлены</a:t>
          </a:r>
          <a:endParaRPr lang="ru-RU" sz="1700" b="1" kern="1200" dirty="0">
            <a:solidFill>
              <a:sysClr val="window" lastClr="FFFFFF"/>
            </a:solidFill>
            <a:latin typeface="Trebuchet MS"/>
            <a:ea typeface="+mn-ea"/>
            <a:cs typeface="+mn-cs"/>
          </a:endParaRPr>
        </a:p>
      </dsp:txBody>
      <dsp:txXfrm>
        <a:off x="3620933" y="2468805"/>
        <a:ext cx="3290990" cy="19745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0.21473</cdr:x>
      <cdr:y>0.36574</cdr:y>
    </cdr:from>
    <cdr:to>
      <cdr:x>0.34561</cdr:x>
      <cdr:y>0.48655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5832" y="1743968"/>
          <a:ext cx="93610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2000" b="1" dirty="0">
            <a:solidFill>
              <a:srgbClr val="0070C0"/>
            </a:solidFill>
            <a:latin typeface="Liberation Serif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0.42615</cdr:x>
      <cdr:y>0.39594</cdr:y>
    </cdr:from>
    <cdr:to>
      <cdr:x>0.54696</cdr:x>
      <cdr:y>0.48655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048000" y="1887984"/>
          <a:ext cx="86409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>
            <a:latin typeface="Liberation Serif" panose="02020603050405020304" pitchFamily="18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27.01.2020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1"/>
            <a:ext cx="824440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>МИНИСТЕРСТВО </a:t>
            </a:r>
            <a:r>
              <a:rPr lang="ru-RU" sz="1600" dirty="0">
                <a:latin typeface="Liberation Serif"/>
                <a:ea typeface="Times New Roman"/>
              </a:rPr>
              <a:t>СОЦИАЛЬНОЙ ПОЛИТИКИ СВЕРДЛОВСКОЙ ОБЛАСТИ</a:t>
            </a:r>
            <a:r>
              <a:rPr lang="ru-RU" sz="1600" dirty="0">
                <a:latin typeface="Times New Roman"/>
                <a:ea typeface="Times New Roman"/>
              </a:rPr>
              <a:t/>
            </a:r>
            <a:br>
              <a:rPr lang="ru-RU" sz="1600" dirty="0">
                <a:latin typeface="Times New Roman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>Территориальный отраслевой исполнительный орган государственной власти Свердловской области – </a:t>
            </a: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>Управление </a:t>
            </a:r>
            <a:r>
              <a:rPr lang="ru-RU" sz="1600" dirty="0">
                <a:latin typeface="Liberation Serif"/>
                <a:ea typeface="Times New Roman"/>
              </a:rPr>
              <a:t>социальной политики Министерства социальной политики Свердловской области </a:t>
            </a: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>по </a:t>
            </a:r>
            <a:r>
              <a:rPr lang="ru-RU" sz="1600" dirty="0" err="1">
                <a:latin typeface="Liberation Serif"/>
                <a:ea typeface="Times New Roman"/>
              </a:rPr>
              <a:t>Сухоложскому</a:t>
            </a:r>
            <a:r>
              <a:rPr lang="ru-RU" sz="1600" dirty="0">
                <a:latin typeface="Liberation Serif"/>
                <a:ea typeface="Times New Roman"/>
              </a:rPr>
              <a:t> </a:t>
            </a:r>
            <a:r>
              <a:rPr lang="ru-RU" sz="1600" dirty="0" smtClean="0">
                <a:latin typeface="Liberation Serif"/>
                <a:ea typeface="Times New Roman"/>
              </a:rPr>
              <a:t>району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204864"/>
            <a:ext cx="7488832" cy="288032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Отчет о выполнении плана мероприятий </a:t>
            </a:r>
            <a:br>
              <a:rPr lang="ru-RU" sz="4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</a:br>
            <a:r>
              <a:rPr lang="ru-RU" sz="4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по противодействию коррупции за 2019 год</a:t>
            </a:r>
            <a:r>
              <a:rPr lang="ru-RU" sz="2800" dirty="0">
                <a:latin typeface="Liberation Serif"/>
                <a:ea typeface="Times New Roman"/>
              </a:rPr>
              <a:t> </a:t>
            </a:r>
            <a:endParaRPr lang="ru-RU" sz="24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75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4221088"/>
            <a:ext cx="6840760" cy="1944216"/>
          </a:xfrm>
        </p:spPr>
        <p:txBody>
          <a:bodyPr>
            <a:normAutofit/>
          </a:bodyPr>
          <a:lstStyle/>
          <a:p>
            <a:pPr lvl="0"/>
            <a:r>
              <a:rPr lang="ru-RU" sz="1600" b="1" i="1" dirty="0" smtClean="0">
                <a:solidFill>
                  <a:schemeClr val="bg1"/>
                </a:solidFill>
              </a:rPr>
              <a:t>утвержде016</a:t>
            </a:r>
            <a:r>
              <a:rPr lang="ru-RU" sz="1600" b="1" i="1" dirty="0" smtClean="0">
                <a:solidFill>
                  <a:schemeClr val="bg1"/>
                </a:solidFill>
              </a:rPr>
              <a:t>)</a:t>
            </a:r>
            <a:endParaRPr lang="ru-RU" sz="1600" b="1" i="1" dirty="0">
              <a:solidFill>
                <a:schemeClr val="bg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20207827"/>
              </p:ext>
            </p:extLst>
          </p:nvPr>
        </p:nvGraphicFramePr>
        <p:xfrm>
          <a:off x="1259632" y="476672"/>
          <a:ext cx="770485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123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0"/>
            <a:ext cx="7723584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Разделы Плана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мероприятий по противодействию коррупции на 2018-2020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годы </a:t>
            </a:r>
            <a:r>
              <a:rPr lang="ru-RU" sz="2400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4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980728"/>
            <a:ext cx="7776864" cy="5877272"/>
          </a:xfrm>
        </p:spPr>
        <p:txBody>
          <a:bodyPr>
            <a:normAutofit fontScale="92500" lnSpcReduction="10000"/>
          </a:bodyPr>
          <a:lstStyle/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Совершенствование кадровой работы по профилактике коррупционных и иных правонарушений</a:t>
            </a:r>
            <a:r>
              <a:rPr lang="ru-RU" sz="1400" i="1" dirty="0" smtClean="0">
                <a:solidFill>
                  <a:schemeClr val="bg1"/>
                </a:solidFill>
              </a:rPr>
              <a:t>)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Профессиональное развитие специалистов в сфере организации противодействия коррупции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Противодействие коррупции в сфере имущественных и бюджетных отношений, закупок товаров, работ и услуг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Повышение доступности и качества предоставления государственных услуг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Организация работы по предупреждению коррупции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Работа с обращениями граждан и организаций по фактам коррупции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Обеспечение открытости деятельности Управления в сфере противодействия коррупции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Формирование в обществе нетерпимости к коррупционному поведению, антикоррупционное просвещение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Мониторинг состояния и эффективности противодействия коррупции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Calibri"/>
                <a:cs typeface="Liberation Serif"/>
              </a:rPr>
              <a:t>Выполнение комплексного плана просветительских мероприятий, направленных на создание в обществе атмосферы нетерпимости к коррупционным проявлениям, в том числе на повышение эффективности антикоррупционного просвещения, на 2019–2020 годы, утвержденного распоряжением Правительства Российской Федерации от 21.12.2018 № 2884-р 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 smtClean="0">
                <a:latin typeface="Liberation Serif"/>
                <a:ea typeface="Calibri"/>
                <a:cs typeface="Liberation Serif"/>
              </a:rPr>
              <a:t>Выполнение Комплекса мер, направленных на привлечение наиболее компетентных специалистов в области рекламы, средств массовой информации и общественных связей для качественного повышения эффективности социальной рекламы, способствующей формированию в обществе неприятия всех форм коррупции, а также на поиск форм и методов воздействия на различные слои населения в целях формирования негативного отношения к данному явлению, утвержденного Заместителем Министра культуры Российской Федерации О.С. </a:t>
            </a:r>
            <a:r>
              <a:rPr lang="ru-RU" sz="1400" dirty="0" err="1" smtClean="0">
                <a:latin typeface="Liberation Serif"/>
                <a:ea typeface="Calibri"/>
                <a:cs typeface="Liberation Serif"/>
              </a:rPr>
              <a:t>Яриловой</a:t>
            </a:r>
            <a:endParaRPr lang="ru-RU" sz="1400" dirty="0" smtClean="0">
              <a:latin typeface="Liberation Serif"/>
              <a:ea typeface="Calibri"/>
              <a:cs typeface="Liberation Serif"/>
            </a:endParaRP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>
                <a:latin typeface="Liberation Serif"/>
                <a:ea typeface="Times New Roman"/>
                <a:cs typeface="Times New Roman"/>
              </a:rPr>
              <a:t>Повышение эффективности деятельности по противодействию </a:t>
            </a:r>
            <a:r>
              <a:rPr lang="ru-RU" sz="1400" dirty="0" smtClean="0">
                <a:latin typeface="Liberation Serif"/>
                <a:ea typeface="Times New Roman"/>
                <a:cs typeface="Times New Roman"/>
              </a:rPr>
              <a:t>коррупции</a:t>
            </a:r>
          </a:p>
          <a:p>
            <a:pPr marL="370332" lvl="0" indent="-342900">
              <a:buFont typeface="+mj-lt"/>
              <a:buAutoNum type="arabicPeriod"/>
            </a:pPr>
            <a:r>
              <a:rPr lang="ru-RU" sz="1400" dirty="0">
                <a:latin typeface="Liberation Serif"/>
                <a:ea typeface="Times New Roman"/>
                <a:cs typeface="Times New Roman"/>
              </a:rPr>
              <a:t>Выполнение национального Плана противодействия коррупции на 2018-2020 годы, утвержденного Указом Президента Российской Федерации от 29 июня 2018 года № 378 «О Национальном плане противодействия коррупции на 2018-2020 годы»</a:t>
            </a:r>
            <a:endParaRPr lang="ru-RU" sz="1400" dirty="0" smtClean="0">
              <a:latin typeface="Liberation Serif"/>
              <a:ea typeface="Calibri"/>
              <a:cs typeface="Liberation Serif"/>
            </a:endParaRPr>
          </a:p>
          <a:p>
            <a:pPr lvl="0"/>
            <a:endParaRPr lang="ru-RU" sz="1400" dirty="0" smtClean="0">
              <a:latin typeface="Liberation Serif"/>
              <a:ea typeface="Calibri"/>
              <a:cs typeface="Liberation Serif"/>
            </a:endParaRPr>
          </a:p>
          <a:p>
            <a:pPr marL="313182" lvl="0" indent="-285750">
              <a:buFont typeface="Arial" panose="020B0604020202020204" pitchFamily="34" charset="0"/>
              <a:buChar char="•"/>
            </a:pPr>
            <a:endParaRPr lang="ru-RU" sz="1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2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62083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Комиссии Управления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251872"/>
              </p:ext>
            </p:extLst>
          </p:nvPr>
        </p:nvGraphicFramePr>
        <p:xfrm>
          <a:off x="1331640" y="1149816"/>
          <a:ext cx="7560840" cy="4969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1415088">
                <a:tc>
                  <a:txBody>
                    <a:bodyPr/>
                    <a:lstStyle/>
                    <a:p>
                      <a:pPr algn="ctr"/>
                      <a:r>
                        <a:rPr lang="ru-RU" sz="1600" i="0" u="none" dirty="0" smtClean="0">
                          <a:effectLst/>
                          <a:latin typeface="Liberation Serif" panose="02020603050405020304" pitchFamily="18" charset="0"/>
                          <a:ea typeface="Times New Roman"/>
                          <a:cs typeface="Times New Roman"/>
                        </a:rPr>
                        <a:t>Комиссия по соблюдению требований к служебному поведению государственных гражданских служащих и урегулированию конфликта интересов</a:t>
                      </a:r>
                      <a:endParaRPr lang="ru-RU" sz="1600" i="0" u="none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lvl="1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800" i="0" u="none" dirty="0" smtClean="0">
                        <a:effectLst/>
                        <a:latin typeface="Liberation Serif" panose="02020603050405020304" pitchFamily="18" charset="0"/>
                        <a:ea typeface="Times New Roman"/>
                      </a:endParaRPr>
                    </a:p>
                    <a:p>
                      <a:pPr marL="457200" lvl="1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i="0" u="none" dirty="0" smtClean="0">
                          <a:effectLst/>
                          <a:latin typeface="Liberation Serif" panose="02020603050405020304" pitchFamily="18" charset="0"/>
                          <a:ea typeface="Times New Roman"/>
                        </a:rPr>
                        <a:t>Комиссия по противодействию коррупции</a:t>
                      </a:r>
                      <a:endParaRPr lang="ru-RU" sz="1400" i="0" u="none" dirty="0" smtClean="0">
                        <a:effectLst/>
                        <a:latin typeface="Liberation Serif" panose="02020603050405020304" pitchFamily="18" charset="0"/>
                        <a:ea typeface="Times New Roman"/>
                      </a:endParaRPr>
                    </a:p>
                    <a:p>
                      <a:pPr algn="ctr"/>
                      <a:endParaRPr lang="ru-RU" i="0" u="none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</a:tr>
              <a:tr h="1086207">
                <a:tc>
                  <a:txBody>
                    <a:bodyPr/>
                    <a:lstStyle/>
                    <a:p>
                      <a:pPr indent="4572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</a:rPr>
                        <a:t>Состав комиссии утвержден приказом </a:t>
                      </a: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  <a:cs typeface="Liberation Serif"/>
                        </a:rPr>
                        <a:t>от 08.05.2018 № 403 (с изменениями</a:t>
                      </a:r>
                      <a:r>
                        <a:rPr lang="ru-RU" sz="1400" baseline="0" dirty="0" smtClean="0">
                          <a:effectLst/>
                          <a:latin typeface="Liberation Serif" panose="02020603050405020304" pitchFamily="18" charset="0"/>
                          <a:ea typeface="Times New Roman"/>
                          <a:cs typeface="Liberation Serif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  <a:cs typeface="Liberation Serif"/>
                        </a:rPr>
                        <a:t>от 03.10.2018, 20.03.2019, 03.10.2019) </a:t>
                      </a:r>
                      <a:endParaRPr lang="ru-RU" sz="1400" dirty="0" smtClean="0">
                        <a:effectLst/>
                        <a:latin typeface="Liberation Serif" panose="02020603050405020304" pitchFamily="18" charset="0"/>
                        <a:ea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  <a:cs typeface="Times New Roman"/>
                        </a:rPr>
                        <a:t>          Состав комиссии утвержден приказом от 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  <a:cs typeface="Times New Roman"/>
                        </a:rPr>
                        <a:t>30.06.2009 № 468 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iberation Serif" panose="02020603050405020304" pitchFamily="18" charset="0"/>
                          <a:ea typeface="Times New Roman"/>
                          <a:cs typeface="Liberation Serif"/>
                        </a:rPr>
                        <a:t>(с изменениями от </a:t>
                      </a: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  <a:cs typeface="Times New Roman"/>
                        </a:rPr>
                        <a:t>16.01.2015) </a:t>
                      </a:r>
                      <a:endParaRPr lang="ru-RU" sz="1400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</a:tr>
              <a:tr h="1020376">
                <a:tc>
                  <a:txBody>
                    <a:bodyPr/>
                    <a:lstStyle/>
                    <a:p>
                      <a:pPr indent="4572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</a:rPr>
                        <a:t>Положение о комиссии утверждено приказом Управления от 18.05.2015 года № 373 (с изменениями от 16.02.2016, 20.03.2017, 19.07.2019)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iberation Serif" panose="02020603050405020304" pitchFamily="18" charset="0"/>
                          <a:ea typeface="Times New Roman"/>
                          <a:cs typeface="+mn-cs"/>
                        </a:rPr>
                        <a:t>          Положение о комиссии утверждено приказом Управления от 02.07.2009 года № 474 </a:t>
                      </a:r>
                      <a:endParaRPr lang="ru-RU" dirty="0" smtClean="0">
                        <a:latin typeface="Liberation Serif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</a:tr>
              <a:tr h="329154">
                <a:tc gridSpan="2"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Liberation Serif" panose="02020603050405020304" pitchFamily="18" charset="0"/>
                          <a:ea typeface="Times New Roman"/>
                        </a:rPr>
                        <a:t>Проведено заседаний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ru-RU" dirty="0"/>
                    </a:p>
                  </a:txBody>
                  <a:tcPr/>
                </a:tc>
              </a:tr>
              <a:tr h="559561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</a:rPr>
                        <a:t>2019 год – 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572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iberation Serif" panose="02020603050405020304" pitchFamily="18" charset="0"/>
                          <a:ea typeface="Times New Roman"/>
                          <a:cs typeface="+mn-cs"/>
                        </a:rPr>
                        <a:t>2019 год – 4 </a:t>
                      </a:r>
                      <a:endParaRPr lang="ru-RU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</a:tr>
              <a:tr h="559561">
                <a:tc gridSpan="2"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Liberation Serif" panose="02020603050405020304" pitchFamily="18" charset="0"/>
                          <a:ea typeface="Times New Roman"/>
                        </a:rPr>
                        <a:t>Информация о комиссиях размещена</a:t>
                      </a:r>
                      <a:r>
                        <a:rPr lang="ru-RU" sz="1400" baseline="0" dirty="0" smtClean="0">
                          <a:effectLst/>
                          <a:latin typeface="Liberation Serif" panose="02020603050405020304" pitchFamily="18" charset="0"/>
                          <a:ea typeface="Times New Roman"/>
                        </a:rPr>
                        <a:t> на официальном сайте Управления</a:t>
                      </a:r>
                      <a:endParaRPr lang="ru-RU" sz="1400" dirty="0" smtClean="0">
                        <a:effectLst/>
                        <a:latin typeface="Liberation Serif" panose="02020603050405020304" pitchFamily="18" charset="0"/>
                        <a:ea typeface="Times New Roman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4572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28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63665483"/>
              </p:ext>
            </p:extLst>
          </p:nvPr>
        </p:nvGraphicFramePr>
        <p:xfrm>
          <a:off x="683568" y="188640"/>
          <a:ext cx="8136904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31839" y="2276872"/>
            <a:ext cx="33123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Исполнение плана мероприятий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по противодействию коррупции</a:t>
            </a:r>
          </a:p>
          <a:p>
            <a:pPr algn="ctr"/>
            <a:r>
              <a:rPr lang="ru-RU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в 2019 году</a:t>
            </a:r>
            <a:endParaRPr lang="ru-RU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79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69283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>Предоставление государственных услуг через МФЦ</a:t>
            </a:r>
            <a:endParaRPr lang="ru-RU" sz="2400" b="1" dirty="0">
              <a:latin typeface="Liberation Serif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056515336"/>
              </p:ext>
            </p:extLst>
          </p:nvPr>
        </p:nvGraphicFramePr>
        <p:xfrm>
          <a:off x="1259632" y="1412776"/>
          <a:ext cx="765651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381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7681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>Информационная деятельность</a:t>
            </a:r>
            <a:endParaRPr lang="ru-RU" sz="2400" b="1" dirty="0">
              <a:latin typeface="Liberation Serif" panose="02020603050405020304" pitchFamily="18" charset="0"/>
            </a:endParaRPr>
          </a:p>
        </p:txBody>
      </p:sp>
      <p:pic>
        <p:nvPicPr>
          <p:cNvPr id="1026" name="Picture 2" descr="C:\Users\ZAM\Desktop\IMG_29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072" y="1556871"/>
            <a:ext cx="3114198" cy="2335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Users\ZAM\Desktop\IMG_29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56872"/>
            <a:ext cx="2736304" cy="2052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Рисунок 6"/>
          <p:cNvPicPr/>
          <p:nvPr/>
        </p:nvPicPr>
        <p:blipFill rotWithShape="1">
          <a:blip r:embed="rId4"/>
          <a:srcRect l="18396" t="11181" r="19654" b="4961"/>
          <a:stretch/>
        </p:blipFill>
        <p:spPr bwMode="auto">
          <a:xfrm>
            <a:off x="1619672" y="4357683"/>
            <a:ext cx="3226597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99792" y="836712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algn="ctr"/>
            <a:r>
              <a:rPr lang="ru-RU" dirty="0" smtClean="0">
                <a:latin typeface="Liberation Serif" panose="02020603050405020304" pitchFamily="18" charset="0"/>
              </a:rPr>
              <a:t>Информационный  стенд </a:t>
            </a:r>
            <a:endParaRPr lang="ru-RU" dirty="0">
              <a:latin typeface="Liberation Serif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54145" y="3711352"/>
            <a:ext cx="3224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Liberation Serif" panose="02020603050405020304" pitchFamily="18" charset="0"/>
              </a:rPr>
              <a:t>Социальные акции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425089" y="3711352"/>
            <a:ext cx="3146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algn="ctr"/>
            <a:r>
              <a:rPr lang="ru-RU" dirty="0" smtClean="0">
                <a:latin typeface="Liberation Serif" panose="02020603050405020304" pitchFamily="18" charset="0"/>
              </a:rPr>
              <a:t>      Официальный сайт</a:t>
            </a:r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8" name="Picture 2" descr="C:\Users\ZAM\Desktop\Новая папка\IMG_30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80684"/>
            <a:ext cx="3224686" cy="2418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283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8028384" cy="72008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>Итоги деятельности по противодействию коррупции</a:t>
            </a:r>
            <a:endParaRPr lang="ru-RU" sz="2400" b="1" dirty="0">
              <a:latin typeface="Liberation Serif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95912008"/>
              </p:ext>
            </p:extLst>
          </p:nvPr>
        </p:nvGraphicFramePr>
        <p:xfrm>
          <a:off x="1691680" y="1484784"/>
          <a:ext cx="691276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995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266</TotalTime>
  <Words>570</Words>
  <Application>Microsoft Office PowerPoint</Application>
  <PresentationFormat>Экран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          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 Управление социальной политики Министерства социальной политики Свердловской области  по Сухоложскому району</vt:lpstr>
      <vt:lpstr>Презентация PowerPoint</vt:lpstr>
      <vt:lpstr>Разделы Плана мероприятий по противодействию коррупции на 2018-2020 годы  </vt:lpstr>
      <vt:lpstr>Комиссии Управления</vt:lpstr>
      <vt:lpstr>Презентация PowerPoint</vt:lpstr>
      <vt:lpstr>Предоставление государственных услуг через МФЦ</vt:lpstr>
      <vt:lpstr>Информационная деятельность</vt:lpstr>
      <vt:lpstr>Итоги деятельности по противодействию коррупции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 Управление социальной политики Министерства социальной политики Свердловской области  по Сухоложскому району </dc:title>
  <dc:creator>ZAM</dc:creator>
  <cp:lastModifiedBy>ZAM</cp:lastModifiedBy>
  <cp:revision>43</cp:revision>
  <dcterms:created xsi:type="dcterms:W3CDTF">2019-11-19T05:15:51Z</dcterms:created>
  <dcterms:modified xsi:type="dcterms:W3CDTF">2020-01-27T10:25:04Z</dcterms:modified>
</cp:coreProperties>
</file>