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  <p:sldMasterId id="2147483660" r:id="rId2"/>
    <p:sldMasterId id="2147483696" r:id="rId3"/>
    <p:sldMasterId id="2147483705" r:id="rId4"/>
  </p:sldMasterIdLst>
  <p:notesMasterIdLst>
    <p:notesMasterId r:id="rId22"/>
  </p:notesMasterIdLst>
  <p:sldIdLst>
    <p:sldId id="351" r:id="rId5"/>
    <p:sldId id="367" r:id="rId6"/>
    <p:sldId id="343" r:id="rId7"/>
    <p:sldId id="357" r:id="rId8"/>
    <p:sldId id="353" r:id="rId9"/>
    <p:sldId id="362" r:id="rId10"/>
    <p:sldId id="333" r:id="rId11"/>
    <p:sldId id="337" r:id="rId12"/>
    <p:sldId id="356" r:id="rId13"/>
    <p:sldId id="335" r:id="rId14"/>
    <p:sldId id="361" r:id="rId15"/>
    <p:sldId id="347" r:id="rId16"/>
    <p:sldId id="290" r:id="rId17"/>
    <p:sldId id="291" r:id="rId18"/>
    <p:sldId id="366" r:id="rId19"/>
    <p:sldId id="364" r:id="rId20"/>
    <p:sldId id="327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B9B9"/>
    <a:srgbClr val="000000"/>
    <a:srgbClr val="FF5D5D"/>
    <a:srgbClr val="FFFFC1"/>
    <a:srgbClr val="AC75D5"/>
    <a:srgbClr val="FF6600"/>
    <a:srgbClr val="4FD1FF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05" autoAdjust="0"/>
    <p:restoredTop sz="94629" autoAdjust="0"/>
  </p:normalViewPr>
  <p:slideViewPr>
    <p:cSldViewPr>
      <p:cViewPr varScale="1">
        <p:scale>
          <a:sx n="110" d="100"/>
          <a:sy n="110" d="100"/>
        </p:scale>
        <p:origin x="216" y="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1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ru-RU"/>
              <a:t>Распределение родившихся по очередности</a:t>
            </a:r>
          </a:p>
        </c:rich>
      </c:tx>
      <c:layout>
        <c:manualLayout>
          <c:xMode val="edge"/>
          <c:yMode val="edge"/>
          <c:x val="0.24576062300802468"/>
          <c:y val="4.3197117289697218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1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"/>
          <c:y val="0.2174277579233547"/>
          <c:w val="0.90283345353397249"/>
          <c:h val="0.657962164087141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2013 год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1-ый ребенок</c:v>
                </c:pt>
                <c:pt idx="1">
                  <c:v>2-ой ребенок</c:v>
                </c:pt>
                <c:pt idx="2">
                  <c:v>3-ий и последующие дети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26634</c:v>
                </c:pt>
                <c:pt idx="1">
                  <c:v>24230</c:v>
                </c:pt>
                <c:pt idx="2">
                  <c:v>9867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2014 год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1-ый ребенок</c:v>
                </c:pt>
                <c:pt idx="1">
                  <c:v>2-ой ребенок</c:v>
                </c:pt>
                <c:pt idx="2">
                  <c:v>3-ий и последующие дети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25538</c:v>
                </c:pt>
                <c:pt idx="1">
                  <c:v>24602</c:v>
                </c:pt>
                <c:pt idx="2">
                  <c:v>10692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2015 год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1-ый ребенок</c:v>
                </c:pt>
                <c:pt idx="1">
                  <c:v>2-ой ребенок</c:v>
                </c:pt>
                <c:pt idx="2">
                  <c:v>3-ий и последующие дети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23493</c:v>
                </c:pt>
                <c:pt idx="1">
                  <c:v>25497</c:v>
                </c:pt>
                <c:pt idx="2">
                  <c:v>11053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2016 год</c:v>
                </c:pt>
              </c:strCache>
            </c:strRef>
          </c:tx>
          <c:spPr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1-ый ребенок</c:v>
                </c:pt>
                <c:pt idx="1">
                  <c:v>2-ой ребенок</c:v>
                </c:pt>
                <c:pt idx="2">
                  <c:v>3-ий и последующие дети</c:v>
                </c:pt>
              </c:strCache>
            </c:strRef>
          </c:cat>
          <c:val>
            <c:numRef>
              <c:f>Лист1!$E$2:$E$4</c:f>
              <c:numCache>
                <c:formatCode>General</c:formatCode>
                <c:ptCount val="3"/>
                <c:pt idx="0">
                  <c:v>21492</c:v>
                </c:pt>
                <c:pt idx="1">
                  <c:v>24712</c:v>
                </c:pt>
                <c:pt idx="2">
                  <c:v>11656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2017 год</c:v>
                </c:pt>
              </c:strCache>
            </c:strRef>
          </c:tx>
          <c:spPr>
            <a:solidFill>
              <a:schemeClr val="bg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1-ый ребенок</c:v>
                </c:pt>
                <c:pt idx="1">
                  <c:v>2-ой ребенок</c:v>
                </c:pt>
                <c:pt idx="2">
                  <c:v>3-ий и последующие дети</c:v>
                </c:pt>
              </c:strCache>
            </c:strRef>
          </c:cat>
          <c:val>
            <c:numRef>
              <c:f>Лист1!$F$2:$F$4</c:f>
              <c:numCache>
                <c:formatCode>General</c:formatCode>
                <c:ptCount val="3"/>
                <c:pt idx="0">
                  <c:v>18768</c:v>
                </c:pt>
                <c:pt idx="1">
                  <c:v>21017</c:v>
                </c:pt>
                <c:pt idx="2">
                  <c:v>11799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2018 год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1-ый ребенок</c:v>
                </c:pt>
                <c:pt idx="1">
                  <c:v>2-ой ребенок</c:v>
                </c:pt>
                <c:pt idx="2">
                  <c:v>3-ий и последующие дети</c:v>
                </c:pt>
              </c:strCache>
            </c:strRef>
          </c:cat>
          <c:val>
            <c:numRef>
              <c:f>Лист1!$G$2:$G$4</c:f>
              <c:numCache>
                <c:formatCode>General</c:formatCode>
                <c:ptCount val="3"/>
                <c:pt idx="0">
                  <c:v>16968</c:v>
                </c:pt>
                <c:pt idx="1">
                  <c:v>19641</c:v>
                </c:pt>
                <c:pt idx="2">
                  <c:v>11902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09114144"/>
        <c:axId val="209114536"/>
      </c:barChart>
      <c:catAx>
        <c:axId val="2091141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09114536"/>
        <c:crosses val="autoZero"/>
        <c:auto val="1"/>
        <c:lblAlgn val="ctr"/>
        <c:lblOffset val="100"/>
        <c:noMultiLvlLbl val="0"/>
      </c:catAx>
      <c:valAx>
        <c:axId val="20911453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091141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 rot="-5400000" vert="horz"/>
    <a:lstStyle/>
    <a:p>
      <a:pPr>
        <a:defRPr sz="16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1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ru-RU"/>
              <a:t>Изменение возрастных коэффициентов рождаемости</a:t>
            </a:r>
          </a:p>
        </c:rich>
      </c:tx>
      <c:layout>
        <c:manualLayout>
          <c:xMode val="edge"/>
          <c:yMode val="edge"/>
          <c:x val="0.19405526722150693"/>
          <c:y val="3.7175102048582296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1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"/>
          <c:y val="0.11001400652466949"/>
          <c:w val="0.88959746428271191"/>
          <c:h val="0.7592529981444703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2013 год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15-19 лет</c:v>
                </c:pt>
                <c:pt idx="1">
                  <c:v>20-24 года</c:v>
                </c:pt>
                <c:pt idx="2">
                  <c:v>25-29 лет</c:v>
                </c:pt>
                <c:pt idx="3">
                  <c:v>30-34 года</c:v>
                </c:pt>
                <c:pt idx="4">
                  <c:v>35-39 лет</c:v>
                </c:pt>
                <c:pt idx="5">
                  <c:v>40-44 года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29.6</c:v>
                </c:pt>
                <c:pt idx="1">
                  <c:v>93.7</c:v>
                </c:pt>
                <c:pt idx="2">
                  <c:v>118.1</c:v>
                </c:pt>
                <c:pt idx="3">
                  <c:v>85.4</c:v>
                </c:pt>
                <c:pt idx="4">
                  <c:v>42.2</c:v>
                </c:pt>
                <c:pt idx="5">
                  <c:v>8.8000000000000007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2014 год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15-19 лет</c:v>
                </c:pt>
                <c:pt idx="1">
                  <c:v>20-24 года</c:v>
                </c:pt>
                <c:pt idx="2">
                  <c:v>25-29 лет</c:v>
                </c:pt>
                <c:pt idx="3">
                  <c:v>30-34 года</c:v>
                </c:pt>
                <c:pt idx="4">
                  <c:v>35-39 лет</c:v>
                </c:pt>
                <c:pt idx="5">
                  <c:v>40-44 года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29.7</c:v>
                </c:pt>
                <c:pt idx="1">
                  <c:v>93.6</c:v>
                </c:pt>
                <c:pt idx="2">
                  <c:v>120.2</c:v>
                </c:pt>
                <c:pt idx="3">
                  <c:v>89.5</c:v>
                </c:pt>
                <c:pt idx="4">
                  <c:v>45.1</c:v>
                </c:pt>
                <c:pt idx="5">
                  <c:v>9.1999999999999993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2015 год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15-19 лет</c:v>
                </c:pt>
                <c:pt idx="1">
                  <c:v>20-24 года</c:v>
                </c:pt>
                <c:pt idx="2">
                  <c:v>25-29 лет</c:v>
                </c:pt>
                <c:pt idx="3">
                  <c:v>30-34 года</c:v>
                </c:pt>
                <c:pt idx="4">
                  <c:v>35-39 лет</c:v>
                </c:pt>
                <c:pt idx="5">
                  <c:v>40-44 года</c:v>
                </c:pt>
              </c:strCache>
            </c:strRef>
          </c:cat>
          <c:val>
            <c:numRef>
              <c:f>Лист1!$D$2:$D$7</c:f>
              <c:numCache>
                <c:formatCode>General</c:formatCode>
                <c:ptCount val="6"/>
                <c:pt idx="0">
                  <c:v>26.6</c:v>
                </c:pt>
                <c:pt idx="1">
                  <c:v>92</c:v>
                </c:pt>
                <c:pt idx="2">
                  <c:v>123.3</c:v>
                </c:pt>
                <c:pt idx="3">
                  <c:v>94.3</c:v>
                </c:pt>
                <c:pt idx="4">
                  <c:v>46.2</c:v>
                </c:pt>
                <c:pt idx="5">
                  <c:v>9.1999999999999993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2016 год</c:v>
                </c:pt>
              </c:strCache>
            </c:strRef>
          </c:tx>
          <c:spPr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15-19 лет</c:v>
                </c:pt>
                <c:pt idx="1">
                  <c:v>20-24 года</c:v>
                </c:pt>
                <c:pt idx="2">
                  <c:v>25-29 лет</c:v>
                </c:pt>
                <c:pt idx="3">
                  <c:v>30-34 года</c:v>
                </c:pt>
                <c:pt idx="4">
                  <c:v>35-39 лет</c:v>
                </c:pt>
                <c:pt idx="5">
                  <c:v>40-44 года</c:v>
                </c:pt>
              </c:strCache>
            </c:strRef>
          </c:cat>
          <c:val>
            <c:numRef>
              <c:f>Лист1!$E$2:$E$7</c:f>
              <c:numCache>
                <c:formatCode>General</c:formatCode>
                <c:ptCount val="6"/>
                <c:pt idx="0">
                  <c:v>23.1</c:v>
                </c:pt>
                <c:pt idx="1">
                  <c:v>87.6</c:v>
                </c:pt>
                <c:pt idx="2">
                  <c:v>121</c:v>
                </c:pt>
                <c:pt idx="3">
                  <c:v>96.1</c:v>
                </c:pt>
                <c:pt idx="4">
                  <c:v>46.5</c:v>
                </c:pt>
                <c:pt idx="5">
                  <c:v>9.6999999999999993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2017 год</c:v>
                </c:pt>
              </c:strCache>
            </c:strRef>
          </c:tx>
          <c:spPr>
            <a:solidFill>
              <a:schemeClr val="bg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15-19 лет</c:v>
                </c:pt>
                <c:pt idx="1">
                  <c:v>20-24 года</c:v>
                </c:pt>
                <c:pt idx="2">
                  <c:v>25-29 лет</c:v>
                </c:pt>
                <c:pt idx="3">
                  <c:v>30-34 года</c:v>
                </c:pt>
                <c:pt idx="4">
                  <c:v>35-39 лет</c:v>
                </c:pt>
                <c:pt idx="5">
                  <c:v>40-44 года</c:v>
                </c:pt>
              </c:strCache>
            </c:strRef>
          </c:cat>
          <c:val>
            <c:numRef>
              <c:f>Лист1!$F$2:$F$7</c:f>
              <c:numCache>
                <c:formatCode>General</c:formatCode>
                <c:ptCount val="6"/>
                <c:pt idx="0">
                  <c:v>20.100000000000001</c:v>
                </c:pt>
                <c:pt idx="1">
                  <c:v>80.900000000000006</c:v>
                </c:pt>
                <c:pt idx="2">
                  <c:v>109.6</c:v>
                </c:pt>
                <c:pt idx="3">
                  <c:v>88.2</c:v>
                </c:pt>
                <c:pt idx="4">
                  <c:v>44.1</c:v>
                </c:pt>
                <c:pt idx="5">
                  <c:v>9.6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2018 год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15-19 лет</c:v>
                </c:pt>
                <c:pt idx="1">
                  <c:v>20-24 года</c:v>
                </c:pt>
                <c:pt idx="2">
                  <c:v>25-29 лет</c:v>
                </c:pt>
                <c:pt idx="3">
                  <c:v>30-34 года</c:v>
                </c:pt>
                <c:pt idx="4">
                  <c:v>35-39 лет</c:v>
                </c:pt>
                <c:pt idx="5">
                  <c:v>40-44 года</c:v>
                </c:pt>
              </c:strCache>
            </c:strRef>
          </c:cat>
          <c:val>
            <c:numRef>
              <c:f>Лист1!$G$2:$G$7</c:f>
              <c:numCache>
                <c:formatCode>General</c:formatCode>
                <c:ptCount val="6"/>
                <c:pt idx="0">
                  <c:v>16.5</c:v>
                </c:pt>
                <c:pt idx="1">
                  <c:v>78.3</c:v>
                </c:pt>
                <c:pt idx="2">
                  <c:v>103.5</c:v>
                </c:pt>
                <c:pt idx="3">
                  <c:v>86.1</c:v>
                </c:pt>
                <c:pt idx="4">
                  <c:v>46.2</c:v>
                </c:pt>
                <c:pt idx="5">
                  <c:v>10.3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09116104"/>
        <c:axId val="209109832"/>
      </c:barChart>
      <c:catAx>
        <c:axId val="2091161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09109832"/>
        <c:crosses val="autoZero"/>
        <c:auto val="1"/>
        <c:lblAlgn val="ctr"/>
        <c:lblOffset val="100"/>
        <c:noMultiLvlLbl val="0"/>
      </c:catAx>
      <c:valAx>
        <c:axId val="2091098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091161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ru-RU" sz="1400"/>
              <a:t>Численность жителей региона с доходами ниже величины прожиточного минимума, %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2.064045393041818E-2"/>
          <c:y val="0.25976841865847061"/>
          <c:w val="0.95871909213916362"/>
          <c:h val="0.4829042586690997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tile tx="0" ty="0" sx="100000" sy="100000" flip="none" algn="tl"/>
            </a:blip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Лист1!$A$2:$A$9</c:f>
              <c:strCache>
                <c:ptCount val="8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  <c:pt idx="3">
                  <c:v>2017 год</c:v>
                </c:pt>
                <c:pt idx="4">
                  <c:v>2018 год</c:v>
                </c:pt>
                <c:pt idx="5">
                  <c:v>2019 год (прогноз)</c:v>
                </c:pt>
                <c:pt idx="6">
                  <c:v>2020 год (прогноз)</c:v>
                </c:pt>
                <c:pt idx="7">
                  <c:v>2024 год (прогноз)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8.3000000000000007</c:v>
                </c:pt>
                <c:pt idx="1">
                  <c:v>9.6999999999999993</c:v>
                </c:pt>
                <c:pt idx="2">
                  <c:v>10.1</c:v>
                </c:pt>
                <c:pt idx="3">
                  <c:v>9.8000000000000007</c:v>
                </c:pt>
                <c:pt idx="4">
                  <c:v>9.6999999999999993</c:v>
                </c:pt>
                <c:pt idx="5">
                  <c:v>8.9</c:v>
                </c:pt>
                <c:pt idx="6">
                  <c:v>8.1</c:v>
                </c:pt>
                <c:pt idx="7">
                  <c:v>5.7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07765384"/>
        <c:axId val="207762640"/>
      </c:barChart>
      <c:catAx>
        <c:axId val="207765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07762640"/>
        <c:crosses val="autoZero"/>
        <c:auto val="1"/>
        <c:lblAlgn val="ctr"/>
        <c:lblOffset val="100"/>
        <c:noMultiLvlLbl val="0"/>
      </c:catAx>
      <c:valAx>
        <c:axId val="20776264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077653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1086191835707802E-2"/>
          <c:y val="0"/>
          <c:w val="0.97271198703614281"/>
          <c:h val="0.50956155112912382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Лист1!$D$1</c:f>
              <c:strCache>
                <c:ptCount val="1"/>
                <c:pt idx="0">
                  <c:v>численность детей, находящихся под опекой и попечительством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5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01.10.2019</c:v>
                </c:pt>
              </c:strCache>
            </c:strRef>
          </c:cat>
          <c:val>
            <c:numRef>
              <c:f>Лист1!$D$2:$D$6</c:f>
              <c:numCache>
                <c:formatCode>#,##0</c:formatCode>
                <c:ptCount val="5"/>
                <c:pt idx="0">
                  <c:v>7685</c:v>
                </c:pt>
                <c:pt idx="1">
                  <c:v>7052</c:v>
                </c:pt>
                <c:pt idx="2">
                  <c:v>6515</c:v>
                </c:pt>
                <c:pt idx="3">
                  <c:v>6041</c:v>
                </c:pt>
                <c:pt idx="4" formatCode="General">
                  <c:v>5783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9DE3-4A8D-8543-7CE7F2DEF55B}"/>
            </c:ext>
          </c:extLst>
        </c:ser>
        <c:ser>
          <c:idx val="2"/>
          <c:order val="2"/>
          <c:tx>
            <c:strRef>
              <c:f>Лист1!$E$1</c:f>
              <c:strCache>
                <c:ptCount val="1"/>
                <c:pt idx="0">
                  <c:v>численность детей в приемных семьях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5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01.10.2019</c:v>
                </c:pt>
              </c:strCache>
            </c:strRef>
          </c:cat>
          <c:val>
            <c:numRef>
              <c:f>Лист1!$E$2:$E$6</c:f>
              <c:numCache>
                <c:formatCode>#,##0</c:formatCode>
                <c:ptCount val="5"/>
                <c:pt idx="0">
                  <c:v>7954</c:v>
                </c:pt>
                <c:pt idx="1">
                  <c:v>8494</c:v>
                </c:pt>
                <c:pt idx="2">
                  <c:v>8795</c:v>
                </c:pt>
                <c:pt idx="3">
                  <c:v>8959</c:v>
                </c:pt>
                <c:pt idx="4" formatCode="General">
                  <c:v>8989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9DE3-4A8D-8543-7CE7F2DEF55B}"/>
            </c:ext>
          </c:extLst>
        </c:ser>
        <c:ser>
          <c:idx val="3"/>
          <c:order val="3"/>
          <c:tx>
            <c:strRef>
              <c:f>Лист1!$F$1</c:f>
              <c:strCache>
                <c:ptCount val="1"/>
                <c:pt idx="0">
                  <c:v>численность усыновленных детей</c:v>
                </c:pt>
              </c:strCache>
            </c:strRef>
          </c:tx>
          <c:spPr>
            <a:solidFill>
              <a:srgbClr val="AC75D5"/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5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01.10.2019</c:v>
                </c:pt>
              </c:strCache>
            </c:strRef>
          </c:cat>
          <c:val>
            <c:numRef>
              <c:f>Лист1!$F$2:$F$6</c:f>
              <c:numCache>
                <c:formatCode>#,##0</c:formatCode>
                <c:ptCount val="5"/>
                <c:pt idx="0">
                  <c:v>3406</c:v>
                </c:pt>
                <c:pt idx="1">
                  <c:v>3387</c:v>
                </c:pt>
                <c:pt idx="2">
                  <c:v>3251</c:v>
                </c:pt>
                <c:pt idx="3">
                  <c:v>3386</c:v>
                </c:pt>
                <c:pt idx="4" formatCode="General">
                  <c:v>3187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D-9DE3-4A8D-8543-7CE7F2DEF5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208977192"/>
        <c:axId val="208978368"/>
      </c:barChart>
      <c:lineChart>
        <c:grouping val="standard"/>
        <c:varyColors val="0"/>
        <c:ser>
          <c:idx val="0"/>
          <c:order val="0"/>
          <c:tx>
            <c:strRef>
              <c:f>Лист1!$C$1</c:f>
              <c:strCache>
                <c:ptCount val="1"/>
                <c:pt idx="0">
                  <c:v>численность детей-сирот и детей, оставшихся без попечения родителей, находящихся в региональном банке данных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70C0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Pt>
            <c:idx val="1"/>
            <c:marker>
              <c:symbol val="circle"/>
              <c:size val="5"/>
              <c:spPr>
                <a:solidFill>
                  <a:srgbClr val="0070C0"/>
                </a:solidFill>
                <a:ln w="9525">
                  <a:solidFill>
                    <a:srgbClr val="0070C0"/>
                  </a:solidFill>
                </a:ln>
                <a:effectLst/>
              </c:spPr>
            </c:marker>
            <c:bubble3D val="0"/>
            <c:spPr>
              <a:ln w="28575" cap="rnd">
                <a:solidFill>
                  <a:srgbClr val="0070C0"/>
                </a:solidFill>
                <a:round/>
              </a:ln>
              <a:effectLst/>
            </c:spPr>
          </c:dPt>
          <c:dLbls>
            <c:dLbl>
              <c:idx val="0"/>
              <c:layout>
                <c:manualLayout>
                  <c:x val="-3.4589586012197651E-2"/>
                  <c:y val="4.45620548654610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E-9DE3-4A8D-8543-7CE7F2DEF55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3.8451290994526037E-2"/>
                  <c:y val="3.53021370031308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9DE3-4A8D-8543-7CE7F2DEF55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7210926768896119E-2"/>
                  <c:y val="4.01201674340790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0-9DE3-4A8D-8543-7CE7F2DEF55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9768741415116894E-2"/>
                  <c:y val="3.06138646610212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9DE3-4A8D-8543-7CE7F2DEF55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2.7288012963857244E-2"/>
                  <c:y val="3.75166996629981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2-9DE3-4A8D-8543-7CE7F2DEF55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3.2249469866376543E-2"/>
                  <c:y val="2.76214917787268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3-9DE3-4A8D-8543-7CE7F2DEF55B}"/>
                </c:ex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1.1163278030668836E-2"/>
                  <c:y val="3.76462731741854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4-9DE3-4A8D-8543-7CE7F2DEF55B}"/>
                </c:ex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1.1163278030669018E-2"/>
                  <c:y val="3.0473770223711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DD44-4F1C-AED0-FFB2B370A806}"/>
                </c:ext>
                <c:ext xmlns:c15="http://schemas.microsoft.com/office/drawing/2012/chart" uri="{CE6537A1-D6FC-4f65-9D91-7224C49458BB}"/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01.10.2019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2812</c:v>
                </c:pt>
                <c:pt idx="1">
                  <c:v>2375</c:v>
                </c:pt>
                <c:pt idx="2">
                  <c:v>2027</c:v>
                </c:pt>
                <c:pt idx="3">
                  <c:v>1930</c:v>
                </c:pt>
                <c:pt idx="4">
                  <c:v>1791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15-9DE3-4A8D-8543-7CE7F2DEF5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8977192"/>
        <c:axId val="208978368"/>
      </c:lineChart>
      <c:catAx>
        <c:axId val="208977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08978368"/>
        <c:crosses val="autoZero"/>
        <c:auto val="1"/>
        <c:lblAlgn val="ctr"/>
        <c:lblOffset val="100"/>
        <c:noMultiLvlLbl val="0"/>
      </c:catAx>
      <c:valAx>
        <c:axId val="2089783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08977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8457764336563535E-2"/>
          <c:y val="0.61693358822298705"/>
          <c:w val="0.97993096611520969"/>
          <c:h val="0.3535949663163641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00" b="1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5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662409966967676E-2"/>
          <c:y val="2.5195613185836494E-2"/>
          <c:w val="0.97267518006606468"/>
          <c:h val="0.651178187993541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Количество СОНКО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Лист1!$C$1:$G$1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 (план)</c:v>
                </c:pt>
                <c:pt idx="4">
                  <c:v>2020 год (план)</c:v>
                </c:pt>
              </c:strCache>
            </c:strRef>
          </c:cat>
          <c:val>
            <c:numRef>
              <c:f>Лист1!$C$2:$G$2</c:f>
              <c:numCache>
                <c:formatCode>General</c:formatCode>
                <c:ptCount val="5"/>
                <c:pt idx="0">
                  <c:v>27</c:v>
                </c:pt>
                <c:pt idx="1">
                  <c:v>28</c:v>
                </c:pt>
                <c:pt idx="2">
                  <c:v>27</c:v>
                </c:pt>
                <c:pt idx="3">
                  <c:v>29</c:v>
                </c:pt>
                <c:pt idx="4">
                  <c:v>29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Количество социально значимых проектов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Лист1!$C$1:$G$1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 (план)</c:v>
                </c:pt>
                <c:pt idx="4">
                  <c:v>2020 год (план)</c:v>
                </c:pt>
              </c:strCache>
            </c:strRef>
          </c:cat>
          <c:val>
            <c:numRef>
              <c:f>Лист1!$C$3:$G$3</c:f>
              <c:numCache>
                <c:formatCode>General</c:formatCode>
                <c:ptCount val="5"/>
                <c:pt idx="0">
                  <c:v>50</c:v>
                </c:pt>
                <c:pt idx="1">
                  <c:v>50</c:v>
                </c:pt>
                <c:pt idx="2">
                  <c:v>52</c:v>
                </c:pt>
                <c:pt idx="3">
                  <c:v>54</c:v>
                </c:pt>
                <c:pt idx="4">
                  <c:v>54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223394872"/>
        <c:axId val="223388600"/>
      </c:barChart>
      <c:lineChart>
        <c:grouping val="standard"/>
        <c:varyColors val="0"/>
        <c:ser>
          <c:idx val="2"/>
          <c:order val="2"/>
          <c:tx>
            <c:strRef>
              <c:f>Лист1!$A$4</c:f>
              <c:strCache>
                <c:ptCount val="1"/>
                <c:pt idx="0">
                  <c:v>Общий объем субсидий, млн. рублей</c:v>
                </c:pt>
              </c:strCache>
            </c:strRef>
          </c:tx>
          <c:spPr>
            <a:ln w="34925" cap="rnd">
              <a:solidFill>
                <a:srgbClr val="00B050"/>
              </a:solidFill>
              <a:rou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marker>
            <c:symbol val="none"/>
          </c:marker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Лист1!$C$1:$G$1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 (план)</c:v>
                </c:pt>
                <c:pt idx="4">
                  <c:v>2020 год (план)</c:v>
                </c:pt>
              </c:strCache>
            </c:strRef>
          </c:cat>
          <c:val>
            <c:numRef>
              <c:f>Лист1!$C$4:$G$4</c:f>
              <c:numCache>
                <c:formatCode>General</c:formatCode>
                <c:ptCount val="5"/>
                <c:pt idx="0">
                  <c:v>48.5</c:v>
                </c:pt>
                <c:pt idx="1">
                  <c:v>53.2</c:v>
                </c:pt>
                <c:pt idx="2">
                  <c:v>55</c:v>
                </c:pt>
                <c:pt idx="3">
                  <c:v>62.1</c:v>
                </c:pt>
                <c:pt idx="4">
                  <c:v>62.1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3394872"/>
        <c:axId val="223388600"/>
      </c:lineChart>
      <c:catAx>
        <c:axId val="2233948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23388600"/>
        <c:crosses val="autoZero"/>
        <c:auto val="1"/>
        <c:lblAlgn val="ctr"/>
        <c:lblOffset val="100"/>
        <c:noMultiLvlLbl val="0"/>
      </c:catAx>
      <c:valAx>
        <c:axId val="22338860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233948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5903553752243477E-2"/>
          <c:y val="0.8116589138003425"/>
          <c:w val="0.9222375135157127"/>
          <c:h val="0.1745980244619284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3.7337387259531993E-2"/>
          <c:w val="1"/>
          <c:h val="0.8354984741650403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Лист1!$B$1:$I$1</c:f>
              <c:strCache>
                <c:ptCount val="8"/>
                <c:pt idx="0">
                  <c:v>2013 год</c:v>
                </c:pt>
                <c:pt idx="1">
                  <c:v>2014 год</c:v>
                </c:pt>
                <c:pt idx="2">
                  <c:v>2015 год</c:v>
                </c:pt>
                <c:pt idx="3">
                  <c:v>2016 год</c:v>
                </c:pt>
                <c:pt idx="4">
                  <c:v>2017 год</c:v>
                </c:pt>
                <c:pt idx="5">
                  <c:v>2018 год</c:v>
                </c:pt>
                <c:pt idx="6">
                  <c:v>2019 год (план)</c:v>
                </c:pt>
                <c:pt idx="7">
                  <c:v>2020 год (план)</c:v>
                </c:pt>
              </c:strCache>
            </c:strRef>
          </c:cat>
          <c:val>
            <c:numRef>
              <c:f>Лист1!$B$2:$I$2</c:f>
              <c:numCache>
                <c:formatCode>General</c:formatCode>
                <c:ptCount val="8"/>
                <c:pt idx="0">
                  <c:v>26.6</c:v>
                </c:pt>
                <c:pt idx="1">
                  <c:v>33.4</c:v>
                </c:pt>
                <c:pt idx="2">
                  <c:v>36.299999999999997</c:v>
                </c:pt>
                <c:pt idx="3">
                  <c:v>39.299999999999997</c:v>
                </c:pt>
                <c:pt idx="4">
                  <c:v>41.9</c:v>
                </c:pt>
                <c:pt idx="5">
                  <c:v>44.9</c:v>
                </c:pt>
                <c:pt idx="6">
                  <c:v>46.9</c:v>
                </c:pt>
                <c:pt idx="7">
                  <c:v>52.7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23797912"/>
        <c:axId val="223799872"/>
      </c:barChart>
      <c:catAx>
        <c:axId val="223797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23799872"/>
        <c:crosses val="autoZero"/>
        <c:auto val="1"/>
        <c:lblAlgn val="ctr"/>
        <c:lblOffset val="100"/>
        <c:noMultiLvlLbl val="0"/>
      </c:catAx>
      <c:valAx>
        <c:axId val="22379987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23797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9EF91A-A131-4683-9DB2-F7295B6C3077}" type="doc">
      <dgm:prSet loTypeId="urn:microsoft.com/office/officeart/2005/8/layout/vList2" loCatId="list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B985EA2-8828-48AA-B940-32448FE56EA8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Обеспечение устойчивого естественного роста численности населения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0D6BB2-5760-42CE-8B62-D8895F627A86}" type="parTrans" cxnId="{A50B0CD2-7158-4625-BA57-D9DAB432B9D4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3169BF-58EB-47C8-853F-EAC77DBCBF6F}" type="sibTrans" cxnId="{A50B0CD2-7158-4625-BA57-D9DAB432B9D4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3AFF56-243D-4C3F-9FC3-44A29CDC9EF4}">
      <dgm:prSet phldrT="[Текст]" custT="1"/>
      <dgm:spPr/>
      <dgm:t>
        <a:bodyPr/>
        <a:lstStyle/>
        <a:p>
          <a:pPr algn="l"/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Увеличение ожидаемой продолжительности здоровой жизни до 67 лет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6A09A5-9232-4B0F-BC07-37E1A246F49F}" type="parTrans" cxnId="{8E5A9301-7BE8-4A6C-9610-A3B95C3E7C9F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8C7AF5-8545-4BAC-9A33-B2202047D63C}" type="sibTrans" cxnId="{8E5A9301-7BE8-4A6C-9610-A3B95C3E7C9F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F218D5-48E8-429E-9A70-75D1C7422B68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Увеличение доли граждан, ведущих здоровый образ жизни, и доли граждан, систематически занимающихся физической культурой и спортом, до 55%  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128CF4-2F13-4186-A444-8D2C7414F3BF}" type="parTrans" cxnId="{365D5412-E780-496B-993B-A003DB2C0275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E0E6B2-AB2E-406C-937F-B7EF618D8BB6}" type="sibTrans" cxnId="{365D5412-E780-496B-993B-A003DB2C0275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5BC065-E84C-4E3A-AAE4-1B79BD1B7BE3}">
      <dgm:prSet phldrT="[Текст]" custT="1"/>
      <dgm:spPr/>
      <dgm:t>
        <a:bodyPr/>
        <a:lstStyle/>
        <a:p>
          <a:pPr algn="l"/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Увеличение суммарного коэффициента рождаемости до 1,888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919814-39FA-4191-9284-688CDE94F0A8}" type="sibTrans" cxnId="{0F686672-A384-4C9E-9664-863D9462C25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7ECC26-1DBC-4612-A795-B522E0E85821}" type="parTrans" cxnId="{0F686672-A384-4C9E-9664-863D9462C25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63905C-9214-49AB-BDF8-71C9ED6DE79E}" type="pres">
      <dgm:prSet presAssocID="{669EF91A-A131-4683-9DB2-F7295B6C307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A1158D3-72D8-4F94-B85A-D273431C7D92}" type="pres">
      <dgm:prSet presAssocID="{CB985EA2-8828-48AA-B940-32448FE56EA8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ECC9A8-9F72-4D2C-8CB9-D95E15108294}" type="pres">
      <dgm:prSet presAssocID="{1F3169BF-58EB-47C8-853F-EAC77DBCBF6F}" presName="spacer" presStyleCnt="0"/>
      <dgm:spPr/>
      <dgm:t>
        <a:bodyPr/>
        <a:lstStyle/>
        <a:p>
          <a:endParaRPr lang="ru-RU"/>
        </a:p>
      </dgm:t>
    </dgm:pt>
    <dgm:pt modelId="{A297B656-47B1-4E49-ADF2-E47FCD3F235B}" type="pres">
      <dgm:prSet presAssocID="{CA3AFF56-243D-4C3F-9FC3-44A29CDC9EF4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48C734-11C4-48CB-9AFC-7AFE80DB27E3}" type="pres">
      <dgm:prSet presAssocID="{B08C7AF5-8545-4BAC-9A33-B2202047D63C}" presName="spacer" presStyleCnt="0"/>
      <dgm:spPr/>
      <dgm:t>
        <a:bodyPr/>
        <a:lstStyle/>
        <a:p>
          <a:endParaRPr lang="ru-RU"/>
        </a:p>
      </dgm:t>
    </dgm:pt>
    <dgm:pt modelId="{31F1C9E4-D9EB-42DA-A751-122B3319F513}" type="pres">
      <dgm:prSet presAssocID="{395BC065-E84C-4E3A-AAE4-1B79BD1B7BE3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099BAB-C054-483F-A254-87D90675667E}" type="pres">
      <dgm:prSet presAssocID="{5A919814-39FA-4191-9284-688CDE94F0A8}" presName="spacer" presStyleCnt="0"/>
      <dgm:spPr/>
      <dgm:t>
        <a:bodyPr/>
        <a:lstStyle/>
        <a:p>
          <a:endParaRPr lang="ru-RU"/>
        </a:p>
      </dgm:t>
    </dgm:pt>
    <dgm:pt modelId="{7FBAB315-2DAF-4D31-B1F1-0554939DF982}" type="pres">
      <dgm:prSet presAssocID="{FAF218D5-48E8-429E-9A70-75D1C7422B68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E5A9301-7BE8-4A6C-9610-A3B95C3E7C9F}" srcId="{669EF91A-A131-4683-9DB2-F7295B6C3077}" destId="{CA3AFF56-243D-4C3F-9FC3-44A29CDC9EF4}" srcOrd="1" destOrd="0" parTransId="{E56A09A5-9232-4B0F-BC07-37E1A246F49F}" sibTransId="{B08C7AF5-8545-4BAC-9A33-B2202047D63C}"/>
    <dgm:cxn modelId="{586A9E29-517E-4E82-983F-70B94ADC1D08}" type="presOf" srcId="{FAF218D5-48E8-429E-9A70-75D1C7422B68}" destId="{7FBAB315-2DAF-4D31-B1F1-0554939DF982}" srcOrd="0" destOrd="0" presId="urn:microsoft.com/office/officeart/2005/8/layout/vList2"/>
    <dgm:cxn modelId="{AB9E08DB-0AA6-4C35-84D7-46B936CB4324}" type="presOf" srcId="{669EF91A-A131-4683-9DB2-F7295B6C3077}" destId="{2863905C-9214-49AB-BDF8-71C9ED6DE79E}" srcOrd="0" destOrd="0" presId="urn:microsoft.com/office/officeart/2005/8/layout/vList2"/>
    <dgm:cxn modelId="{0F686672-A384-4C9E-9664-863D9462C258}" srcId="{669EF91A-A131-4683-9DB2-F7295B6C3077}" destId="{395BC065-E84C-4E3A-AAE4-1B79BD1B7BE3}" srcOrd="2" destOrd="0" parTransId="{D97ECC26-1DBC-4612-A795-B522E0E85821}" sibTransId="{5A919814-39FA-4191-9284-688CDE94F0A8}"/>
    <dgm:cxn modelId="{A50B0CD2-7158-4625-BA57-D9DAB432B9D4}" srcId="{669EF91A-A131-4683-9DB2-F7295B6C3077}" destId="{CB985EA2-8828-48AA-B940-32448FE56EA8}" srcOrd="0" destOrd="0" parTransId="{520D6BB2-5760-42CE-8B62-D8895F627A86}" sibTransId="{1F3169BF-58EB-47C8-853F-EAC77DBCBF6F}"/>
    <dgm:cxn modelId="{365D5412-E780-496B-993B-A003DB2C0275}" srcId="{669EF91A-A131-4683-9DB2-F7295B6C3077}" destId="{FAF218D5-48E8-429E-9A70-75D1C7422B68}" srcOrd="3" destOrd="0" parTransId="{C1128CF4-2F13-4186-A444-8D2C7414F3BF}" sibTransId="{5DE0E6B2-AB2E-406C-937F-B7EF618D8BB6}"/>
    <dgm:cxn modelId="{4E541F34-765F-4C55-B4CB-23188FA89F9E}" type="presOf" srcId="{395BC065-E84C-4E3A-AAE4-1B79BD1B7BE3}" destId="{31F1C9E4-D9EB-42DA-A751-122B3319F513}" srcOrd="0" destOrd="0" presId="urn:microsoft.com/office/officeart/2005/8/layout/vList2"/>
    <dgm:cxn modelId="{54EC503D-F0BA-470B-80B5-CA110B6C101C}" type="presOf" srcId="{CB985EA2-8828-48AA-B940-32448FE56EA8}" destId="{8A1158D3-72D8-4F94-B85A-D273431C7D92}" srcOrd="0" destOrd="0" presId="urn:microsoft.com/office/officeart/2005/8/layout/vList2"/>
    <dgm:cxn modelId="{12AF0C6B-ACB5-4CF2-A8C7-5EB3B7F4E797}" type="presOf" srcId="{CA3AFF56-243D-4C3F-9FC3-44A29CDC9EF4}" destId="{A297B656-47B1-4E49-ADF2-E47FCD3F235B}" srcOrd="0" destOrd="0" presId="urn:microsoft.com/office/officeart/2005/8/layout/vList2"/>
    <dgm:cxn modelId="{1E121759-5BD7-4764-B123-F3CDB7DC1590}" type="presParOf" srcId="{2863905C-9214-49AB-BDF8-71C9ED6DE79E}" destId="{8A1158D3-72D8-4F94-B85A-D273431C7D92}" srcOrd="0" destOrd="0" presId="urn:microsoft.com/office/officeart/2005/8/layout/vList2"/>
    <dgm:cxn modelId="{2A35CA93-41EC-4533-8660-921BF4433B62}" type="presParOf" srcId="{2863905C-9214-49AB-BDF8-71C9ED6DE79E}" destId="{DDECC9A8-9F72-4D2C-8CB9-D95E15108294}" srcOrd="1" destOrd="0" presId="urn:microsoft.com/office/officeart/2005/8/layout/vList2"/>
    <dgm:cxn modelId="{D9711C86-C853-4D42-AF20-CCF92E483E22}" type="presParOf" srcId="{2863905C-9214-49AB-BDF8-71C9ED6DE79E}" destId="{A297B656-47B1-4E49-ADF2-E47FCD3F235B}" srcOrd="2" destOrd="0" presId="urn:microsoft.com/office/officeart/2005/8/layout/vList2"/>
    <dgm:cxn modelId="{393783BE-ECFE-4B17-B230-B81A5E6EC8AF}" type="presParOf" srcId="{2863905C-9214-49AB-BDF8-71C9ED6DE79E}" destId="{6F48C734-11C4-48CB-9AFC-7AFE80DB27E3}" srcOrd="3" destOrd="0" presId="urn:microsoft.com/office/officeart/2005/8/layout/vList2"/>
    <dgm:cxn modelId="{4B38A17C-26D8-48B8-B0AA-129DF62DC390}" type="presParOf" srcId="{2863905C-9214-49AB-BDF8-71C9ED6DE79E}" destId="{31F1C9E4-D9EB-42DA-A751-122B3319F513}" srcOrd="4" destOrd="0" presId="urn:microsoft.com/office/officeart/2005/8/layout/vList2"/>
    <dgm:cxn modelId="{71EDF3BF-1A05-4DCD-8137-740ECD3D6AB4}" type="presParOf" srcId="{2863905C-9214-49AB-BDF8-71C9ED6DE79E}" destId="{24099BAB-C054-483F-A254-87D90675667E}" srcOrd="5" destOrd="0" presId="urn:microsoft.com/office/officeart/2005/8/layout/vList2"/>
    <dgm:cxn modelId="{208F0E5B-ABD7-4C85-B1CD-F304115024D0}" type="presParOf" srcId="{2863905C-9214-49AB-BDF8-71C9ED6DE79E}" destId="{7FBAB315-2DAF-4D31-B1F1-0554939DF98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2428289-6097-4B9B-8025-CB8B64C1E99C}" type="doc">
      <dgm:prSet loTypeId="urn:microsoft.com/office/officeart/2008/layout/VerticalCurvedList" loCatId="list" qsTypeId="urn:microsoft.com/office/officeart/2005/8/quickstyle/3d3" qsCatId="3D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1B053065-F608-4062-8572-05AAB7DEB41C}">
      <dgm:prSet phldrT="[Текст]" custT="1"/>
      <dgm:spPr/>
      <dgm:t>
        <a:bodyPr/>
        <a:lstStyle/>
        <a:p>
          <a:r>
            <a:rPr lang="ru-RU" sz="2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24 автомобилями в медицинские организации перевезено 389 человек старше 65 лет, проживающих в сельской местности</a:t>
          </a:r>
        </a:p>
      </dgm:t>
    </dgm:pt>
    <dgm:pt modelId="{06880C90-8DF9-4351-BF99-ECEB4518776A}" type="parTrans" cxnId="{C4F9FDA1-A8B7-4981-82F3-6198B6B99F15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4E31A83-2259-44A4-BAB6-A2FB9C9A52D5}" type="sibTrans" cxnId="{C4F9FDA1-A8B7-4981-82F3-6198B6B99F15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57221FF-035E-44D7-93D5-7F5F2AA9FC04}">
      <dgm:prSet custT="1"/>
      <dgm:spPr/>
      <dgm:t>
        <a:bodyPr/>
        <a:lstStyle/>
        <a:p>
          <a:r>
            <a:rPr lang="ru-RU" sz="2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Удельный вес негосударственных поставщиков в общем количестве поставщиков социальных услуг - 15,9 %</a:t>
          </a:r>
        </a:p>
      </dgm:t>
    </dgm:pt>
    <dgm:pt modelId="{A39E7965-9775-4314-90BE-B11026D92915}" type="parTrans" cxnId="{E08DBEBE-23E2-4CAB-9930-94EE411E1767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F02B00-7873-4F33-9FDC-44626F099D6A}" type="sibTrans" cxnId="{E08DBEBE-23E2-4CAB-9930-94EE411E1767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48E0D0-02A1-4105-A0CB-B78D708DC7F8}">
      <dgm:prSet custT="1"/>
      <dgm:spPr/>
      <dgm:t>
        <a:bodyPr/>
        <a:lstStyle/>
        <a:p>
          <a:r>
            <a:rPr lang="ru-RU" sz="2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СОНКО реализовано 14 проектов, направленных на поддержку граждан старшего возраста</a:t>
          </a:r>
          <a:endParaRPr lang="ru-RU" sz="22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9A1B94-96A9-44D7-9FCB-5557EA7DE82A}" type="parTrans" cxnId="{043310BA-9800-4CCB-A9E1-DACB4723EAC8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901515-66F2-4948-BF6C-98330A4CB21E}" type="sibTrans" cxnId="{043310BA-9800-4CCB-A9E1-DACB4723EAC8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852B8B-2122-4513-9A93-D25110B482EE}">
      <dgm:prSet custT="1"/>
      <dgm:spPr/>
      <dgm:t>
        <a:bodyPr/>
        <a:lstStyle/>
        <a:p>
          <a:r>
            <a:rPr lang="ru-RU" sz="2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Более 17 % граждан старше трудоспособного возраста охвачены </a:t>
          </a:r>
          <a:r>
            <a:rPr lang="ru-RU" sz="22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профосмотрами</a:t>
          </a:r>
          <a:r>
            <a:rPr lang="ru-RU" sz="2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и диспансеризацией</a:t>
          </a:r>
          <a:endParaRPr lang="ru-RU" sz="22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F0F8CC-DCAD-460D-8FD9-756CF8D3AAC8}" type="parTrans" cxnId="{80911190-A3A1-4F73-A443-F0F302286CD6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136CC3-0158-4F4E-B4C3-51D558EF16B2}" type="sibTrans" cxnId="{80911190-A3A1-4F73-A443-F0F302286CD6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B12C11-B3DA-4B6F-B81C-9D30A2E1A883}">
      <dgm:prSet custT="1"/>
      <dgm:spPr/>
      <dgm:t>
        <a:bodyPr/>
        <a:lstStyle/>
        <a:p>
          <a:r>
            <a:rPr lang="ru-RU" sz="2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4 медицинских организациях развернуты гериатрические койки</a:t>
          </a:r>
          <a:endParaRPr lang="ru-RU" sz="22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951F07-74B0-4953-90BB-239F71F9C584}" type="parTrans" cxnId="{51DEE926-CC53-467A-9324-5CD14039D550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896726-91E6-48C7-AFD4-06172F9E3C6F}" type="sibTrans" cxnId="{51DEE926-CC53-467A-9324-5CD14039D550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2727FE-6F2F-4741-BDC6-DF998277727B}">
      <dgm:prSet custT="1"/>
      <dgm:spPr/>
      <dgm:t>
        <a:bodyPr/>
        <a:lstStyle/>
        <a:p>
          <a:r>
            <a:rPr lang="ru-RU" sz="2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45 % граждан старшего поколения, у которых выявлены заболевания и патологические состояния, охвачены диспансерным наблюдением</a:t>
          </a:r>
          <a:endParaRPr lang="ru-RU" sz="22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587207-4586-4E3E-8AEF-21B641468E8F}" type="parTrans" cxnId="{ABF9E926-1631-4E1E-BDF4-0CE874647BE7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52BEC39-E112-4671-84E0-87B0BABCFDB1}" type="sibTrans" cxnId="{ABF9E926-1631-4E1E-BDF4-0CE874647BE7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76FF8A-3AE2-4A5A-8590-4EF736ED38EF}">
      <dgm:prSet custT="1"/>
      <dgm:spPr/>
      <dgm:t>
        <a:bodyPr/>
        <a:lstStyle/>
        <a:p>
          <a:r>
            <a:rPr lang="ru-RU" sz="2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1,6 тыс. граждан </a:t>
          </a:r>
          <a:r>
            <a:rPr lang="ru-RU" sz="22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предпенсионного</a:t>
          </a:r>
          <a:r>
            <a:rPr lang="ru-RU" sz="2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возраста приступили к </a:t>
          </a:r>
          <a:r>
            <a:rPr lang="ru-RU" sz="22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профобучению</a:t>
          </a:r>
          <a:r>
            <a:rPr lang="ru-RU" sz="2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и дополнительному образованию</a:t>
          </a:r>
          <a:endParaRPr lang="ru-RU" sz="22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60B89C-3857-4423-A224-7DDA231DAE19}" type="parTrans" cxnId="{C0AE0692-7952-493F-ADBC-1AD541879FA2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5D3C66-0143-4E66-95F9-6DE89C09FBDF}" type="sibTrans" cxnId="{C0AE0692-7952-493F-ADBC-1AD541879FA2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0B5B18-C9FB-4AFB-BB80-54EB187930AF}" type="pres">
      <dgm:prSet presAssocID="{C2428289-6097-4B9B-8025-CB8B64C1E99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B3A93F1-42AE-4FF7-B72B-4751AFCC94C0}" type="pres">
      <dgm:prSet presAssocID="{C2428289-6097-4B9B-8025-CB8B64C1E99C}" presName="Name1" presStyleCnt="0"/>
      <dgm:spPr/>
      <dgm:t>
        <a:bodyPr/>
        <a:lstStyle/>
        <a:p>
          <a:endParaRPr lang="ru-RU"/>
        </a:p>
      </dgm:t>
    </dgm:pt>
    <dgm:pt modelId="{0C4400AD-76EF-473B-A61C-30FE038B3515}" type="pres">
      <dgm:prSet presAssocID="{C2428289-6097-4B9B-8025-CB8B64C1E99C}" presName="cycle" presStyleCnt="0"/>
      <dgm:spPr/>
      <dgm:t>
        <a:bodyPr/>
        <a:lstStyle/>
        <a:p>
          <a:endParaRPr lang="ru-RU"/>
        </a:p>
      </dgm:t>
    </dgm:pt>
    <dgm:pt modelId="{2952B57D-E56A-4495-ADB8-89DDBBB7706A}" type="pres">
      <dgm:prSet presAssocID="{C2428289-6097-4B9B-8025-CB8B64C1E99C}" presName="srcNode" presStyleLbl="node1" presStyleIdx="0" presStyleCnt="7"/>
      <dgm:spPr/>
      <dgm:t>
        <a:bodyPr/>
        <a:lstStyle/>
        <a:p>
          <a:endParaRPr lang="ru-RU"/>
        </a:p>
      </dgm:t>
    </dgm:pt>
    <dgm:pt modelId="{F844EB59-645E-4A71-8311-2BC5F0655098}" type="pres">
      <dgm:prSet presAssocID="{C2428289-6097-4B9B-8025-CB8B64C1E99C}" presName="conn" presStyleLbl="parChTrans1D2" presStyleIdx="0" presStyleCnt="1"/>
      <dgm:spPr/>
      <dgm:t>
        <a:bodyPr/>
        <a:lstStyle/>
        <a:p>
          <a:endParaRPr lang="ru-RU"/>
        </a:p>
      </dgm:t>
    </dgm:pt>
    <dgm:pt modelId="{E6E5A254-A091-471E-8AA3-5AFA8E59D007}" type="pres">
      <dgm:prSet presAssocID="{C2428289-6097-4B9B-8025-CB8B64C1E99C}" presName="extraNode" presStyleLbl="node1" presStyleIdx="0" presStyleCnt="7"/>
      <dgm:spPr/>
      <dgm:t>
        <a:bodyPr/>
        <a:lstStyle/>
        <a:p>
          <a:endParaRPr lang="ru-RU"/>
        </a:p>
      </dgm:t>
    </dgm:pt>
    <dgm:pt modelId="{0B57D5E2-4278-4206-8956-B0DE8C502A91}" type="pres">
      <dgm:prSet presAssocID="{C2428289-6097-4B9B-8025-CB8B64C1E99C}" presName="dstNode" presStyleLbl="node1" presStyleIdx="0" presStyleCnt="7"/>
      <dgm:spPr/>
      <dgm:t>
        <a:bodyPr/>
        <a:lstStyle/>
        <a:p>
          <a:endParaRPr lang="ru-RU"/>
        </a:p>
      </dgm:t>
    </dgm:pt>
    <dgm:pt modelId="{4C15A19D-1B47-40DE-868C-C2A6524231A1}" type="pres">
      <dgm:prSet presAssocID="{1B053065-F608-4062-8572-05AAB7DEB41C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F926B-BC55-4ABF-A335-FFB7CB06F988}" type="pres">
      <dgm:prSet presAssocID="{1B053065-F608-4062-8572-05AAB7DEB41C}" presName="accent_1" presStyleCnt="0"/>
      <dgm:spPr/>
      <dgm:t>
        <a:bodyPr/>
        <a:lstStyle/>
        <a:p>
          <a:endParaRPr lang="ru-RU"/>
        </a:p>
      </dgm:t>
    </dgm:pt>
    <dgm:pt modelId="{B8B62CDF-2421-4044-B601-B285A3A96F4F}" type="pres">
      <dgm:prSet presAssocID="{1B053065-F608-4062-8572-05AAB7DEB41C}" presName="accentRepeatNode" presStyleLbl="solidFgAcc1" presStyleIdx="0" presStyleCnt="7"/>
      <dgm:spPr/>
      <dgm:t>
        <a:bodyPr/>
        <a:lstStyle/>
        <a:p>
          <a:endParaRPr lang="ru-RU"/>
        </a:p>
      </dgm:t>
    </dgm:pt>
    <dgm:pt modelId="{A0264AD8-5F4C-49A6-A07D-D8BB3A4B4F21}" type="pres">
      <dgm:prSet presAssocID="{757221FF-035E-44D7-93D5-7F5F2AA9FC04}" presName="text_2" presStyleLbl="node1" presStyleIdx="1" presStyleCnt="7" custScaleY="1188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62213B-7110-4EB9-B418-1238EABC5BAA}" type="pres">
      <dgm:prSet presAssocID="{757221FF-035E-44D7-93D5-7F5F2AA9FC04}" presName="accent_2" presStyleCnt="0"/>
      <dgm:spPr/>
      <dgm:t>
        <a:bodyPr/>
        <a:lstStyle/>
        <a:p>
          <a:endParaRPr lang="ru-RU"/>
        </a:p>
      </dgm:t>
    </dgm:pt>
    <dgm:pt modelId="{C1B49EFA-4545-4830-8CB0-3213D0871349}" type="pres">
      <dgm:prSet presAssocID="{757221FF-035E-44D7-93D5-7F5F2AA9FC04}" presName="accentRepeatNode" presStyleLbl="solidFgAcc1" presStyleIdx="1" presStyleCnt="7"/>
      <dgm:spPr/>
      <dgm:t>
        <a:bodyPr/>
        <a:lstStyle/>
        <a:p>
          <a:endParaRPr lang="ru-RU"/>
        </a:p>
      </dgm:t>
    </dgm:pt>
    <dgm:pt modelId="{7329421C-4B38-466E-B340-0D2813E5267B}" type="pres">
      <dgm:prSet presAssocID="{2C48E0D0-02A1-4105-A0CB-B78D708DC7F8}" presName="text_3" presStyleLbl="node1" presStyleIdx="2" presStyleCnt="7" custScaleY="1104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FDB1EE-3473-4EA7-8D24-DCC53BC94A9C}" type="pres">
      <dgm:prSet presAssocID="{2C48E0D0-02A1-4105-A0CB-B78D708DC7F8}" presName="accent_3" presStyleCnt="0"/>
      <dgm:spPr/>
      <dgm:t>
        <a:bodyPr/>
        <a:lstStyle/>
        <a:p>
          <a:endParaRPr lang="ru-RU"/>
        </a:p>
      </dgm:t>
    </dgm:pt>
    <dgm:pt modelId="{D0C8B7C5-7332-4243-ACC3-F9F317BF121E}" type="pres">
      <dgm:prSet presAssocID="{2C48E0D0-02A1-4105-A0CB-B78D708DC7F8}" presName="accentRepeatNode" presStyleLbl="solidFgAcc1" presStyleIdx="2" presStyleCnt="7"/>
      <dgm:spPr/>
      <dgm:t>
        <a:bodyPr/>
        <a:lstStyle/>
        <a:p>
          <a:endParaRPr lang="ru-RU"/>
        </a:p>
      </dgm:t>
    </dgm:pt>
    <dgm:pt modelId="{5F6E7B39-CB16-4883-B5AE-F2FE76067943}" type="pres">
      <dgm:prSet presAssocID="{EC852B8B-2122-4513-9A93-D25110B482EE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4C9750-07B6-46C3-876A-4DE954A7171E}" type="pres">
      <dgm:prSet presAssocID="{EC852B8B-2122-4513-9A93-D25110B482EE}" presName="accent_4" presStyleCnt="0"/>
      <dgm:spPr/>
      <dgm:t>
        <a:bodyPr/>
        <a:lstStyle/>
        <a:p>
          <a:endParaRPr lang="ru-RU"/>
        </a:p>
      </dgm:t>
    </dgm:pt>
    <dgm:pt modelId="{63C0A5CC-E617-4A55-A211-FBB080D9158D}" type="pres">
      <dgm:prSet presAssocID="{EC852B8B-2122-4513-9A93-D25110B482EE}" presName="accentRepeatNode" presStyleLbl="solidFgAcc1" presStyleIdx="3" presStyleCnt="7"/>
      <dgm:spPr/>
      <dgm:t>
        <a:bodyPr/>
        <a:lstStyle/>
        <a:p>
          <a:endParaRPr lang="ru-RU"/>
        </a:p>
      </dgm:t>
    </dgm:pt>
    <dgm:pt modelId="{D7087B32-2EEB-4FA7-B400-42A972D6D97B}" type="pres">
      <dgm:prSet presAssocID="{ABB12C11-B3DA-4B6F-B81C-9D30A2E1A883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343AF5-18A5-4B89-897F-6B81ECEBDD21}" type="pres">
      <dgm:prSet presAssocID="{ABB12C11-B3DA-4B6F-B81C-9D30A2E1A883}" presName="accent_5" presStyleCnt="0"/>
      <dgm:spPr/>
      <dgm:t>
        <a:bodyPr/>
        <a:lstStyle/>
        <a:p>
          <a:endParaRPr lang="ru-RU"/>
        </a:p>
      </dgm:t>
    </dgm:pt>
    <dgm:pt modelId="{24A4BE30-9DF2-4B0C-B937-8AA5CFAAE1BF}" type="pres">
      <dgm:prSet presAssocID="{ABB12C11-B3DA-4B6F-B81C-9D30A2E1A883}" presName="accentRepeatNode" presStyleLbl="solidFgAcc1" presStyleIdx="4" presStyleCnt="7"/>
      <dgm:spPr/>
      <dgm:t>
        <a:bodyPr/>
        <a:lstStyle/>
        <a:p>
          <a:endParaRPr lang="ru-RU"/>
        </a:p>
      </dgm:t>
    </dgm:pt>
    <dgm:pt modelId="{D76BEAD3-8197-47B1-A750-15E06782B86B}" type="pres">
      <dgm:prSet presAssocID="{302727FE-6F2F-4741-BDC6-DF998277727B}" presName="text_6" presStyleLbl="node1" presStyleIdx="5" presStyleCnt="7" custScaleY="1456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64281B-2887-4B75-9F01-DA478D715FA5}" type="pres">
      <dgm:prSet presAssocID="{302727FE-6F2F-4741-BDC6-DF998277727B}" presName="accent_6" presStyleCnt="0"/>
      <dgm:spPr/>
      <dgm:t>
        <a:bodyPr/>
        <a:lstStyle/>
        <a:p>
          <a:endParaRPr lang="ru-RU"/>
        </a:p>
      </dgm:t>
    </dgm:pt>
    <dgm:pt modelId="{487783B1-7ECB-4032-A938-56C50DB350D0}" type="pres">
      <dgm:prSet presAssocID="{302727FE-6F2F-4741-BDC6-DF998277727B}" presName="accentRepeatNode" presStyleLbl="solidFgAcc1" presStyleIdx="5" presStyleCnt="7"/>
      <dgm:spPr/>
      <dgm:t>
        <a:bodyPr/>
        <a:lstStyle/>
        <a:p>
          <a:endParaRPr lang="ru-RU"/>
        </a:p>
      </dgm:t>
    </dgm:pt>
    <dgm:pt modelId="{A1834995-59FD-497F-AE6B-5FBB250C0EDE}" type="pres">
      <dgm:prSet presAssocID="{3876FF8A-3AE2-4A5A-8590-4EF736ED38EF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01D7C4-0390-4B03-BE6F-B30BE5343925}" type="pres">
      <dgm:prSet presAssocID="{3876FF8A-3AE2-4A5A-8590-4EF736ED38EF}" presName="accent_7" presStyleCnt="0"/>
      <dgm:spPr/>
      <dgm:t>
        <a:bodyPr/>
        <a:lstStyle/>
        <a:p>
          <a:endParaRPr lang="ru-RU"/>
        </a:p>
      </dgm:t>
    </dgm:pt>
    <dgm:pt modelId="{8DE0BB23-92E3-4DE5-85E4-A0AA741EB2DA}" type="pres">
      <dgm:prSet presAssocID="{3876FF8A-3AE2-4A5A-8590-4EF736ED38EF}" presName="accentRepeatNode" presStyleLbl="solidFgAcc1" presStyleIdx="6" presStyleCnt="7"/>
      <dgm:spPr/>
      <dgm:t>
        <a:bodyPr/>
        <a:lstStyle/>
        <a:p>
          <a:endParaRPr lang="ru-RU"/>
        </a:p>
      </dgm:t>
    </dgm:pt>
  </dgm:ptLst>
  <dgm:cxnLst>
    <dgm:cxn modelId="{ABF9E926-1631-4E1E-BDF4-0CE874647BE7}" srcId="{C2428289-6097-4B9B-8025-CB8B64C1E99C}" destId="{302727FE-6F2F-4741-BDC6-DF998277727B}" srcOrd="5" destOrd="0" parTransId="{2D587207-4586-4E3E-8AEF-21B641468E8F}" sibTransId="{D52BEC39-E112-4671-84E0-87B0BABCFDB1}"/>
    <dgm:cxn modelId="{74C23D27-9D80-4681-AAAA-8A1B3A361F52}" type="presOf" srcId="{1B053065-F608-4062-8572-05AAB7DEB41C}" destId="{4C15A19D-1B47-40DE-868C-C2A6524231A1}" srcOrd="0" destOrd="0" presId="urn:microsoft.com/office/officeart/2008/layout/VerticalCurvedList"/>
    <dgm:cxn modelId="{882E5C98-47FD-45FD-845F-DD16ACB715B5}" type="presOf" srcId="{2C48E0D0-02A1-4105-A0CB-B78D708DC7F8}" destId="{7329421C-4B38-466E-B340-0D2813E5267B}" srcOrd="0" destOrd="0" presId="urn:microsoft.com/office/officeart/2008/layout/VerticalCurvedList"/>
    <dgm:cxn modelId="{8620CE15-66F5-4552-BB1A-5D10B270BFB4}" type="presOf" srcId="{ABB12C11-B3DA-4B6F-B81C-9D30A2E1A883}" destId="{D7087B32-2EEB-4FA7-B400-42A972D6D97B}" srcOrd="0" destOrd="0" presId="urn:microsoft.com/office/officeart/2008/layout/VerticalCurvedList"/>
    <dgm:cxn modelId="{837EB29B-64DA-46E5-9FE3-F19D0915DC05}" type="presOf" srcId="{302727FE-6F2F-4741-BDC6-DF998277727B}" destId="{D76BEAD3-8197-47B1-A750-15E06782B86B}" srcOrd="0" destOrd="0" presId="urn:microsoft.com/office/officeart/2008/layout/VerticalCurvedList"/>
    <dgm:cxn modelId="{891910CB-2C3F-4B8F-8C4F-FE0A5417B488}" type="presOf" srcId="{757221FF-035E-44D7-93D5-7F5F2AA9FC04}" destId="{A0264AD8-5F4C-49A6-A07D-D8BB3A4B4F21}" srcOrd="0" destOrd="0" presId="urn:microsoft.com/office/officeart/2008/layout/VerticalCurvedList"/>
    <dgm:cxn modelId="{C0AE0692-7952-493F-ADBC-1AD541879FA2}" srcId="{C2428289-6097-4B9B-8025-CB8B64C1E99C}" destId="{3876FF8A-3AE2-4A5A-8590-4EF736ED38EF}" srcOrd="6" destOrd="0" parTransId="{0160B89C-3857-4423-A224-7DDA231DAE19}" sibTransId="{DB5D3C66-0143-4E66-95F9-6DE89C09FBDF}"/>
    <dgm:cxn modelId="{2BB17065-E5F5-40CD-B44E-4A719F061EE6}" type="presOf" srcId="{3876FF8A-3AE2-4A5A-8590-4EF736ED38EF}" destId="{A1834995-59FD-497F-AE6B-5FBB250C0EDE}" srcOrd="0" destOrd="0" presId="urn:microsoft.com/office/officeart/2008/layout/VerticalCurvedList"/>
    <dgm:cxn modelId="{043310BA-9800-4CCB-A9E1-DACB4723EAC8}" srcId="{C2428289-6097-4B9B-8025-CB8B64C1E99C}" destId="{2C48E0D0-02A1-4105-A0CB-B78D708DC7F8}" srcOrd="2" destOrd="0" parTransId="{3A9A1B94-96A9-44D7-9FCB-5557EA7DE82A}" sibTransId="{CA901515-66F2-4948-BF6C-98330A4CB21E}"/>
    <dgm:cxn modelId="{B2A6FA74-CBE3-4293-A379-01D87876E393}" type="presOf" srcId="{C2428289-6097-4B9B-8025-CB8B64C1E99C}" destId="{080B5B18-C9FB-4AFB-BB80-54EB187930AF}" srcOrd="0" destOrd="0" presId="urn:microsoft.com/office/officeart/2008/layout/VerticalCurvedList"/>
    <dgm:cxn modelId="{51DEE926-CC53-467A-9324-5CD14039D550}" srcId="{C2428289-6097-4B9B-8025-CB8B64C1E99C}" destId="{ABB12C11-B3DA-4B6F-B81C-9D30A2E1A883}" srcOrd="4" destOrd="0" parTransId="{55951F07-74B0-4953-90BB-239F71F9C584}" sibTransId="{E6896726-91E6-48C7-AFD4-06172F9E3C6F}"/>
    <dgm:cxn modelId="{E08DBEBE-23E2-4CAB-9930-94EE411E1767}" srcId="{C2428289-6097-4B9B-8025-CB8B64C1E99C}" destId="{757221FF-035E-44D7-93D5-7F5F2AA9FC04}" srcOrd="1" destOrd="0" parTransId="{A39E7965-9775-4314-90BE-B11026D92915}" sibTransId="{56F02B00-7873-4F33-9FDC-44626F099D6A}"/>
    <dgm:cxn modelId="{09ACBD4C-C9A5-45D3-90E7-DE6F6B4C23C3}" type="presOf" srcId="{14E31A83-2259-44A4-BAB6-A2FB9C9A52D5}" destId="{F844EB59-645E-4A71-8311-2BC5F0655098}" srcOrd="0" destOrd="0" presId="urn:microsoft.com/office/officeart/2008/layout/VerticalCurvedList"/>
    <dgm:cxn modelId="{F6960E30-4F13-4FD8-AACD-2EF7363540DA}" type="presOf" srcId="{EC852B8B-2122-4513-9A93-D25110B482EE}" destId="{5F6E7B39-CB16-4883-B5AE-F2FE76067943}" srcOrd="0" destOrd="0" presId="urn:microsoft.com/office/officeart/2008/layout/VerticalCurvedList"/>
    <dgm:cxn modelId="{80911190-A3A1-4F73-A443-F0F302286CD6}" srcId="{C2428289-6097-4B9B-8025-CB8B64C1E99C}" destId="{EC852B8B-2122-4513-9A93-D25110B482EE}" srcOrd="3" destOrd="0" parTransId="{92F0F8CC-DCAD-460D-8FD9-756CF8D3AAC8}" sibTransId="{67136CC3-0158-4F4E-B4C3-51D558EF16B2}"/>
    <dgm:cxn modelId="{C4F9FDA1-A8B7-4981-82F3-6198B6B99F15}" srcId="{C2428289-6097-4B9B-8025-CB8B64C1E99C}" destId="{1B053065-F608-4062-8572-05AAB7DEB41C}" srcOrd="0" destOrd="0" parTransId="{06880C90-8DF9-4351-BF99-ECEB4518776A}" sibTransId="{14E31A83-2259-44A4-BAB6-A2FB9C9A52D5}"/>
    <dgm:cxn modelId="{0DCE4AF9-AD53-4E65-A5AB-BF35795A0917}" type="presParOf" srcId="{080B5B18-C9FB-4AFB-BB80-54EB187930AF}" destId="{9B3A93F1-42AE-4FF7-B72B-4751AFCC94C0}" srcOrd="0" destOrd="0" presId="urn:microsoft.com/office/officeart/2008/layout/VerticalCurvedList"/>
    <dgm:cxn modelId="{290590BC-7F19-4255-AB6F-4E0EB449E525}" type="presParOf" srcId="{9B3A93F1-42AE-4FF7-B72B-4751AFCC94C0}" destId="{0C4400AD-76EF-473B-A61C-30FE038B3515}" srcOrd="0" destOrd="0" presId="urn:microsoft.com/office/officeart/2008/layout/VerticalCurvedList"/>
    <dgm:cxn modelId="{10875C5C-11EB-4FF9-B20E-F5EE9C653CB7}" type="presParOf" srcId="{0C4400AD-76EF-473B-A61C-30FE038B3515}" destId="{2952B57D-E56A-4495-ADB8-89DDBBB7706A}" srcOrd="0" destOrd="0" presId="urn:microsoft.com/office/officeart/2008/layout/VerticalCurvedList"/>
    <dgm:cxn modelId="{B93A40CA-382F-4F54-BD0F-BD0BDB4C4854}" type="presParOf" srcId="{0C4400AD-76EF-473B-A61C-30FE038B3515}" destId="{F844EB59-645E-4A71-8311-2BC5F0655098}" srcOrd="1" destOrd="0" presId="urn:microsoft.com/office/officeart/2008/layout/VerticalCurvedList"/>
    <dgm:cxn modelId="{07F2F2F3-99DB-4C19-B626-5EAEB48565A2}" type="presParOf" srcId="{0C4400AD-76EF-473B-A61C-30FE038B3515}" destId="{E6E5A254-A091-471E-8AA3-5AFA8E59D007}" srcOrd="2" destOrd="0" presId="urn:microsoft.com/office/officeart/2008/layout/VerticalCurvedList"/>
    <dgm:cxn modelId="{AE2F9D96-CF66-4F9B-B965-1D315D2005D1}" type="presParOf" srcId="{0C4400AD-76EF-473B-A61C-30FE038B3515}" destId="{0B57D5E2-4278-4206-8956-B0DE8C502A91}" srcOrd="3" destOrd="0" presId="urn:microsoft.com/office/officeart/2008/layout/VerticalCurvedList"/>
    <dgm:cxn modelId="{CE7E9AFD-626F-4619-B7C2-5A9BF03C4F32}" type="presParOf" srcId="{9B3A93F1-42AE-4FF7-B72B-4751AFCC94C0}" destId="{4C15A19D-1B47-40DE-868C-C2A6524231A1}" srcOrd="1" destOrd="0" presId="urn:microsoft.com/office/officeart/2008/layout/VerticalCurvedList"/>
    <dgm:cxn modelId="{8CDFD223-C988-4401-8E9E-F3B5B49BC355}" type="presParOf" srcId="{9B3A93F1-42AE-4FF7-B72B-4751AFCC94C0}" destId="{7A4F926B-BC55-4ABF-A335-FFB7CB06F988}" srcOrd="2" destOrd="0" presId="urn:microsoft.com/office/officeart/2008/layout/VerticalCurvedList"/>
    <dgm:cxn modelId="{E8C6C803-C8DA-41EB-862E-AC50DD61A76B}" type="presParOf" srcId="{7A4F926B-BC55-4ABF-A335-FFB7CB06F988}" destId="{B8B62CDF-2421-4044-B601-B285A3A96F4F}" srcOrd="0" destOrd="0" presId="urn:microsoft.com/office/officeart/2008/layout/VerticalCurvedList"/>
    <dgm:cxn modelId="{ECB77959-EAA3-4810-A4B8-48B87BF669E3}" type="presParOf" srcId="{9B3A93F1-42AE-4FF7-B72B-4751AFCC94C0}" destId="{A0264AD8-5F4C-49A6-A07D-D8BB3A4B4F21}" srcOrd="3" destOrd="0" presId="urn:microsoft.com/office/officeart/2008/layout/VerticalCurvedList"/>
    <dgm:cxn modelId="{9155A3C2-8DB3-4DD0-B6B5-2836325C0F8A}" type="presParOf" srcId="{9B3A93F1-42AE-4FF7-B72B-4751AFCC94C0}" destId="{F662213B-7110-4EB9-B418-1238EABC5BAA}" srcOrd="4" destOrd="0" presId="urn:microsoft.com/office/officeart/2008/layout/VerticalCurvedList"/>
    <dgm:cxn modelId="{F2FFAC9D-17EF-499C-B1E0-8941A4BA879D}" type="presParOf" srcId="{F662213B-7110-4EB9-B418-1238EABC5BAA}" destId="{C1B49EFA-4545-4830-8CB0-3213D0871349}" srcOrd="0" destOrd="0" presId="urn:microsoft.com/office/officeart/2008/layout/VerticalCurvedList"/>
    <dgm:cxn modelId="{5F67ABB4-895D-4EAC-9DD2-D2B2F1F21A74}" type="presParOf" srcId="{9B3A93F1-42AE-4FF7-B72B-4751AFCC94C0}" destId="{7329421C-4B38-466E-B340-0D2813E5267B}" srcOrd="5" destOrd="0" presId="urn:microsoft.com/office/officeart/2008/layout/VerticalCurvedList"/>
    <dgm:cxn modelId="{D1AC9404-CCBB-46EE-B763-C75282AB322C}" type="presParOf" srcId="{9B3A93F1-42AE-4FF7-B72B-4751AFCC94C0}" destId="{4BFDB1EE-3473-4EA7-8D24-DCC53BC94A9C}" srcOrd="6" destOrd="0" presId="urn:microsoft.com/office/officeart/2008/layout/VerticalCurvedList"/>
    <dgm:cxn modelId="{56D39ABD-D802-494B-AFFC-2F61787358A0}" type="presParOf" srcId="{4BFDB1EE-3473-4EA7-8D24-DCC53BC94A9C}" destId="{D0C8B7C5-7332-4243-ACC3-F9F317BF121E}" srcOrd="0" destOrd="0" presId="urn:microsoft.com/office/officeart/2008/layout/VerticalCurvedList"/>
    <dgm:cxn modelId="{4CAD2750-33A6-4AB4-A9EA-CC43475C229D}" type="presParOf" srcId="{9B3A93F1-42AE-4FF7-B72B-4751AFCC94C0}" destId="{5F6E7B39-CB16-4883-B5AE-F2FE76067943}" srcOrd="7" destOrd="0" presId="urn:microsoft.com/office/officeart/2008/layout/VerticalCurvedList"/>
    <dgm:cxn modelId="{D058944E-5E63-4576-90DB-77559645F4FF}" type="presParOf" srcId="{9B3A93F1-42AE-4FF7-B72B-4751AFCC94C0}" destId="{9D4C9750-07B6-46C3-876A-4DE954A7171E}" srcOrd="8" destOrd="0" presId="urn:microsoft.com/office/officeart/2008/layout/VerticalCurvedList"/>
    <dgm:cxn modelId="{71E7A05F-9F0C-41A4-9C91-2884632C3452}" type="presParOf" srcId="{9D4C9750-07B6-46C3-876A-4DE954A7171E}" destId="{63C0A5CC-E617-4A55-A211-FBB080D9158D}" srcOrd="0" destOrd="0" presId="urn:microsoft.com/office/officeart/2008/layout/VerticalCurvedList"/>
    <dgm:cxn modelId="{274410A0-8A43-48BD-9D70-D3E80880AFC3}" type="presParOf" srcId="{9B3A93F1-42AE-4FF7-B72B-4751AFCC94C0}" destId="{D7087B32-2EEB-4FA7-B400-42A972D6D97B}" srcOrd="9" destOrd="0" presId="urn:microsoft.com/office/officeart/2008/layout/VerticalCurvedList"/>
    <dgm:cxn modelId="{87E19FB7-D04B-4525-8C8E-5E4B1597E656}" type="presParOf" srcId="{9B3A93F1-42AE-4FF7-B72B-4751AFCC94C0}" destId="{08343AF5-18A5-4B89-897F-6B81ECEBDD21}" srcOrd="10" destOrd="0" presId="urn:microsoft.com/office/officeart/2008/layout/VerticalCurvedList"/>
    <dgm:cxn modelId="{D2C6FAC7-A438-4D14-A719-DF73345882D0}" type="presParOf" srcId="{08343AF5-18A5-4B89-897F-6B81ECEBDD21}" destId="{24A4BE30-9DF2-4B0C-B937-8AA5CFAAE1BF}" srcOrd="0" destOrd="0" presId="urn:microsoft.com/office/officeart/2008/layout/VerticalCurvedList"/>
    <dgm:cxn modelId="{0CE0C45A-1116-453F-B795-1D8342DF4418}" type="presParOf" srcId="{9B3A93F1-42AE-4FF7-B72B-4751AFCC94C0}" destId="{D76BEAD3-8197-47B1-A750-15E06782B86B}" srcOrd="11" destOrd="0" presId="urn:microsoft.com/office/officeart/2008/layout/VerticalCurvedList"/>
    <dgm:cxn modelId="{0448375E-2ED7-463D-BBBF-3CBFC5A5E5E3}" type="presParOf" srcId="{9B3A93F1-42AE-4FF7-B72B-4751AFCC94C0}" destId="{6A64281B-2887-4B75-9F01-DA478D715FA5}" srcOrd="12" destOrd="0" presId="urn:microsoft.com/office/officeart/2008/layout/VerticalCurvedList"/>
    <dgm:cxn modelId="{FEB3FEF3-7F34-4E3F-B154-956FFDAD6DB8}" type="presParOf" srcId="{6A64281B-2887-4B75-9F01-DA478D715FA5}" destId="{487783B1-7ECB-4032-A938-56C50DB350D0}" srcOrd="0" destOrd="0" presId="urn:microsoft.com/office/officeart/2008/layout/VerticalCurvedList"/>
    <dgm:cxn modelId="{C9BA655C-DF9E-4944-ACC7-62A4520619BA}" type="presParOf" srcId="{9B3A93F1-42AE-4FF7-B72B-4751AFCC94C0}" destId="{A1834995-59FD-497F-AE6B-5FBB250C0EDE}" srcOrd="13" destOrd="0" presId="urn:microsoft.com/office/officeart/2008/layout/VerticalCurvedList"/>
    <dgm:cxn modelId="{A8EE693F-362D-4A84-86EA-F2649FAA2EF0}" type="presParOf" srcId="{9B3A93F1-42AE-4FF7-B72B-4751AFCC94C0}" destId="{7C01D7C4-0390-4B03-BE6F-B30BE5343925}" srcOrd="14" destOrd="0" presId="urn:microsoft.com/office/officeart/2008/layout/VerticalCurvedList"/>
    <dgm:cxn modelId="{331240E0-3BB9-4E23-9106-3BFFE61F1663}" type="presParOf" srcId="{7C01D7C4-0390-4B03-BE6F-B30BE5343925}" destId="{8DE0BB23-92E3-4DE5-85E4-A0AA741EB2D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D87810E-6FF6-4E95-B98D-197E71A5D2DD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 phldr="1"/>
      <dgm:spPr/>
    </dgm:pt>
    <dgm:pt modelId="{02D10396-4E76-4F5A-BB07-3F3CD235E528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Сформирована нормативная-правовая база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ED9F97-13C6-4329-A00B-E1A830E36C30}" type="parTrans" cxnId="{8FA5CCFB-671F-4F83-BB14-BFA36C20FD78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ABF325-A26E-490C-938E-53D2C11418AB}" type="sibTrans" cxnId="{8FA5CCFB-671F-4F83-BB14-BFA36C20FD78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020EBE-4DBF-4B68-87F3-E9176D268C8F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Определены 24 организации социального обслуживания для осуществления доставки 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71CE22-7792-4F56-9E1A-8CA7C57851A5}" type="parTrans" cxnId="{EFC3DFD7-FCA6-468D-ADBF-3461AA985460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237A47-9877-4C0F-A63E-2354A4D1EF2B}" type="sibTrans" cxnId="{EFC3DFD7-FCA6-468D-ADBF-3461AA985460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F7CB0A3-AC33-4B17-ADE1-6B95105CE455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Закуплено 24 транспортных средства 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FA6B1F-B8CE-461F-B621-45251D169994}" type="parTrans" cxnId="{4A9E23E2-9166-4B67-B3C4-BD7F475FC1F5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E95615-06B0-46BC-A075-384E75E09DC0}" type="sibTrans" cxnId="{4A9E23E2-9166-4B67-B3C4-BD7F475FC1F5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3D8663-EE3F-44CF-B004-AFF1D0B4DA1D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Перевезено 389 граждан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227FB6-9FBF-4E65-978D-74C96E899870}" type="parTrans" cxnId="{DBD6C0AA-41C8-47DF-8C04-1E2F4C570376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F84885-1830-49DB-B983-BD6E3D391E61}" type="sibTrans" cxnId="{DBD6C0AA-41C8-47DF-8C04-1E2F4C570376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8596CFE-DD8B-4821-9699-315AA4D9F686}" type="pres">
      <dgm:prSet presAssocID="{9D87810E-6FF6-4E95-B98D-197E71A5D2DD}" presName="linear" presStyleCnt="0">
        <dgm:presLayoutVars>
          <dgm:animLvl val="lvl"/>
          <dgm:resizeHandles val="exact"/>
        </dgm:presLayoutVars>
      </dgm:prSet>
      <dgm:spPr/>
    </dgm:pt>
    <dgm:pt modelId="{5D2F667B-5490-4861-A837-7B64A39EBC60}" type="pres">
      <dgm:prSet presAssocID="{02D10396-4E76-4F5A-BB07-3F3CD235E528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753102-3568-479C-998B-BC037A2FADE5}" type="pres">
      <dgm:prSet presAssocID="{87ABF325-A26E-490C-938E-53D2C11418AB}" presName="spacer" presStyleCnt="0"/>
      <dgm:spPr/>
    </dgm:pt>
    <dgm:pt modelId="{85875091-8D51-41E6-92E0-1C8DC6653090}" type="pres">
      <dgm:prSet presAssocID="{03020EBE-4DBF-4B68-87F3-E9176D268C8F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F3CF2C-091A-488C-9864-8B3A902944C2}" type="pres">
      <dgm:prSet presAssocID="{C0237A47-9877-4C0F-A63E-2354A4D1EF2B}" presName="spacer" presStyleCnt="0"/>
      <dgm:spPr/>
    </dgm:pt>
    <dgm:pt modelId="{48B4F308-3C48-4BE4-A99F-AA7A0301D51E}" type="pres">
      <dgm:prSet presAssocID="{9F7CB0A3-AC33-4B17-ADE1-6B95105CE455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2F8932-BF66-428E-811F-F4E8875AAC3B}" type="pres">
      <dgm:prSet presAssocID="{3BE95615-06B0-46BC-A075-384E75E09DC0}" presName="spacer" presStyleCnt="0"/>
      <dgm:spPr/>
    </dgm:pt>
    <dgm:pt modelId="{E75ADE45-6105-4103-A988-06A6A64C27EE}" type="pres">
      <dgm:prSet presAssocID="{9D3D8663-EE3F-44CF-B004-AFF1D0B4DA1D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A9E23E2-9166-4B67-B3C4-BD7F475FC1F5}" srcId="{9D87810E-6FF6-4E95-B98D-197E71A5D2DD}" destId="{9F7CB0A3-AC33-4B17-ADE1-6B95105CE455}" srcOrd="2" destOrd="0" parTransId="{21FA6B1F-B8CE-461F-B621-45251D169994}" sibTransId="{3BE95615-06B0-46BC-A075-384E75E09DC0}"/>
    <dgm:cxn modelId="{313BFA6C-245C-4200-94EA-58C0046C5401}" type="presOf" srcId="{02D10396-4E76-4F5A-BB07-3F3CD235E528}" destId="{5D2F667B-5490-4861-A837-7B64A39EBC60}" srcOrd="0" destOrd="0" presId="urn:microsoft.com/office/officeart/2005/8/layout/vList2"/>
    <dgm:cxn modelId="{DBD6C0AA-41C8-47DF-8C04-1E2F4C570376}" srcId="{9D87810E-6FF6-4E95-B98D-197E71A5D2DD}" destId="{9D3D8663-EE3F-44CF-B004-AFF1D0B4DA1D}" srcOrd="3" destOrd="0" parTransId="{2F227FB6-9FBF-4E65-978D-74C96E899870}" sibTransId="{E1F84885-1830-49DB-B983-BD6E3D391E61}"/>
    <dgm:cxn modelId="{8FA5CCFB-671F-4F83-BB14-BFA36C20FD78}" srcId="{9D87810E-6FF6-4E95-B98D-197E71A5D2DD}" destId="{02D10396-4E76-4F5A-BB07-3F3CD235E528}" srcOrd="0" destOrd="0" parTransId="{0CED9F97-13C6-4329-A00B-E1A830E36C30}" sibTransId="{87ABF325-A26E-490C-938E-53D2C11418AB}"/>
    <dgm:cxn modelId="{39858FEA-0D8B-4F2F-B610-8CF9375D1F5E}" type="presOf" srcId="{9D3D8663-EE3F-44CF-B004-AFF1D0B4DA1D}" destId="{E75ADE45-6105-4103-A988-06A6A64C27EE}" srcOrd="0" destOrd="0" presId="urn:microsoft.com/office/officeart/2005/8/layout/vList2"/>
    <dgm:cxn modelId="{66A05760-A75F-4086-833B-DCBC5C071E3D}" type="presOf" srcId="{03020EBE-4DBF-4B68-87F3-E9176D268C8F}" destId="{85875091-8D51-41E6-92E0-1C8DC6653090}" srcOrd="0" destOrd="0" presId="urn:microsoft.com/office/officeart/2005/8/layout/vList2"/>
    <dgm:cxn modelId="{8B277CA7-1E6A-46CE-B243-DECA3C25CD28}" type="presOf" srcId="{9F7CB0A3-AC33-4B17-ADE1-6B95105CE455}" destId="{48B4F308-3C48-4BE4-A99F-AA7A0301D51E}" srcOrd="0" destOrd="0" presId="urn:microsoft.com/office/officeart/2005/8/layout/vList2"/>
    <dgm:cxn modelId="{EFC3DFD7-FCA6-468D-ADBF-3461AA985460}" srcId="{9D87810E-6FF6-4E95-B98D-197E71A5D2DD}" destId="{03020EBE-4DBF-4B68-87F3-E9176D268C8F}" srcOrd="1" destOrd="0" parTransId="{2971CE22-7792-4F56-9E1A-8CA7C57851A5}" sibTransId="{C0237A47-9877-4C0F-A63E-2354A4D1EF2B}"/>
    <dgm:cxn modelId="{9120B8CD-8182-42BE-8E95-BBF93955357D}" type="presOf" srcId="{9D87810E-6FF6-4E95-B98D-197E71A5D2DD}" destId="{78596CFE-DD8B-4821-9699-315AA4D9F686}" srcOrd="0" destOrd="0" presId="urn:microsoft.com/office/officeart/2005/8/layout/vList2"/>
    <dgm:cxn modelId="{772B9301-0540-4D7C-B3A5-8811781CD1E4}" type="presParOf" srcId="{78596CFE-DD8B-4821-9699-315AA4D9F686}" destId="{5D2F667B-5490-4861-A837-7B64A39EBC60}" srcOrd="0" destOrd="0" presId="urn:microsoft.com/office/officeart/2005/8/layout/vList2"/>
    <dgm:cxn modelId="{97FEAD7B-50E9-409D-A2FD-FA7167ED3FF7}" type="presParOf" srcId="{78596CFE-DD8B-4821-9699-315AA4D9F686}" destId="{4B753102-3568-479C-998B-BC037A2FADE5}" srcOrd="1" destOrd="0" presId="urn:microsoft.com/office/officeart/2005/8/layout/vList2"/>
    <dgm:cxn modelId="{0CD66F65-1DD1-4F04-BE16-F72BF8D01194}" type="presParOf" srcId="{78596CFE-DD8B-4821-9699-315AA4D9F686}" destId="{85875091-8D51-41E6-92E0-1C8DC6653090}" srcOrd="2" destOrd="0" presId="urn:microsoft.com/office/officeart/2005/8/layout/vList2"/>
    <dgm:cxn modelId="{BC24B4A6-56C5-42DF-B09B-7C1094F4B7B9}" type="presParOf" srcId="{78596CFE-DD8B-4821-9699-315AA4D9F686}" destId="{1EF3CF2C-091A-488C-9864-8B3A902944C2}" srcOrd="3" destOrd="0" presId="urn:microsoft.com/office/officeart/2005/8/layout/vList2"/>
    <dgm:cxn modelId="{40DF446C-CC31-407D-B5C2-87DCCEF70FC6}" type="presParOf" srcId="{78596CFE-DD8B-4821-9699-315AA4D9F686}" destId="{48B4F308-3C48-4BE4-A99F-AA7A0301D51E}" srcOrd="4" destOrd="0" presId="urn:microsoft.com/office/officeart/2005/8/layout/vList2"/>
    <dgm:cxn modelId="{7D4EB2CA-6981-4A5A-A275-4FE5EDC257AA}" type="presParOf" srcId="{78596CFE-DD8B-4821-9699-315AA4D9F686}" destId="{632F8932-BF66-428E-811F-F4E8875AAC3B}" srcOrd="5" destOrd="0" presId="urn:microsoft.com/office/officeart/2005/8/layout/vList2"/>
    <dgm:cxn modelId="{20001D0C-9E82-48D4-A5A4-63E5ABC2ED9F}" type="presParOf" srcId="{78596CFE-DD8B-4821-9699-315AA4D9F686}" destId="{E75ADE45-6105-4103-A988-06A6A64C27EE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20B6471-BB3C-406B-B9EC-930789B8DB2C}" type="doc">
      <dgm:prSet loTypeId="urn:microsoft.com/office/officeart/2008/layout/VerticalCurvedList" loCatId="list" qsTypeId="urn:microsoft.com/office/officeart/2005/8/quickstyle/simple1" qsCatId="simple" csTypeId="urn:microsoft.com/office/officeart/2005/8/colors/accent6_3" csCatId="accent6" phldr="1"/>
      <dgm:spPr/>
      <dgm:t>
        <a:bodyPr/>
        <a:lstStyle/>
        <a:p>
          <a:endParaRPr lang="ru-RU"/>
        </a:p>
      </dgm:t>
    </dgm:pt>
    <dgm:pt modelId="{25464D5C-C896-413B-8C1C-3BFD97934D18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Выдано 7 063 сертификата на областной материнский капитал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9CB25E-366E-4A64-A53C-210021974980}" type="parTrans" cxnId="{9034F3E1-9BC4-403E-B15E-C2CECC48337B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C3BBB0-98C0-46D0-9D4A-1CCA08CFC964}" type="sibTrans" cxnId="{9034F3E1-9BC4-403E-B15E-C2CECC48337B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2D2576-1AE3-4F46-A50C-58C07F2C7C60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18 289 многодетных семей получили ежемесячную выплату на 3-его ребенка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B63C5E-9040-4484-A685-9DCCDD202A9C}" type="parTrans" cxnId="{AAAC6423-04A1-4FEC-94D2-FFEE31628C3C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7A56A1-804D-4B20-A5A2-92E17BC34CEB}" type="sibTrans" cxnId="{AAAC6423-04A1-4FEC-94D2-FFEE31628C3C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6B369D-0152-4836-A3D2-CD4201CA66C3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9 883 семьи получили ежемесячную выплату на 1-ого ребенка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5EF2ED-FC3C-4E31-BC62-0006F360B008}" type="parTrans" cxnId="{829DF80E-D96C-46F7-86F4-AAB15BE1BC64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676F2-9F1C-4E8B-A420-0CCFDEA73950}" type="sibTrans" cxnId="{829DF80E-D96C-46F7-86F4-AAB15BE1BC64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406C3B-40BA-401B-B200-DF5C8EA0E559}">
      <dgm:prSet/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3 077 процедур оказано семьям, страдающим бесплодием, по услуге экстракорпорального оплодотворения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3ED8309-B2F8-40CE-9679-38AA9C894C42}" type="parTrans" cxnId="{6F101498-9585-44E7-AFB8-80C0C086D0E2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C0F0FE-115B-4C4F-B494-A030B52AC036}" type="sibTrans" cxnId="{6F101498-9585-44E7-AFB8-80C0C086D0E2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7FC8E-CFAE-48A0-AB5A-3131C34E67F5}" type="pres">
      <dgm:prSet presAssocID="{E20B6471-BB3C-406B-B9EC-930789B8DB2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BDDD9B5E-525C-405C-8ED5-1A8A579B319B}" type="pres">
      <dgm:prSet presAssocID="{E20B6471-BB3C-406B-B9EC-930789B8DB2C}" presName="Name1" presStyleCnt="0"/>
      <dgm:spPr/>
    </dgm:pt>
    <dgm:pt modelId="{03D6FF17-C6CE-4304-AC87-B853B3275E49}" type="pres">
      <dgm:prSet presAssocID="{E20B6471-BB3C-406B-B9EC-930789B8DB2C}" presName="cycle" presStyleCnt="0"/>
      <dgm:spPr/>
    </dgm:pt>
    <dgm:pt modelId="{52B42459-97CD-4F0C-8047-AF802E6DEAC5}" type="pres">
      <dgm:prSet presAssocID="{E20B6471-BB3C-406B-B9EC-930789B8DB2C}" presName="srcNode" presStyleLbl="node1" presStyleIdx="0" presStyleCnt="4"/>
      <dgm:spPr/>
    </dgm:pt>
    <dgm:pt modelId="{AD5E2FE1-BF66-4F2C-9A4E-8186D53A3C10}" type="pres">
      <dgm:prSet presAssocID="{E20B6471-BB3C-406B-B9EC-930789B8DB2C}" presName="conn" presStyleLbl="parChTrans1D2" presStyleIdx="0" presStyleCnt="1"/>
      <dgm:spPr/>
      <dgm:t>
        <a:bodyPr/>
        <a:lstStyle/>
        <a:p>
          <a:endParaRPr lang="ru-RU"/>
        </a:p>
      </dgm:t>
    </dgm:pt>
    <dgm:pt modelId="{C0DD3C19-11F3-446A-BB62-00A4936C6D6C}" type="pres">
      <dgm:prSet presAssocID="{E20B6471-BB3C-406B-B9EC-930789B8DB2C}" presName="extraNode" presStyleLbl="node1" presStyleIdx="0" presStyleCnt="4"/>
      <dgm:spPr/>
    </dgm:pt>
    <dgm:pt modelId="{6819C8D4-1C9A-44E8-892A-E5719315149F}" type="pres">
      <dgm:prSet presAssocID="{E20B6471-BB3C-406B-B9EC-930789B8DB2C}" presName="dstNode" presStyleLbl="node1" presStyleIdx="0" presStyleCnt="4"/>
      <dgm:spPr/>
    </dgm:pt>
    <dgm:pt modelId="{58BB7B0F-9269-46D1-B24F-FDDE68B9A20F}" type="pres">
      <dgm:prSet presAssocID="{25464D5C-C896-413B-8C1C-3BFD97934D18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F68772-0E4D-4129-A70A-58CB2F7C578A}" type="pres">
      <dgm:prSet presAssocID="{25464D5C-C896-413B-8C1C-3BFD97934D18}" presName="accent_1" presStyleCnt="0"/>
      <dgm:spPr/>
    </dgm:pt>
    <dgm:pt modelId="{97B8BFDA-CA0D-4012-8DD5-3709CC79CF69}" type="pres">
      <dgm:prSet presAssocID="{25464D5C-C896-413B-8C1C-3BFD97934D18}" presName="accentRepeatNode" presStyleLbl="solidFgAcc1" presStyleIdx="0" presStyleCnt="4"/>
      <dgm:spPr/>
    </dgm:pt>
    <dgm:pt modelId="{4AD3C330-7379-4939-BEC4-5D0B0AF36D1C}" type="pres">
      <dgm:prSet presAssocID="{BF2D2576-1AE3-4F46-A50C-58C07F2C7C60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1CA9C3-216F-4B62-84EE-6A1E9B864A96}" type="pres">
      <dgm:prSet presAssocID="{BF2D2576-1AE3-4F46-A50C-58C07F2C7C60}" presName="accent_2" presStyleCnt="0"/>
      <dgm:spPr/>
    </dgm:pt>
    <dgm:pt modelId="{DCEA2AE0-293C-4329-A7F8-6D9E804BD545}" type="pres">
      <dgm:prSet presAssocID="{BF2D2576-1AE3-4F46-A50C-58C07F2C7C60}" presName="accentRepeatNode" presStyleLbl="solidFgAcc1" presStyleIdx="1" presStyleCnt="4"/>
      <dgm:spPr/>
    </dgm:pt>
    <dgm:pt modelId="{23FF3BC7-D524-44E8-BE65-B48443375E7C}" type="pres">
      <dgm:prSet presAssocID="{BC6B369D-0152-4836-A3D2-CD4201CA66C3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C60C9B-AF46-426E-9CEF-7D4FD3BAA063}" type="pres">
      <dgm:prSet presAssocID="{BC6B369D-0152-4836-A3D2-CD4201CA66C3}" presName="accent_3" presStyleCnt="0"/>
      <dgm:spPr/>
    </dgm:pt>
    <dgm:pt modelId="{D726E865-E675-4824-9F12-38F3C1286747}" type="pres">
      <dgm:prSet presAssocID="{BC6B369D-0152-4836-A3D2-CD4201CA66C3}" presName="accentRepeatNode" presStyleLbl="solidFgAcc1" presStyleIdx="2" presStyleCnt="4"/>
      <dgm:spPr/>
    </dgm:pt>
    <dgm:pt modelId="{6E4B9C46-1B2D-4600-A4C4-6A305D1618E3}" type="pres">
      <dgm:prSet presAssocID="{38406C3B-40BA-401B-B200-DF5C8EA0E559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751A42-E57B-47B5-AB34-F910797F2A1C}" type="pres">
      <dgm:prSet presAssocID="{38406C3B-40BA-401B-B200-DF5C8EA0E559}" presName="accent_4" presStyleCnt="0"/>
      <dgm:spPr/>
    </dgm:pt>
    <dgm:pt modelId="{FE30DE05-3042-4AD8-918A-E72E2B5F6361}" type="pres">
      <dgm:prSet presAssocID="{38406C3B-40BA-401B-B200-DF5C8EA0E559}" presName="accentRepeatNode" presStyleLbl="solidFgAcc1" presStyleIdx="3" presStyleCnt="4"/>
      <dgm:spPr/>
    </dgm:pt>
  </dgm:ptLst>
  <dgm:cxnLst>
    <dgm:cxn modelId="{634B2FF9-F1A2-4DAD-930C-3FB72595273A}" type="presOf" srcId="{E20B6471-BB3C-406B-B9EC-930789B8DB2C}" destId="{3C27FC8E-CFAE-48A0-AB5A-3131C34E67F5}" srcOrd="0" destOrd="0" presId="urn:microsoft.com/office/officeart/2008/layout/VerticalCurvedList"/>
    <dgm:cxn modelId="{829DF80E-D96C-46F7-86F4-AAB15BE1BC64}" srcId="{E20B6471-BB3C-406B-B9EC-930789B8DB2C}" destId="{BC6B369D-0152-4836-A3D2-CD4201CA66C3}" srcOrd="2" destOrd="0" parTransId="{AA5EF2ED-FC3C-4E31-BC62-0006F360B008}" sibTransId="{654676F2-9F1C-4E8B-A420-0CCFDEA73950}"/>
    <dgm:cxn modelId="{6F101498-9585-44E7-AFB8-80C0C086D0E2}" srcId="{E20B6471-BB3C-406B-B9EC-930789B8DB2C}" destId="{38406C3B-40BA-401B-B200-DF5C8EA0E559}" srcOrd="3" destOrd="0" parTransId="{33ED8309-B2F8-40CE-9679-38AA9C894C42}" sibTransId="{79C0F0FE-115B-4C4F-B494-A030B52AC036}"/>
    <dgm:cxn modelId="{01EB3A16-959B-4F61-9E36-2CAD8821BEFB}" type="presOf" srcId="{D9C3BBB0-98C0-46D0-9D4A-1CCA08CFC964}" destId="{AD5E2FE1-BF66-4F2C-9A4E-8186D53A3C10}" srcOrd="0" destOrd="0" presId="urn:microsoft.com/office/officeart/2008/layout/VerticalCurvedList"/>
    <dgm:cxn modelId="{AAAC6423-04A1-4FEC-94D2-FFEE31628C3C}" srcId="{E20B6471-BB3C-406B-B9EC-930789B8DB2C}" destId="{BF2D2576-1AE3-4F46-A50C-58C07F2C7C60}" srcOrd="1" destOrd="0" parTransId="{D8B63C5E-9040-4484-A685-9DCCDD202A9C}" sibTransId="{4B7A56A1-804D-4B20-A5A2-92E17BC34CEB}"/>
    <dgm:cxn modelId="{A4C23266-4B61-49FD-A18D-7D9233629A7C}" type="presOf" srcId="{BF2D2576-1AE3-4F46-A50C-58C07F2C7C60}" destId="{4AD3C330-7379-4939-BEC4-5D0B0AF36D1C}" srcOrd="0" destOrd="0" presId="urn:microsoft.com/office/officeart/2008/layout/VerticalCurvedList"/>
    <dgm:cxn modelId="{67C6E1A9-B76E-4CE4-85A1-C058A7B326A3}" type="presOf" srcId="{BC6B369D-0152-4836-A3D2-CD4201CA66C3}" destId="{23FF3BC7-D524-44E8-BE65-B48443375E7C}" srcOrd="0" destOrd="0" presId="urn:microsoft.com/office/officeart/2008/layout/VerticalCurvedList"/>
    <dgm:cxn modelId="{1008DE63-4010-4BFD-961B-2669FD1DC62F}" type="presOf" srcId="{25464D5C-C896-413B-8C1C-3BFD97934D18}" destId="{58BB7B0F-9269-46D1-B24F-FDDE68B9A20F}" srcOrd="0" destOrd="0" presId="urn:microsoft.com/office/officeart/2008/layout/VerticalCurvedList"/>
    <dgm:cxn modelId="{94E273C6-625B-4689-B32F-5AAF12CFB88C}" type="presOf" srcId="{38406C3B-40BA-401B-B200-DF5C8EA0E559}" destId="{6E4B9C46-1B2D-4600-A4C4-6A305D1618E3}" srcOrd="0" destOrd="0" presId="urn:microsoft.com/office/officeart/2008/layout/VerticalCurvedList"/>
    <dgm:cxn modelId="{9034F3E1-9BC4-403E-B15E-C2CECC48337B}" srcId="{E20B6471-BB3C-406B-B9EC-930789B8DB2C}" destId="{25464D5C-C896-413B-8C1C-3BFD97934D18}" srcOrd="0" destOrd="0" parTransId="{9B9CB25E-366E-4A64-A53C-210021974980}" sibTransId="{D9C3BBB0-98C0-46D0-9D4A-1CCA08CFC964}"/>
    <dgm:cxn modelId="{B7FE1A87-A9DA-4E06-8A8F-C7AB1851DE61}" type="presParOf" srcId="{3C27FC8E-CFAE-48A0-AB5A-3131C34E67F5}" destId="{BDDD9B5E-525C-405C-8ED5-1A8A579B319B}" srcOrd="0" destOrd="0" presId="urn:microsoft.com/office/officeart/2008/layout/VerticalCurvedList"/>
    <dgm:cxn modelId="{8B45FCA1-DCBE-46D4-BB4C-8FE5335C98DD}" type="presParOf" srcId="{BDDD9B5E-525C-405C-8ED5-1A8A579B319B}" destId="{03D6FF17-C6CE-4304-AC87-B853B3275E49}" srcOrd="0" destOrd="0" presId="urn:microsoft.com/office/officeart/2008/layout/VerticalCurvedList"/>
    <dgm:cxn modelId="{57651EB6-E30A-49B6-B1DF-373710C6FB79}" type="presParOf" srcId="{03D6FF17-C6CE-4304-AC87-B853B3275E49}" destId="{52B42459-97CD-4F0C-8047-AF802E6DEAC5}" srcOrd="0" destOrd="0" presId="urn:microsoft.com/office/officeart/2008/layout/VerticalCurvedList"/>
    <dgm:cxn modelId="{F6BF2A79-0C80-4374-AA60-87427A9EE6A4}" type="presParOf" srcId="{03D6FF17-C6CE-4304-AC87-B853B3275E49}" destId="{AD5E2FE1-BF66-4F2C-9A4E-8186D53A3C10}" srcOrd="1" destOrd="0" presId="urn:microsoft.com/office/officeart/2008/layout/VerticalCurvedList"/>
    <dgm:cxn modelId="{ECC02C5E-AB4C-4824-8F8C-18FAA037A9CC}" type="presParOf" srcId="{03D6FF17-C6CE-4304-AC87-B853B3275E49}" destId="{C0DD3C19-11F3-446A-BB62-00A4936C6D6C}" srcOrd="2" destOrd="0" presId="urn:microsoft.com/office/officeart/2008/layout/VerticalCurvedList"/>
    <dgm:cxn modelId="{BF9F206B-CBCD-4DB7-AA5C-08A75D17881F}" type="presParOf" srcId="{03D6FF17-C6CE-4304-AC87-B853B3275E49}" destId="{6819C8D4-1C9A-44E8-892A-E5719315149F}" srcOrd="3" destOrd="0" presId="urn:microsoft.com/office/officeart/2008/layout/VerticalCurvedList"/>
    <dgm:cxn modelId="{20099ADA-B741-4134-B167-CEE65D6544ED}" type="presParOf" srcId="{BDDD9B5E-525C-405C-8ED5-1A8A579B319B}" destId="{58BB7B0F-9269-46D1-B24F-FDDE68B9A20F}" srcOrd="1" destOrd="0" presId="urn:microsoft.com/office/officeart/2008/layout/VerticalCurvedList"/>
    <dgm:cxn modelId="{7FE82ACF-BAA9-4340-A350-29B97B16D846}" type="presParOf" srcId="{BDDD9B5E-525C-405C-8ED5-1A8A579B319B}" destId="{A8F68772-0E4D-4129-A70A-58CB2F7C578A}" srcOrd="2" destOrd="0" presId="urn:microsoft.com/office/officeart/2008/layout/VerticalCurvedList"/>
    <dgm:cxn modelId="{3D7BAE40-9F8E-4465-A811-DA249A3A323D}" type="presParOf" srcId="{A8F68772-0E4D-4129-A70A-58CB2F7C578A}" destId="{97B8BFDA-CA0D-4012-8DD5-3709CC79CF69}" srcOrd="0" destOrd="0" presId="urn:microsoft.com/office/officeart/2008/layout/VerticalCurvedList"/>
    <dgm:cxn modelId="{CBF4F4EB-3CEF-4E5E-99F8-048CB52FCC76}" type="presParOf" srcId="{BDDD9B5E-525C-405C-8ED5-1A8A579B319B}" destId="{4AD3C330-7379-4939-BEC4-5D0B0AF36D1C}" srcOrd="3" destOrd="0" presId="urn:microsoft.com/office/officeart/2008/layout/VerticalCurvedList"/>
    <dgm:cxn modelId="{00231AC1-DE6A-497A-8CA4-142B6BDC25DB}" type="presParOf" srcId="{BDDD9B5E-525C-405C-8ED5-1A8A579B319B}" destId="{881CA9C3-216F-4B62-84EE-6A1E9B864A96}" srcOrd="4" destOrd="0" presId="urn:microsoft.com/office/officeart/2008/layout/VerticalCurvedList"/>
    <dgm:cxn modelId="{47149F00-F4CA-43CD-9A4A-361F11507F1B}" type="presParOf" srcId="{881CA9C3-216F-4B62-84EE-6A1E9B864A96}" destId="{DCEA2AE0-293C-4329-A7F8-6D9E804BD545}" srcOrd="0" destOrd="0" presId="urn:microsoft.com/office/officeart/2008/layout/VerticalCurvedList"/>
    <dgm:cxn modelId="{43AC6437-A21B-4962-AB83-E24DD757907C}" type="presParOf" srcId="{BDDD9B5E-525C-405C-8ED5-1A8A579B319B}" destId="{23FF3BC7-D524-44E8-BE65-B48443375E7C}" srcOrd="5" destOrd="0" presId="urn:microsoft.com/office/officeart/2008/layout/VerticalCurvedList"/>
    <dgm:cxn modelId="{AF11A48A-9DEA-45FB-886C-F7A0247F487B}" type="presParOf" srcId="{BDDD9B5E-525C-405C-8ED5-1A8A579B319B}" destId="{45C60C9B-AF46-426E-9CEF-7D4FD3BAA063}" srcOrd="6" destOrd="0" presId="urn:microsoft.com/office/officeart/2008/layout/VerticalCurvedList"/>
    <dgm:cxn modelId="{6D2BEFDE-3FBB-4451-B7B9-6E2290A93DFD}" type="presParOf" srcId="{45C60C9B-AF46-426E-9CEF-7D4FD3BAA063}" destId="{D726E865-E675-4824-9F12-38F3C1286747}" srcOrd="0" destOrd="0" presId="urn:microsoft.com/office/officeart/2008/layout/VerticalCurvedList"/>
    <dgm:cxn modelId="{754E168A-CB0C-4AB9-B0E2-D3A13236CEB9}" type="presParOf" srcId="{BDDD9B5E-525C-405C-8ED5-1A8A579B319B}" destId="{6E4B9C46-1B2D-4600-A4C4-6A305D1618E3}" srcOrd="7" destOrd="0" presId="urn:microsoft.com/office/officeart/2008/layout/VerticalCurvedList"/>
    <dgm:cxn modelId="{9C01C1C6-9180-4F4B-9EC8-AA440D32BC59}" type="presParOf" srcId="{BDDD9B5E-525C-405C-8ED5-1A8A579B319B}" destId="{7E751A42-E57B-47B5-AB34-F910797F2A1C}" srcOrd="8" destOrd="0" presId="urn:microsoft.com/office/officeart/2008/layout/VerticalCurvedList"/>
    <dgm:cxn modelId="{6F17C110-260C-42BE-9580-D4E62D8E5765}" type="presParOf" srcId="{7E751A42-E57B-47B5-AB34-F910797F2A1C}" destId="{FE30DE05-3042-4AD8-918A-E72E2B5F636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A15115D-735A-494B-B233-98520C8FEC5E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5798D0F-4924-41D2-BF61-68C6DDA18AC1}">
      <dgm:prSet phldrT="[Текст]" phldr="1"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03656D-9648-4B85-98B6-3B627167742F}" type="parTrans" cxnId="{64D108FC-0B3C-4746-B3C7-D9EF49ADB9F0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E7E812-B319-414A-A73B-0FA85F5308E8}" type="sibTrans" cxnId="{64D108FC-0B3C-4746-B3C7-D9EF49ADB9F0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7C297B6-8286-423C-BAC3-2EB623A3C04C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Индексация социальных выплат на 3 %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2A2D21-3D7F-478A-BD54-65D3F57E3AEF}" type="parTrans" cxnId="{FF5B8E17-80AC-4974-BDF6-563A90869979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56364D-3FDE-4097-9A02-ACFED8915595}" type="sibTrans" cxnId="{FF5B8E17-80AC-4974-BDF6-563A90869979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7E0258F-7ABA-4FAF-8860-FFF8E1BEE385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Ежемесячная выплата 1500 рублей педагогам, имеющим звание «Народный учитель РФ»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A9DE665-5915-4EB0-9EC2-5EFCC6C86A85}" type="parTrans" cxnId="{B6480C4C-939D-481C-BD98-1BB6C7CF2851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A0F657-EF7F-4BA5-9F34-7D403344EFBF}" type="sibTrans" cxnId="{B6480C4C-939D-481C-BD98-1BB6C7CF2851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EB5F4C-34B5-44DC-9196-407DA59F8D8B}">
      <dgm:prSet phldrT="[Текст]"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2B0380-A111-4C1B-8809-BD46799A61FA}" type="parTrans" cxnId="{97EF0391-218F-4A13-B151-8670DD81A173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764286-6F0F-48E0-A9C6-01BC2112DB64}" type="sibTrans" cxnId="{97EF0391-218F-4A13-B151-8670DD81A173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57C633-5659-4CDC-B918-831BBF19BD06}">
      <dgm:prSet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681020-24E2-42F6-A356-EC50AED32E28}" type="parTrans" cxnId="{6A2E8515-A426-4636-98FE-F3923233AA8F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865969-31BC-4682-80AC-8ED6B9081C33}" type="sibTrans" cxnId="{6A2E8515-A426-4636-98FE-F3923233AA8F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2AA7E8-6DFD-4E32-9FED-A2CB67D02179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Ежемесячная выплата 1000 рублей педагогам, имеющим звание «Заслуженный учитель школы РСФСР», «Заслуженный учитель школы РФ», «Заслуженный учитель РФ»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5B9A5E-9C79-4366-BBD4-308A7E265891}" type="parTrans" cxnId="{6726E69E-9950-44EF-936D-854D6A3DAFFB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38EB80-400F-4761-A704-99CE5D30B9F9}" type="sibTrans" cxnId="{6726E69E-9950-44EF-936D-854D6A3DAFFB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A484B3-760F-4BB1-88C9-44FEE52BA73B}">
      <dgm:prSet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6F3A43D-8565-4A6E-B994-E86F80F95E04}" type="parTrans" cxnId="{62B7B375-7863-4576-A1EF-69C87601784C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BC34D0-C0F2-4564-8C32-21D9DE361FAD}" type="sibTrans" cxnId="{62B7B375-7863-4576-A1EF-69C87601784C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931BB5-1CCC-40A7-9C6A-99C142DB7EE1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Компенсация родительской платы за детский сад, семьям с доходом не выше 1,5 величин прожиточного минимума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636F64-9AA9-4865-AB9F-B1863FAE4A4F}" type="parTrans" cxnId="{82C1FEDC-777B-4B6A-A6D5-28F5C22310D0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1F2DBE-3342-460C-8C82-F7F8A51EAA7F}" type="sibTrans" cxnId="{82C1FEDC-777B-4B6A-A6D5-28F5C22310D0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B83BC7-EFCE-4D41-868A-1C65D7EBBA53}">
      <dgm:prSet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472C0B-B2CB-4D19-8B5B-FC671FA35661}" type="parTrans" cxnId="{1E71B5E1-C039-4F07-9261-3EF24905E9B6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FA6E27-5F7E-4076-AC6D-866A97740653}" type="sibTrans" cxnId="{1E71B5E1-C039-4F07-9261-3EF24905E9B6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3FD91E-FB1A-4DD0-803B-9F7D6C2D306F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Порог нуждаемости при назначении пособия на 1-первого ребенка увеличен до 2 прожиточных минимумов, увеличен срок назначения пособия – </a:t>
          </a:r>
          <a:b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до достижения ребенком 3-х лет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8B84D5-84E0-4C94-8C05-E0F94736E453}" type="parTrans" cxnId="{3AA9790B-F6F8-4494-B5EE-072682782434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595BFC-782D-4C1F-8A76-5A1D532F9A40}" type="sibTrans" cxnId="{3AA9790B-F6F8-4494-B5EE-072682782434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AD5B16-D283-4013-A245-A9F415F997C7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Расширен круг получателей социального контракта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9910C5-599F-45E5-89F2-832922D23D7E}" type="parTrans" cxnId="{ABD8CC51-DBD5-44A5-ABF4-46506BC97801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18C7BE-C107-4C18-91B7-2C4008879151}" type="sibTrans" cxnId="{ABD8CC51-DBD5-44A5-ABF4-46506BC97801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539501-7900-4E28-8758-B5BA72C8155A}">
      <dgm:prSet phldrT="[Текст]" custT="1"/>
      <dgm:spPr/>
      <dgm:t>
        <a:bodyPr/>
        <a:lstStyle/>
        <a:p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054700-83C0-4B03-8543-866037CE7EEA}" type="parTrans" cxnId="{52342719-8E4F-4A4E-89CC-1F6D5FECC8A2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A7596B-71F1-41DB-8F3D-D2CE39CDDFE1}" type="sibTrans" cxnId="{52342719-8E4F-4A4E-89CC-1F6D5FECC8A2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BAB941-CE58-4156-848B-8899F5E7AB47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Ежемесячная выплата 1000 рублей медикам, имеющим звание «Заслуженный врач РФ»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0544CF-C400-4494-B7F2-E2C624B8A649}" type="parTrans" cxnId="{6D439EA6-A5F5-4DFC-BF3D-4B19B380FBD4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C2D44E-F25E-4C5A-9592-C273E5CD4552}" type="sibTrans" cxnId="{6D439EA6-A5F5-4DFC-BF3D-4B19B380FBD4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7C537B-B881-438D-97E0-95BFFA13628C}">
      <dgm:prSet phldrT="[Текст]" phldr="1"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2AD409-6CDC-4F0D-B474-D81846729713}" type="sibTrans" cxnId="{E986C51A-D30C-4AF7-A799-D93B6CC94784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1BE781-BC81-41DC-A6A7-1709E678AB53}" type="parTrans" cxnId="{E986C51A-D30C-4AF7-A799-D93B6CC94784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EE6B60-8F7B-4D68-80A5-22FA256CCDC3}" type="pres">
      <dgm:prSet presAssocID="{CA15115D-735A-494B-B233-98520C8FEC5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132A93F-CA4D-439C-AC8B-53AEC3C65822}" type="pres">
      <dgm:prSet presAssocID="{45798D0F-4924-41D2-BF61-68C6DDA18AC1}" presName="composite" presStyleCnt="0"/>
      <dgm:spPr/>
    </dgm:pt>
    <dgm:pt modelId="{8FF8D119-F5DC-4D59-B9E3-180EECBA068C}" type="pres">
      <dgm:prSet presAssocID="{45798D0F-4924-41D2-BF61-68C6DDA18AC1}" presName="parentText" presStyleLbl="align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69BB0A-4DE7-4BF7-A893-883A2B8CD4F1}" type="pres">
      <dgm:prSet presAssocID="{45798D0F-4924-41D2-BF61-68C6DDA18AC1}" presName="descendantText" presStyleLbl="alignAcc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6704E8-EE47-4517-B73D-8A210838E258}" type="pres">
      <dgm:prSet presAssocID="{84E7E812-B319-414A-A73B-0FA85F5308E8}" presName="sp" presStyleCnt="0"/>
      <dgm:spPr/>
    </dgm:pt>
    <dgm:pt modelId="{42271D87-27CD-456B-9A17-5D3D8CAA4B89}" type="pres">
      <dgm:prSet presAssocID="{27539501-7900-4E28-8758-B5BA72C8155A}" presName="composite" presStyleCnt="0"/>
      <dgm:spPr/>
    </dgm:pt>
    <dgm:pt modelId="{932AC752-2F0B-48F0-80D7-76AA3274350C}" type="pres">
      <dgm:prSet presAssocID="{27539501-7900-4E28-8758-B5BA72C8155A}" presName="parentText" presStyleLbl="align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6BD8A7-2C30-4FAA-8941-ABD9C1A7CA36}" type="pres">
      <dgm:prSet presAssocID="{27539501-7900-4E28-8758-B5BA72C8155A}" presName="descendantText" presStyleLbl="alignAcc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74C0C0-2008-469A-9322-7ACD46035F3B}" type="pres">
      <dgm:prSet presAssocID="{04A7596B-71F1-41DB-8F3D-D2CE39CDDFE1}" presName="sp" presStyleCnt="0"/>
      <dgm:spPr/>
    </dgm:pt>
    <dgm:pt modelId="{0DD2DF83-66D8-4086-8DDD-D24A578C2F9D}" type="pres">
      <dgm:prSet presAssocID="{DF7C537B-B881-438D-97E0-95BFFA13628C}" presName="composite" presStyleCnt="0"/>
      <dgm:spPr/>
    </dgm:pt>
    <dgm:pt modelId="{0E510170-815D-42EB-B226-1B13FA693A86}" type="pres">
      <dgm:prSet presAssocID="{DF7C537B-B881-438D-97E0-95BFFA13628C}" presName="parentText" presStyleLbl="align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8ACBB9-CD17-43EB-BB86-01C3981D2386}" type="pres">
      <dgm:prSet presAssocID="{DF7C537B-B881-438D-97E0-95BFFA13628C}" presName="descendantText" presStyleLbl="alignAcc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F6AB63-D7AF-435A-BA2F-563A65DE7064}" type="pres">
      <dgm:prSet presAssocID="{162AD409-6CDC-4F0D-B474-D81846729713}" presName="sp" presStyleCnt="0"/>
      <dgm:spPr/>
    </dgm:pt>
    <dgm:pt modelId="{EC6C7F3C-AC77-4876-A315-2CF60647C237}" type="pres">
      <dgm:prSet presAssocID="{09EB5F4C-34B5-44DC-9196-407DA59F8D8B}" presName="composite" presStyleCnt="0"/>
      <dgm:spPr/>
    </dgm:pt>
    <dgm:pt modelId="{E823B246-F31F-4521-9B75-52E64B2326BF}" type="pres">
      <dgm:prSet presAssocID="{09EB5F4C-34B5-44DC-9196-407DA59F8D8B}" presName="parentText" presStyleLbl="align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084FC8-DA3B-4639-9AEB-26BAF5F2895F}" type="pres">
      <dgm:prSet presAssocID="{09EB5F4C-34B5-44DC-9196-407DA59F8D8B}" presName="descendantText" presStyleLbl="alignAcc1" presStyleIdx="3" presStyleCnt="7" custScaleY="1398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65B751-45D4-4E50-996F-FF6E0FE7AC50}" type="pres">
      <dgm:prSet presAssocID="{9C764286-6F0F-48E0-A9C6-01BC2112DB64}" presName="sp" presStyleCnt="0"/>
      <dgm:spPr/>
    </dgm:pt>
    <dgm:pt modelId="{927FD647-62CA-4753-8936-28756BEF8CC7}" type="pres">
      <dgm:prSet presAssocID="{7157C633-5659-4CDC-B918-831BBF19BD06}" presName="composite" presStyleCnt="0"/>
      <dgm:spPr/>
    </dgm:pt>
    <dgm:pt modelId="{CDA5985E-1EEF-493D-9677-BF86355820BD}" type="pres">
      <dgm:prSet presAssocID="{7157C633-5659-4CDC-B918-831BBF19BD06}" presName="parentText" presStyleLbl="align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F419BF-1E04-4A22-B03D-67EEBCACB147}" type="pres">
      <dgm:prSet presAssocID="{7157C633-5659-4CDC-B918-831BBF19BD06}" presName="descendantText" presStyleLbl="alignAcc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7CFAD3-E090-4490-907A-A8CFC27C1CCD}" type="pres">
      <dgm:prSet presAssocID="{BA865969-31BC-4682-80AC-8ED6B9081C33}" presName="sp" presStyleCnt="0"/>
      <dgm:spPr/>
    </dgm:pt>
    <dgm:pt modelId="{39CB2CFA-3D52-4B28-BC89-14A18A86EF54}" type="pres">
      <dgm:prSet presAssocID="{9AA484B3-760F-4BB1-88C9-44FEE52BA73B}" presName="composite" presStyleCnt="0"/>
      <dgm:spPr/>
    </dgm:pt>
    <dgm:pt modelId="{044E36A6-45F1-4058-9858-C144371E7364}" type="pres">
      <dgm:prSet presAssocID="{9AA484B3-760F-4BB1-88C9-44FEE52BA73B}" presName="parentText" presStyleLbl="align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C9B72B-B056-46CA-866F-F905E9078991}" type="pres">
      <dgm:prSet presAssocID="{9AA484B3-760F-4BB1-88C9-44FEE52BA73B}" presName="descendantText" presStyleLbl="alignAcc1" presStyleIdx="5" presStyleCnt="7" custScaleY="1414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853E7D-4056-4BF4-B25A-A8353D3277EE}" type="pres">
      <dgm:prSet presAssocID="{08BC34D0-C0F2-4564-8C32-21D9DE361FAD}" presName="sp" presStyleCnt="0"/>
      <dgm:spPr/>
    </dgm:pt>
    <dgm:pt modelId="{1AF37689-58DF-45E1-AE95-618D8B8415C0}" type="pres">
      <dgm:prSet presAssocID="{17B83BC7-EFCE-4D41-868A-1C65D7EBBA53}" presName="composite" presStyleCnt="0"/>
      <dgm:spPr/>
    </dgm:pt>
    <dgm:pt modelId="{A80811B7-253E-4E45-9BFD-B8D7FCEB914D}" type="pres">
      <dgm:prSet presAssocID="{17B83BC7-EFCE-4D41-868A-1C65D7EBBA53}" presName="parentText" presStyleLbl="align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5105D4-E141-4542-BE9C-64AB7011B403}" type="pres">
      <dgm:prSet presAssocID="{17B83BC7-EFCE-4D41-868A-1C65D7EBBA53}" presName="descendantText" presStyleLbl="alignAcc1" presStyleIdx="6" presStyleCnt="7" custScaleY="715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396D93D-347D-46F4-B13F-1152D00836F8}" type="presOf" srcId="{2D3FD91E-FB1A-4DD0-803B-9F7D6C2D306F}" destId="{8AC9B72B-B056-46CA-866F-F905E9078991}" srcOrd="0" destOrd="0" presId="urn:microsoft.com/office/officeart/2005/8/layout/chevron2"/>
    <dgm:cxn modelId="{FF5B8E17-80AC-4974-BDF6-563A90869979}" srcId="{45798D0F-4924-41D2-BF61-68C6DDA18AC1}" destId="{37C297B6-8286-423C-BAC3-2EB623A3C04C}" srcOrd="0" destOrd="0" parTransId="{DD2A2D21-3D7F-478A-BD54-65D3F57E3AEF}" sibTransId="{8556364D-3FDE-4097-9A02-ACFED8915595}"/>
    <dgm:cxn modelId="{47102D91-098D-4449-837C-4D4BC3CC21D7}" type="presOf" srcId="{CA15115D-735A-494B-B233-98520C8FEC5E}" destId="{22EE6B60-8F7B-4D68-80A5-22FA256CCDC3}" srcOrd="0" destOrd="0" presId="urn:microsoft.com/office/officeart/2005/8/layout/chevron2"/>
    <dgm:cxn modelId="{3074C389-1BC9-4EF1-81F1-33E6C7A87810}" type="presOf" srcId="{45798D0F-4924-41D2-BF61-68C6DDA18AC1}" destId="{8FF8D119-F5DC-4D59-B9E3-180EECBA068C}" srcOrd="0" destOrd="0" presId="urn:microsoft.com/office/officeart/2005/8/layout/chevron2"/>
    <dgm:cxn modelId="{74409FF3-8718-44A0-B871-892D4164B912}" type="presOf" srcId="{29BAB941-CE58-4156-848B-8899F5E7AB47}" destId="{DE6BD8A7-2C30-4FAA-8941-ABD9C1A7CA36}" srcOrd="0" destOrd="0" presId="urn:microsoft.com/office/officeart/2005/8/layout/chevron2"/>
    <dgm:cxn modelId="{181980C2-744D-437E-B6EB-803196E91896}" type="presOf" srcId="{DF7C537B-B881-438D-97E0-95BFFA13628C}" destId="{0E510170-815D-42EB-B226-1B13FA693A86}" srcOrd="0" destOrd="0" presId="urn:microsoft.com/office/officeart/2005/8/layout/chevron2"/>
    <dgm:cxn modelId="{3AA9790B-F6F8-4494-B5EE-072682782434}" srcId="{9AA484B3-760F-4BB1-88C9-44FEE52BA73B}" destId="{2D3FD91E-FB1A-4DD0-803B-9F7D6C2D306F}" srcOrd="0" destOrd="0" parTransId="{C58B84D5-84E0-4C94-8C05-E0F94736E453}" sibTransId="{ED595BFC-782D-4C1F-8A76-5A1D532F9A40}"/>
    <dgm:cxn modelId="{CE4FB82F-5DA2-4E82-989C-BBB63CB32AD1}" type="presOf" srcId="{27539501-7900-4E28-8758-B5BA72C8155A}" destId="{932AC752-2F0B-48F0-80D7-76AA3274350C}" srcOrd="0" destOrd="0" presId="urn:microsoft.com/office/officeart/2005/8/layout/chevron2"/>
    <dgm:cxn modelId="{62B7B375-7863-4576-A1EF-69C87601784C}" srcId="{CA15115D-735A-494B-B233-98520C8FEC5E}" destId="{9AA484B3-760F-4BB1-88C9-44FEE52BA73B}" srcOrd="5" destOrd="0" parTransId="{C6F3A43D-8565-4A6E-B994-E86F80F95E04}" sibTransId="{08BC34D0-C0F2-4564-8C32-21D9DE361FAD}"/>
    <dgm:cxn modelId="{1E71B5E1-C039-4F07-9261-3EF24905E9B6}" srcId="{CA15115D-735A-494B-B233-98520C8FEC5E}" destId="{17B83BC7-EFCE-4D41-868A-1C65D7EBBA53}" srcOrd="6" destOrd="0" parTransId="{3C472C0B-B2CB-4D19-8B5B-FC671FA35661}" sibTransId="{F7FA6E27-5F7E-4076-AC6D-866A97740653}"/>
    <dgm:cxn modelId="{37E4BCA6-05B7-4702-A931-EC7E9506E3D0}" type="presOf" srcId="{362AA7E8-6DFD-4E32-9FED-A2CB67D02179}" destId="{F1084FC8-DA3B-4639-9AEB-26BAF5F2895F}" srcOrd="0" destOrd="0" presId="urn:microsoft.com/office/officeart/2005/8/layout/chevron2"/>
    <dgm:cxn modelId="{C358B56A-16DB-4EC8-9BF5-28D459503F5B}" type="presOf" srcId="{9AA484B3-760F-4BB1-88C9-44FEE52BA73B}" destId="{044E36A6-45F1-4058-9858-C144371E7364}" srcOrd="0" destOrd="0" presId="urn:microsoft.com/office/officeart/2005/8/layout/chevron2"/>
    <dgm:cxn modelId="{64D108FC-0B3C-4746-B3C7-D9EF49ADB9F0}" srcId="{CA15115D-735A-494B-B233-98520C8FEC5E}" destId="{45798D0F-4924-41D2-BF61-68C6DDA18AC1}" srcOrd="0" destOrd="0" parTransId="{A903656D-9648-4B85-98B6-3B627167742F}" sibTransId="{84E7E812-B319-414A-A73B-0FA85F5308E8}"/>
    <dgm:cxn modelId="{70768EF0-6E61-433C-82B2-FDF2DCD870F3}" type="presOf" srcId="{09EB5F4C-34B5-44DC-9196-407DA59F8D8B}" destId="{E823B246-F31F-4521-9B75-52E64B2326BF}" srcOrd="0" destOrd="0" presId="urn:microsoft.com/office/officeart/2005/8/layout/chevron2"/>
    <dgm:cxn modelId="{B6480C4C-939D-481C-BD98-1BB6C7CF2851}" srcId="{DF7C537B-B881-438D-97E0-95BFFA13628C}" destId="{A7E0258F-7ABA-4FAF-8860-FFF8E1BEE385}" srcOrd="0" destOrd="0" parTransId="{0A9DE665-5915-4EB0-9EC2-5EFCC6C86A85}" sibTransId="{8FA0F657-EF7F-4BA5-9F34-7D403344EFBF}"/>
    <dgm:cxn modelId="{6AC5A614-97A1-4972-B08F-56F3846C3668}" type="presOf" srcId="{A7E0258F-7ABA-4FAF-8860-FFF8E1BEE385}" destId="{358ACBB9-CD17-43EB-BB86-01C3981D2386}" srcOrd="0" destOrd="0" presId="urn:microsoft.com/office/officeart/2005/8/layout/chevron2"/>
    <dgm:cxn modelId="{B39E69F6-46C3-477D-8B1C-2DFB9753EADA}" type="presOf" srcId="{17B83BC7-EFCE-4D41-868A-1C65D7EBBA53}" destId="{A80811B7-253E-4E45-9BFD-B8D7FCEB914D}" srcOrd="0" destOrd="0" presId="urn:microsoft.com/office/officeart/2005/8/layout/chevron2"/>
    <dgm:cxn modelId="{6A2E8515-A426-4636-98FE-F3923233AA8F}" srcId="{CA15115D-735A-494B-B233-98520C8FEC5E}" destId="{7157C633-5659-4CDC-B918-831BBF19BD06}" srcOrd="4" destOrd="0" parTransId="{15681020-24E2-42F6-A356-EC50AED32E28}" sibTransId="{BA865969-31BC-4682-80AC-8ED6B9081C33}"/>
    <dgm:cxn modelId="{6726E69E-9950-44EF-936D-854D6A3DAFFB}" srcId="{09EB5F4C-34B5-44DC-9196-407DA59F8D8B}" destId="{362AA7E8-6DFD-4E32-9FED-A2CB67D02179}" srcOrd="0" destOrd="0" parTransId="{3B5B9A5E-9C79-4366-BBD4-308A7E265891}" sibTransId="{DA38EB80-400F-4761-A704-99CE5D30B9F9}"/>
    <dgm:cxn modelId="{E986C51A-D30C-4AF7-A799-D93B6CC94784}" srcId="{CA15115D-735A-494B-B233-98520C8FEC5E}" destId="{DF7C537B-B881-438D-97E0-95BFFA13628C}" srcOrd="2" destOrd="0" parTransId="{311BE781-BC81-41DC-A6A7-1709E678AB53}" sibTransId="{162AD409-6CDC-4F0D-B474-D81846729713}"/>
    <dgm:cxn modelId="{82C1FEDC-777B-4B6A-A6D5-28F5C22310D0}" srcId="{7157C633-5659-4CDC-B918-831BBF19BD06}" destId="{D8931BB5-1CCC-40A7-9C6A-99C142DB7EE1}" srcOrd="0" destOrd="0" parTransId="{18636F64-9AA9-4865-AB9F-B1863FAE4A4F}" sibTransId="{961F2DBE-3342-460C-8C82-F7F8A51EAA7F}"/>
    <dgm:cxn modelId="{52342719-8E4F-4A4E-89CC-1F6D5FECC8A2}" srcId="{CA15115D-735A-494B-B233-98520C8FEC5E}" destId="{27539501-7900-4E28-8758-B5BA72C8155A}" srcOrd="1" destOrd="0" parTransId="{18054700-83C0-4B03-8543-866037CE7EEA}" sibTransId="{04A7596B-71F1-41DB-8F3D-D2CE39CDDFE1}"/>
    <dgm:cxn modelId="{59567523-2933-4DFA-9F78-3BC767F36AA5}" type="presOf" srcId="{D8931BB5-1CCC-40A7-9C6A-99C142DB7EE1}" destId="{57F419BF-1E04-4A22-B03D-67EEBCACB147}" srcOrd="0" destOrd="0" presId="urn:microsoft.com/office/officeart/2005/8/layout/chevron2"/>
    <dgm:cxn modelId="{BF6BDC3F-77D1-42CA-866F-ACF49B2BD907}" type="presOf" srcId="{BDAD5B16-D283-4013-A245-A9F415F997C7}" destId="{925105D4-E141-4542-BE9C-64AB7011B403}" srcOrd="0" destOrd="0" presId="urn:microsoft.com/office/officeart/2005/8/layout/chevron2"/>
    <dgm:cxn modelId="{59BA6831-0F75-4973-B9E1-3157A8865129}" type="presOf" srcId="{37C297B6-8286-423C-BAC3-2EB623A3C04C}" destId="{BB69BB0A-4DE7-4BF7-A893-883A2B8CD4F1}" srcOrd="0" destOrd="0" presId="urn:microsoft.com/office/officeart/2005/8/layout/chevron2"/>
    <dgm:cxn modelId="{ABD8CC51-DBD5-44A5-ABF4-46506BC97801}" srcId="{17B83BC7-EFCE-4D41-868A-1C65D7EBBA53}" destId="{BDAD5B16-D283-4013-A245-A9F415F997C7}" srcOrd="0" destOrd="0" parTransId="{7C9910C5-599F-45E5-89F2-832922D23D7E}" sibTransId="{F218C7BE-C107-4C18-91B7-2C4008879151}"/>
    <dgm:cxn modelId="{97EF0391-218F-4A13-B151-8670DD81A173}" srcId="{CA15115D-735A-494B-B233-98520C8FEC5E}" destId="{09EB5F4C-34B5-44DC-9196-407DA59F8D8B}" srcOrd="3" destOrd="0" parTransId="{632B0380-A111-4C1B-8809-BD46799A61FA}" sibTransId="{9C764286-6F0F-48E0-A9C6-01BC2112DB64}"/>
    <dgm:cxn modelId="{20F60DBB-47FD-444F-86FB-A42EFB087B0A}" type="presOf" srcId="{7157C633-5659-4CDC-B918-831BBF19BD06}" destId="{CDA5985E-1EEF-493D-9677-BF86355820BD}" srcOrd="0" destOrd="0" presId="urn:microsoft.com/office/officeart/2005/8/layout/chevron2"/>
    <dgm:cxn modelId="{6D439EA6-A5F5-4DFC-BF3D-4B19B380FBD4}" srcId="{27539501-7900-4E28-8758-B5BA72C8155A}" destId="{29BAB941-CE58-4156-848B-8899F5E7AB47}" srcOrd="0" destOrd="0" parTransId="{710544CF-C400-4494-B7F2-E2C624B8A649}" sibTransId="{95C2D44E-F25E-4C5A-9592-C273E5CD4552}"/>
    <dgm:cxn modelId="{A332FB8E-3856-4704-8E14-2ADCC7788A28}" type="presParOf" srcId="{22EE6B60-8F7B-4D68-80A5-22FA256CCDC3}" destId="{0132A93F-CA4D-439C-AC8B-53AEC3C65822}" srcOrd="0" destOrd="0" presId="urn:microsoft.com/office/officeart/2005/8/layout/chevron2"/>
    <dgm:cxn modelId="{B3C04ED9-DF5F-440F-8CF9-6A9540977F83}" type="presParOf" srcId="{0132A93F-CA4D-439C-AC8B-53AEC3C65822}" destId="{8FF8D119-F5DC-4D59-B9E3-180EECBA068C}" srcOrd="0" destOrd="0" presId="urn:microsoft.com/office/officeart/2005/8/layout/chevron2"/>
    <dgm:cxn modelId="{E3776588-2C65-4D64-9A44-CB9A3FC45511}" type="presParOf" srcId="{0132A93F-CA4D-439C-AC8B-53AEC3C65822}" destId="{BB69BB0A-4DE7-4BF7-A893-883A2B8CD4F1}" srcOrd="1" destOrd="0" presId="urn:microsoft.com/office/officeart/2005/8/layout/chevron2"/>
    <dgm:cxn modelId="{E1302B9D-13B2-4C73-ABA1-B87236396A70}" type="presParOf" srcId="{22EE6B60-8F7B-4D68-80A5-22FA256CCDC3}" destId="{6F6704E8-EE47-4517-B73D-8A210838E258}" srcOrd="1" destOrd="0" presId="urn:microsoft.com/office/officeart/2005/8/layout/chevron2"/>
    <dgm:cxn modelId="{1013C9DA-58A0-4CD1-BD12-59B751870296}" type="presParOf" srcId="{22EE6B60-8F7B-4D68-80A5-22FA256CCDC3}" destId="{42271D87-27CD-456B-9A17-5D3D8CAA4B89}" srcOrd="2" destOrd="0" presId="urn:microsoft.com/office/officeart/2005/8/layout/chevron2"/>
    <dgm:cxn modelId="{E094C9D0-E413-4FBA-90C0-F3B145207969}" type="presParOf" srcId="{42271D87-27CD-456B-9A17-5D3D8CAA4B89}" destId="{932AC752-2F0B-48F0-80D7-76AA3274350C}" srcOrd="0" destOrd="0" presId="urn:microsoft.com/office/officeart/2005/8/layout/chevron2"/>
    <dgm:cxn modelId="{09A09123-B18C-42FB-8939-D338011599D5}" type="presParOf" srcId="{42271D87-27CD-456B-9A17-5D3D8CAA4B89}" destId="{DE6BD8A7-2C30-4FAA-8941-ABD9C1A7CA36}" srcOrd="1" destOrd="0" presId="urn:microsoft.com/office/officeart/2005/8/layout/chevron2"/>
    <dgm:cxn modelId="{8CDA52D1-E473-4BA3-88A2-15A049943F83}" type="presParOf" srcId="{22EE6B60-8F7B-4D68-80A5-22FA256CCDC3}" destId="{CC74C0C0-2008-469A-9322-7ACD46035F3B}" srcOrd="3" destOrd="0" presId="urn:microsoft.com/office/officeart/2005/8/layout/chevron2"/>
    <dgm:cxn modelId="{44F240C0-3C50-4BA0-93AD-F7ED2DB6BE9D}" type="presParOf" srcId="{22EE6B60-8F7B-4D68-80A5-22FA256CCDC3}" destId="{0DD2DF83-66D8-4086-8DDD-D24A578C2F9D}" srcOrd="4" destOrd="0" presId="urn:microsoft.com/office/officeart/2005/8/layout/chevron2"/>
    <dgm:cxn modelId="{8968365C-6875-4427-8294-E5748E09754E}" type="presParOf" srcId="{0DD2DF83-66D8-4086-8DDD-D24A578C2F9D}" destId="{0E510170-815D-42EB-B226-1B13FA693A86}" srcOrd="0" destOrd="0" presId="urn:microsoft.com/office/officeart/2005/8/layout/chevron2"/>
    <dgm:cxn modelId="{210B47FA-926C-4AD3-BED7-AB6BAD90B9F3}" type="presParOf" srcId="{0DD2DF83-66D8-4086-8DDD-D24A578C2F9D}" destId="{358ACBB9-CD17-43EB-BB86-01C3981D2386}" srcOrd="1" destOrd="0" presId="urn:microsoft.com/office/officeart/2005/8/layout/chevron2"/>
    <dgm:cxn modelId="{3B8E91E9-105A-4E9A-A1E6-497AD16C713B}" type="presParOf" srcId="{22EE6B60-8F7B-4D68-80A5-22FA256CCDC3}" destId="{68F6AB63-D7AF-435A-BA2F-563A65DE7064}" srcOrd="5" destOrd="0" presId="urn:microsoft.com/office/officeart/2005/8/layout/chevron2"/>
    <dgm:cxn modelId="{AB1DD57A-E3B6-4B29-A23B-70FAC18CF333}" type="presParOf" srcId="{22EE6B60-8F7B-4D68-80A5-22FA256CCDC3}" destId="{EC6C7F3C-AC77-4876-A315-2CF60647C237}" srcOrd="6" destOrd="0" presId="urn:microsoft.com/office/officeart/2005/8/layout/chevron2"/>
    <dgm:cxn modelId="{F8C83AC6-94CA-42E3-94A7-7C6D4F6B5093}" type="presParOf" srcId="{EC6C7F3C-AC77-4876-A315-2CF60647C237}" destId="{E823B246-F31F-4521-9B75-52E64B2326BF}" srcOrd="0" destOrd="0" presId="urn:microsoft.com/office/officeart/2005/8/layout/chevron2"/>
    <dgm:cxn modelId="{CEDC417C-855A-451A-86AF-54485D2F78D8}" type="presParOf" srcId="{EC6C7F3C-AC77-4876-A315-2CF60647C237}" destId="{F1084FC8-DA3B-4639-9AEB-26BAF5F2895F}" srcOrd="1" destOrd="0" presId="urn:microsoft.com/office/officeart/2005/8/layout/chevron2"/>
    <dgm:cxn modelId="{4D447F38-6D57-4AB7-8DCD-E795AD48B114}" type="presParOf" srcId="{22EE6B60-8F7B-4D68-80A5-22FA256CCDC3}" destId="{8165B751-45D4-4E50-996F-FF6E0FE7AC50}" srcOrd="7" destOrd="0" presId="urn:microsoft.com/office/officeart/2005/8/layout/chevron2"/>
    <dgm:cxn modelId="{1BBB9BFF-783E-48E7-B701-7062889D09DC}" type="presParOf" srcId="{22EE6B60-8F7B-4D68-80A5-22FA256CCDC3}" destId="{927FD647-62CA-4753-8936-28756BEF8CC7}" srcOrd="8" destOrd="0" presId="urn:microsoft.com/office/officeart/2005/8/layout/chevron2"/>
    <dgm:cxn modelId="{29AF9007-055A-4606-BC95-6F08B0AD1411}" type="presParOf" srcId="{927FD647-62CA-4753-8936-28756BEF8CC7}" destId="{CDA5985E-1EEF-493D-9677-BF86355820BD}" srcOrd="0" destOrd="0" presId="urn:microsoft.com/office/officeart/2005/8/layout/chevron2"/>
    <dgm:cxn modelId="{14688CCA-9354-4AEA-8EDF-390D7390AB6C}" type="presParOf" srcId="{927FD647-62CA-4753-8936-28756BEF8CC7}" destId="{57F419BF-1E04-4A22-B03D-67EEBCACB147}" srcOrd="1" destOrd="0" presId="urn:microsoft.com/office/officeart/2005/8/layout/chevron2"/>
    <dgm:cxn modelId="{F739BB29-FD86-48B3-998A-497ACA78B19D}" type="presParOf" srcId="{22EE6B60-8F7B-4D68-80A5-22FA256CCDC3}" destId="{0D7CFAD3-E090-4490-907A-A8CFC27C1CCD}" srcOrd="9" destOrd="0" presId="urn:microsoft.com/office/officeart/2005/8/layout/chevron2"/>
    <dgm:cxn modelId="{0E756CC8-3DE0-4AF1-A080-71B065FEDA33}" type="presParOf" srcId="{22EE6B60-8F7B-4D68-80A5-22FA256CCDC3}" destId="{39CB2CFA-3D52-4B28-BC89-14A18A86EF54}" srcOrd="10" destOrd="0" presId="urn:microsoft.com/office/officeart/2005/8/layout/chevron2"/>
    <dgm:cxn modelId="{408CA657-21A4-4824-B018-DB28B2DC3B38}" type="presParOf" srcId="{39CB2CFA-3D52-4B28-BC89-14A18A86EF54}" destId="{044E36A6-45F1-4058-9858-C144371E7364}" srcOrd="0" destOrd="0" presId="urn:microsoft.com/office/officeart/2005/8/layout/chevron2"/>
    <dgm:cxn modelId="{65D40674-D815-4ABE-9F20-AFEC6F387CA1}" type="presParOf" srcId="{39CB2CFA-3D52-4B28-BC89-14A18A86EF54}" destId="{8AC9B72B-B056-46CA-866F-F905E9078991}" srcOrd="1" destOrd="0" presId="urn:microsoft.com/office/officeart/2005/8/layout/chevron2"/>
    <dgm:cxn modelId="{15E781A2-CAE3-4DBC-BFA2-AD495D4E0362}" type="presParOf" srcId="{22EE6B60-8F7B-4D68-80A5-22FA256CCDC3}" destId="{36853E7D-4056-4BF4-B25A-A8353D3277EE}" srcOrd="11" destOrd="0" presId="urn:microsoft.com/office/officeart/2005/8/layout/chevron2"/>
    <dgm:cxn modelId="{D292C96D-C150-4A05-823C-8A798A3325DF}" type="presParOf" srcId="{22EE6B60-8F7B-4D68-80A5-22FA256CCDC3}" destId="{1AF37689-58DF-45E1-AE95-618D8B8415C0}" srcOrd="12" destOrd="0" presId="urn:microsoft.com/office/officeart/2005/8/layout/chevron2"/>
    <dgm:cxn modelId="{F1F5469A-1C1F-424B-898A-6448C9B29773}" type="presParOf" srcId="{1AF37689-58DF-45E1-AE95-618D8B8415C0}" destId="{A80811B7-253E-4E45-9BFD-B8D7FCEB914D}" srcOrd="0" destOrd="0" presId="urn:microsoft.com/office/officeart/2005/8/layout/chevron2"/>
    <dgm:cxn modelId="{CB2EAC0A-3210-447B-A14D-3F82BAA96CAD}" type="presParOf" srcId="{1AF37689-58DF-45E1-AE95-618D8B8415C0}" destId="{925105D4-E141-4542-BE9C-64AB7011B40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1A7A5DD-55E3-44B3-BF29-C3D68865382C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D487A47-A2A9-44CE-8170-7B1B1A07451D}">
      <dgm:prSet phldrT="[Текст]" phldr="1"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39FB87-0D1B-4F32-BBFA-29F316891CA2}" type="parTrans" cxnId="{53975DFC-D884-40CF-930B-0F052D657F8C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5640EF-EF1A-49B5-BCA0-5BCED915A919}" type="sibTrans" cxnId="{53975DFC-D884-40CF-930B-0F052D657F8C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13ED8F-FB59-4E17-9496-C63AF65F33CE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Сокращение на 7,4% числа впервые выявленных детей, оставшихся без попечения родителей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91F112-C12B-40AC-9C06-14FC320D0CB4}" type="parTrans" cxnId="{A9A9A08A-8FE6-4450-96B4-53E3112C69A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C7B284-B6B0-4264-810D-C0AF63FD3B98}" type="sibTrans" cxnId="{A9A9A08A-8FE6-4450-96B4-53E3112C69A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1A92C0-46BE-4022-8F02-666A161F086E}">
      <dgm:prSet phldrT="[Текст]" phldr="1"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33633A-39C7-427C-8277-30952BEB5ADD}" type="parTrans" cxnId="{F4F4EC75-22C5-4953-8027-ECDAA33B192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7528E1-A578-48C7-AA6A-E22DCC758184}" type="sibTrans" cxnId="{F4F4EC75-22C5-4953-8027-ECDAA33B192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0C83E3-339D-40A8-8E43-CB7CB367D26C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Сокращение на 22 % числа детей, оставленных матерями при рождении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38A78C-CECB-4CC3-939D-CC9493A290FB}" type="parTrans" cxnId="{9EC514AE-4A95-4B07-9D39-D09E8EC880E2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ECA1E4-F6A0-4848-A3A6-23DA0A50CBCA}" type="sibTrans" cxnId="{9EC514AE-4A95-4B07-9D39-D09E8EC880E2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CEFC77-AC3F-45DF-969F-CFE5A9AE19A1}">
      <dgm:prSet phldrT="[Текст]" phldr="1" custT="1"/>
      <dgm:spPr/>
      <dgm:t>
        <a:bodyPr/>
        <a:lstStyle/>
        <a:p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E396DC-6D8F-4BFB-B665-58362C1F9711}" type="parTrans" cxnId="{0E0AB2BE-2B12-4B77-90CA-44E3F5B5187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96F5E1-9B89-448E-95A3-6E72B8AAA574}" type="sibTrans" cxnId="{0E0AB2BE-2B12-4B77-90CA-44E3F5B5187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34EC46-786B-41B4-8192-4444946725BC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Сокращение на 6,7% численности родителей, лишенных родительских прав 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27DF35-21D1-4267-ACC9-001F7C9701E8}" type="parTrans" cxnId="{8D93FBF1-0CC3-4A4C-82B5-6574309048D6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A5E911-2AE2-49BF-B38C-CDB75C1960CC}" type="sibTrans" cxnId="{8D93FBF1-0CC3-4A4C-82B5-6574309048D6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54FDA5-0892-4DB8-B88E-AFD59327EA26}">
      <dgm:prSet custT="1"/>
      <dgm:spPr/>
      <dgm:t>
        <a:bodyPr/>
        <a:lstStyle/>
        <a:p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348A3C-D54F-4FDC-BC55-B986F51B5257}" type="parTrans" cxnId="{A95C2E07-9BCB-4BDA-9B45-745F04A81470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81A0DE-2B77-48AE-8A24-302359F936AC}" type="sibTrans" cxnId="{A95C2E07-9BCB-4BDA-9B45-745F04A81470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536736-D5E6-48D6-A2F1-C3A3B1937ABA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Увеличилось на 20 % число замещающих семей, находящихся на социальном сопровождении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B6417D-134A-4557-87CB-C045966B3CB5}" type="parTrans" cxnId="{0EEBD2F2-585C-444E-9244-CEC51A70E1C1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992971-3CD8-4DF5-B9C6-721CF958541C}" type="sibTrans" cxnId="{0EEBD2F2-585C-444E-9244-CEC51A70E1C1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7B6489-74E5-4C9F-AC7D-1FE3E5BB03DA}" type="pres">
      <dgm:prSet presAssocID="{31A7A5DD-55E3-44B3-BF29-C3D68865382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566E447-B023-4A3F-AE04-5F3A7299C60C}" type="pres">
      <dgm:prSet presAssocID="{4D487A47-A2A9-44CE-8170-7B1B1A07451D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B2A161-A380-42EA-A594-B9E37C058722}" type="pres">
      <dgm:prSet presAssocID="{4D487A47-A2A9-44CE-8170-7B1B1A07451D}" presName="childTex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ABD20A-BA9D-4B3E-999B-3B395C0C0892}" type="pres">
      <dgm:prSet presAssocID="{4F1A92C0-46BE-4022-8F02-666A161F086E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D414D4-4005-4A76-B8E4-8D9A0C7F9C27}" type="pres">
      <dgm:prSet presAssocID="{4F1A92C0-46BE-4022-8F02-666A161F086E}" presName="childTex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177881-4632-4C79-8E33-E53302436718}" type="pres">
      <dgm:prSet presAssocID="{77CEFC77-AC3F-45DF-969F-CFE5A9AE19A1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D2AA9B-381C-401C-AAD4-70296A23284E}" type="pres">
      <dgm:prSet presAssocID="{77CEFC77-AC3F-45DF-969F-CFE5A9AE19A1}" presName="childTex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099A2F-075D-4614-BE76-80F0261E7061}" type="pres">
      <dgm:prSet presAssocID="{7954FDA5-0892-4DB8-B88E-AFD59327EA26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3BF71A-137E-43E5-855B-3978548848E6}" type="pres">
      <dgm:prSet presAssocID="{7954FDA5-0892-4DB8-B88E-AFD59327EA26}" presName="childTex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EC514AE-4A95-4B07-9D39-D09E8EC880E2}" srcId="{4F1A92C0-46BE-4022-8F02-666A161F086E}" destId="{1A0C83E3-339D-40A8-8E43-CB7CB367D26C}" srcOrd="0" destOrd="0" parTransId="{A938A78C-CECB-4CC3-939D-CC9493A290FB}" sibTransId="{CAECA1E4-F6A0-4848-A3A6-23DA0A50CBCA}"/>
    <dgm:cxn modelId="{F4F4EC75-22C5-4953-8027-ECDAA33B1923}" srcId="{31A7A5DD-55E3-44B3-BF29-C3D68865382C}" destId="{4F1A92C0-46BE-4022-8F02-666A161F086E}" srcOrd="1" destOrd="0" parTransId="{0333633A-39C7-427C-8277-30952BEB5ADD}" sibTransId="{FE7528E1-A578-48C7-AA6A-E22DCC758184}"/>
    <dgm:cxn modelId="{A9A9A08A-8FE6-4450-96B4-53E3112C69A3}" srcId="{4D487A47-A2A9-44CE-8170-7B1B1A07451D}" destId="{A213ED8F-FB59-4E17-9496-C63AF65F33CE}" srcOrd="0" destOrd="0" parTransId="{BC91F112-C12B-40AC-9C06-14FC320D0CB4}" sibTransId="{00C7B284-B6B0-4264-810D-C0AF63FD3B98}"/>
    <dgm:cxn modelId="{6858AF67-B8D0-45AC-9F99-FC006AD4B030}" type="presOf" srcId="{1A0C83E3-339D-40A8-8E43-CB7CB367D26C}" destId="{5DD414D4-4005-4A76-B8E4-8D9A0C7F9C27}" srcOrd="0" destOrd="0" presId="urn:microsoft.com/office/officeart/2005/8/layout/vList2"/>
    <dgm:cxn modelId="{0EEBD2F2-585C-444E-9244-CEC51A70E1C1}" srcId="{7954FDA5-0892-4DB8-B88E-AFD59327EA26}" destId="{74536736-D5E6-48D6-A2F1-C3A3B1937ABA}" srcOrd="0" destOrd="0" parTransId="{E9B6417D-134A-4557-87CB-C045966B3CB5}" sibTransId="{56992971-3CD8-4DF5-B9C6-721CF958541C}"/>
    <dgm:cxn modelId="{53975DFC-D884-40CF-930B-0F052D657F8C}" srcId="{31A7A5DD-55E3-44B3-BF29-C3D68865382C}" destId="{4D487A47-A2A9-44CE-8170-7B1B1A07451D}" srcOrd="0" destOrd="0" parTransId="{3A39FB87-0D1B-4F32-BBFA-29F316891CA2}" sibTransId="{055640EF-EF1A-49B5-BCA0-5BCED915A919}"/>
    <dgm:cxn modelId="{A95C2E07-9BCB-4BDA-9B45-745F04A81470}" srcId="{31A7A5DD-55E3-44B3-BF29-C3D68865382C}" destId="{7954FDA5-0892-4DB8-B88E-AFD59327EA26}" srcOrd="3" destOrd="0" parTransId="{96348A3C-D54F-4FDC-BC55-B986F51B5257}" sibTransId="{9281A0DE-2B77-48AE-8A24-302359F936AC}"/>
    <dgm:cxn modelId="{3B6197B8-21CB-4E27-A3A9-6C8B9F6F9114}" type="presOf" srcId="{A213ED8F-FB59-4E17-9496-C63AF65F33CE}" destId="{8BB2A161-A380-42EA-A594-B9E37C058722}" srcOrd="0" destOrd="0" presId="urn:microsoft.com/office/officeart/2005/8/layout/vList2"/>
    <dgm:cxn modelId="{8D93FBF1-0CC3-4A4C-82B5-6574309048D6}" srcId="{77CEFC77-AC3F-45DF-969F-CFE5A9AE19A1}" destId="{4234EC46-786B-41B4-8192-4444946725BC}" srcOrd="0" destOrd="0" parTransId="{0227DF35-21D1-4267-ACC9-001F7C9701E8}" sibTransId="{8DA5E911-2AE2-49BF-B38C-CDB75C1960CC}"/>
    <dgm:cxn modelId="{B5A29E3A-433F-47D7-998B-28A214F9F787}" type="presOf" srcId="{4F1A92C0-46BE-4022-8F02-666A161F086E}" destId="{14ABD20A-BA9D-4B3E-999B-3B395C0C0892}" srcOrd="0" destOrd="0" presId="urn:microsoft.com/office/officeart/2005/8/layout/vList2"/>
    <dgm:cxn modelId="{1EFAAC77-6245-44A1-B142-A1768F68A708}" type="presOf" srcId="{74536736-D5E6-48D6-A2F1-C3A3B1937ABA}" destId="{793BF71A-137E-43E5-855B-3978548848E6}" srcOrd="0" destOrd="0" presId="urn:microsoft.com/office/officeart/2005/8/layout/vList2"/>
    <dgm:cxn modelId="{6291ED0A-282F-435F-AAFF-D6EF4EC60C28}" type="presOf" srcId="{31A7A5DD-55E3-44B3-BF29-C3D68865382C}" destId="{9E7B6489-74E5-4C9F-AC7D-1FE3E5BB03DA}" srcOrd="0" destOrd="0" presId="urn:microsoft.com/office/officeart/2005/8/layout/vList2"/>
    <dgm:cxn modelId="{0E0AB2BE-2B12-4B77-90CA-44E3F5B51875}" srcId="{31A7A5DD-55E3-44B3-BF29-C3D68865382C}" destId="{77CEFC77-AC3F-45DF-969F-CFE5A9AE19A1}" srcOrd="2" destOrd="0" parTransId="{5EE396DC-6D8F-4BFB-B665-58362C1F9711}" sibTransId="{F496F5E1-9B89-448E-95A3-6E72B8AAA574}"/>
    <dgm:cxn modelId="{3706451C-AE7A-48E8-9B13-0B1BAF251466}" type="presOf" srcId="{4234EC46-786B-41B4-8192-4444946725BC}" destId="{A5D2AA9B-381C-401C-AAD4-70296A23284E}" srcOrd="0" destOrd="0" presId="urn:microsoft.com/office/officeart/2005/8/layout/vList2"/>
    <dgm:cxn modelId="{49F9BE02-9FDE-4012-B775-6BFF0C8753C8}" type="presOf" srcId="{7954FDA5-0892-4DB8-B88E-AFD59327EA26}" destId="{2F099A2F-075D-4614-BE76-80F0261E7061}" srcOrd="0" destOrd="0" presId="urn:microsoft.com/office/officeart/2005/8/layout/vList2"/>
    <dgm:cxn modelId="{72527D8A-9ABF-42F5-A74B-0E181BBC01C7}" type="presOf" srcId="{77CEFC77-AC3F-45DF-969F-CFE5A9AE19A1}" destId="{83177881-4632-4C79-8E33-E53302436718}" srcOrd="0" destOrd="0" presId="urn:microsoft.com/office/officeart/2005/8/layout/vList2"/>
    <dgm:cxn modelId="{25F28414-7503-48B9-B001-02619F6927F0}" type="presOf" srcId="{4D487A47-A2A9-44CE-8170-7B1B1A07451D}" destId="{0566E447-B023-4A3F-AE04-5F3A7299C60C}" srcOrd="0" destOrd="0" presId="urn:microsoft.com/office/officeart/2005/8/layout/vList2"/>
    <dgm:cxn modelId="{EC7CAAD3-EC2E-421F-A10E-1609FC58C172}" type="presParOf" srcId="{9E7B6489-74E5-4C9F-AC7D-1FE3E5BB03DA}" destId="{0566E447-B023-4A3F-AE04-5F3A7299C60C}" srcOrd="0" destOrd="0" presId="urn:microsoft.com/office/officeart/2005/8/layout/vList2"/>
    <dgm:cxn modelId="{9AD5C986-5C86-46FD-818E-FA4EF22193C0}" type="presParOf" srcId="{9E7B6489-74E5-4C9F-AC7D-1FE3E5BB03DA}" destId="{8BB2A161-A380-42EA-A594-B9E37C058722}" srcOrd="1" destOrd="0" presId="urn:microsoft.com/office/officeart/2005/8/layout/vList2"/>
    <dgm:cxn modelId="{81F08208-539C-4958-9935-7024901FB711}" type="presParOf" srcId="{9E7B6489-74E5-4C9F-AC7D-1FE3E5BB03DA}" destId="{14ABD20A-BA9D-4B3E-999B-3B395C0C0892}" srcOrd="2" destOrd="0" presId="urn:microsoft.com/office/officeart/2005/8/layout/vList2"/>
    <dgm:cxn modelId="{C891146D-6B5D-4A7C-BAC3-FC7927223874}" type="presParOf" srcId="{9E7B6489-74E5-4C9F-AC7D-1FE3E5BB03DA}" destId="{5DD414D4-4005-4A76-B8E4-8D9A0C7F9C27}" srcOrd="3" destOrd="0" presId="urn:microsoft.com/office/officeart/2005/8/layout/vList2"/>
    <dgm:cxn modelId="{9C4345C6-7253-4CC8-A519-1D04D837D53A}" type="presParOf" srcId="{9E7B6489-74E5-4C9F-AC7D-1FE3E5BB03DA}" destId="{83177881-4632-4C79-8E33-E53302436718}" srcOrd="4" destOrd="0" presId="urn:microsoft.com/office/officeart/2005/8/layout/vList2"/>
    <dgm:cxn modelId="{A39BFE68-529B-4FF8-84B2-020F3120FD52}" type="presParOf" srcId="{9E7B6489-74E5-4C9F-AC7D-1FE3E5BB03DA}" destId="{A5D2AA9B-381C-401C-AAD4-70296A23284E}" srcOrd="5" destOrd="0" presId="urn:microsoft.com/office/officeart/2005/8/layout/vList2"/>
    <dgm:cxn modelId="{950EC22A-B8E2-4AB9-9AB0-C1DA3FCB2926}" type="presParOf" srcId="{9E7B6489-74E5-4C9F-AC7D-1FE3E5BB03DA}" destId="{2F099A2F-075D-4614-BE76-80F0261E7061}" srcOrd="6" destOrd="0" presId="urn:microsoft.com/office/officeart/2005/8/layout/vList2"/>
    <dgm:cxn modelId="{EE82A922-74AC-4662-A594-D8AE7A5C086E}" type="presParOf" srcId="{9E7B6489-74E5-4C9F-AC7D-1FE3E5BB03DA}" destId="{793BF71A-137E-43E5-855B-3978548848E6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6EDD48D-B0B5-4E36-83A5-F9FD59D1866C}" type="doc">
      <dgm:prSet loTypeId="urn:microsoft.com/office/officeart/2005/8/layout/vList2" loCatId="list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44628FF0-3D64-4949-8763-605DF746136A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Доля доступных приоритетных объектов – 70 %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2698CF-E7FC-44C3-B9D4-32774D400A96}" type="parTrans" cxnId="{EFDD67B8-B9E6-4769-BC67-168F1E836DA4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59776C-EA21-4A7F-B1EB-84653EF5D23F}" type="sibTrans" cxnId="{EFDD67B8-B9E6-4769-BC67-168F1E836DA4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BBD057-CFBF-4ED7-8A1B-3EE37A5F1183}">
      <dgm:prSet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Доля детей-инвалидов от 1,5 до 7 лет, охваченных дошкольным образованием – 95 %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BE8A50-4190-433A-B0AF-AF5AA589D1A8}" type="parTrans" cxnId="{197CEAAD-9B95-4021-A61C-C254A0DD526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A00010-8A79-45F1-9735-F904926046EE}" type="sibTrans" cxnId="{197CEAAD-9B95-4021-A61C-C254A0DD526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5C4CE6-C4EE-46ED-866A-A2F087CF15EA}">
      <dgm:prSet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Доля детей-инвалидов от 5 до 18 лет, получающих дополнительное образование – 45 %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F1C9BB-D658-4BAC-8440-7EE6E0667B0B}" type="parTrans" cxnId="{03623DF5-4122-4B3D-BA3D-3C5177AD400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067C3F-F3A6-4EE0-A12E-C4B075872F52}" type="sibTrans" cxnId="{03623DF5-4122-4B3D-BA3D-3C5177AD400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1248EC-1789-4DC7-BF09-BB063908FA30}">
      <dgm:prSet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Доля детей-инвалидов, которым созданы условия для получения качественного образования – 99 %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964F07-843D-40AC-81EE-FB1ACFA9D0C4}" type="parTrans" cxnId="{61D9894C-CEF1-4E48-B5E9-54A5BFBC2BB4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527BA8-550C-4467-B113-B820F04D19D9}" type="sibTrans" cxnId="{61D9894C-CEF1-4E48-B5E9-54A5BFBC2BB4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B8F30F-12D0-4F8C-8E00-113A606119F0}" type="pres">
      <dgm:prSet presAssocID="{F6EDD48D-B0B5-4E36-83A5-F9FD59D1866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39DB08-2962-4E59-8DFD-BE4CD9F89395}" type="pres">
      <dgm:prSet presAssocID="{44628FF0-3D64-4949-8763-605DF746136A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C6998D-D2D1-4802-AD7C-E3EE2605FEEF}" type="pres">
      <dgm:prSet presAssocID="{DA59776C-EA21-4A7F-B1EB-84653EF5D23F}" presName="spacer" presStyleCnt="0"/>
      <dgm:spPr/>
    </dgm:pt>
    <dgm:pt modelId="{35284B12-FF0D-477B-B71B-F4D65FACA3E2}" type="pres">
      <dgm:prSet presAssocID="{19BBD057-CFBF-4ED7-8A1B-3EE37A5F1183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2DC6A5-BAD9-4CCD-B64D-7DE91FEBC063}" type="pres">
      <dgm:prSet presAssocID="{FCA00010-8A79-45F1-9735-F904926046EE}" presName="spacer" presStyleCnt="0"/>
      <dgm:spPr/>
    </dgm:pt>
    <dgm:pt modelId="{36AF8911-D0A5-441C-BE4C-FF19438C7326}" type="pres">
      <dgm:prSet presAssocID="{6F5C4CE6-C4EE-46ED-866A-A2F087CF15E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32B982-E94E-4291-8F5F-8E72CDFD12A1}" type="pres">
      <dgm:prSet presAssocID="{02067C3F-F3A6-4EE0-A12E-C4B075872F52}" presName="spacer" presStyleCnt="0"/>
      <dgm:spPr/>
    </dgm:pt>
    <dgm:pt modelId="{465BABF6-2863-46A6-BEA8-D37F217E10EC}" type="pres">
      <dgm:prSet presAssocID="{461248EC-1789-4DC7-BF09-BB063908FA30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97CEAAD-9B95-4021-A61C-C254A0DD5267}" srcId="{F6EDD48D-B0B5-4E36-83A5-F9FD59D1866C}" destId="{19BBD057-CFBF-4ED7-8A1B-3EE37A5F1183}" srcOrd="1" destOrd="0" parTransId="{E4BE8A50-4190-433A-B0AF-AF5AA589D1A8}" sibTransId="{FCA00010-8A79-45F1-9735-F904926046EE}"/>
    <dgm:cxn modelId="{FB8D913F-26A6-466A-B37A-A528BDBFDB7C}" type="presOf" srcId="{461248EC-1789-4DC7-BF09-BB063908FA30}" destId="{465BABF6-2863-46A6-BEA8-D37F217E10EC}" srcOrd="0" destOrd="0" presId="urn:microsoft.com/office/officeart/2005/8/layout/vList2"/>
    <dgm:cxn modelId="{03623DF5-4122-4B3D-BA3D-3C5177AD4008}" srcId="{F6EDD48D-B0B5-4E36-83A5-F9FD59D1866C}" destId="{6F5C4CE6-C4EE-46ED-866A-A2F087CF15EA}" srcOrd="2" destOrd="0" parTransId="{F0F1C9BB-D658-4BAC-8440-7EE6E0667B0B}" sibTransId="{02067C3F-F3A6-4EE0-A12E-C4B075872F52}"/>
    <dgm:cxn modelId="{44B37A89-D9B5-405E-B097-CE4D3F909F73}" type="presOf" srcId="{F6EDD48D-B0B5-4E36-83A5-F9FD59D1866C}" destId="{72B8F30F-12D0-4F8C-8E00-113A606119F0}" srcOrd="0" destOrd="0" presId="urn:microsoft.com/office/officeart/2005/8/layout/vList2"/>
    <dgm:cxn modelId="{61D9894C-CEF1-4E48-B5E9-54A5BFBC2BB4}" srcId="{F6EDD48D-B0B5-4E36-83A5-F9FD59D1866C}" destId="{461248EC-1789-4DC7-BF09-BB063908FA30}" srcOrd="3" destOrd="0" parTransId="{7E964F07-843D-40AC-81EE-FB1ACFA9D0C4}" sibTransId="{4F527BA8-550C-4467-B113-B820F04D19D9}"/>
    <dgm:cxn modelId="{EFDD67B8-B9E6-4769-BC67-168F1E836DA4}" srcId="{F6EDD48D-B0B5-4E36-83A5-F9FD59D1866C}" destId="{44628FF0-3D64-4949-8763-605DF746136A}" srcOrd="0" destOrd="0" parTransId="{8A2698CF-E7FC-44C3-B9D4-32774D400A96}" sibTransId="{DA59776C-EA21-4A7F-B1EB-84653EF5D23F}"/>
    <dgm:cxn modelId="{FC78F1F0-9C94-4C00-AC74-CE856C14D55E}" type="presOf" srcId="{6F5C4CE6-C4EE-46ED-866A-A2F087CF15EA}" destId="{36AF8911-D0A5-441C-BE4C-FF19438C7326}" srcOrd="0" destOrd="0" presId="urn:microsoft.com/office/officeart/2005/8/layout/vList2"/>
    <dgm:cxn modelId="{7837A878-8247-4518-B885-8B03A37B74C0}" type="presOf" srcId="{19BBD057-CFBF-4ED7-8A1B-3EE37A5F1183}" destId="{35284B12-FF0D-477B-B71B-F4D65FACA3E2}" srcOrd="0" destOrd="0" presId="urn:microsoft.com/office/officeart/2005/8/layout/vList2"/>
    <dgm:cxn modelId="{741D6B1B-8162-43E1-B2CC-C28EF1E441B5}" type="presOf" srcId="{44628FF0-3D64-4949-8763-605DF746136A}" destId="{1939DB08-2962-4E59-8DFD-BE4CD9F89395}" srcOrd="0" destOrd="0" presId="urn:microsoft.com/office/officeart/2005/8/layout/vList2"/>
    <dgm:cxn modelId="{FDA3E07E-C442-4E6C-9D91-900EBF919FD3}" type="presParOf" srcId="{72B8F30F-12D0-4F8C-8E00-113A606119F0}" destId="{1939DB08-2962-4E59-8DFD-BE4CD9F89395}" srcOrd="0" destOrd="0" presId="urn:microsoft.com/office/officeart/2005/8/layout/vList2"/>
    <dgm:cxn modelId="{C5307135-C6D9-4A50-AD8D-E08E6B7716CF}" type="presParOf" srcId="{72B8F30F-12D0-4F8C-8E00-113A606119F0}" destId="{EEC6998D-D2D1-4802-AD7C-E3EE2605FEEF}" srcOrd="1" destOrd="0" presId="urn:microsoft.com/office/officeart/2005/8/layout/vList2"/>
    <dgm:cxn modelId="{39739B30-CE1F-4C7D-99E3-9A3B67B21CE2}" type="presParOf" srcId="{72B8F30F-12D0-4F8C-8E00-113A606119F0}" destId="{35284B12-FF0D-477B-B71B-F4D65FACA3E2}" srcOrd="2" destOrd="0" presId="urn:microsoft.com/office/officeart/2005/8/layout/vList2"/>
    <dgm:cxn modelId="{B5BACBC8-B13B-403A-9C82-9DD4C16A6DF3}" type="presParOf" srcId="{72B8F30F-12D0-4F8C-8E00-113A606119F0}" destId="{182DC6A5-BAD9-4CCD-B64D-7DE91FEBC063}" srcOrd="3" destOrd="0" presId="urn:microsoft.com/office/officeart/2005/8/layout/vList2"/>
    <dgm:cxn modelId="{A5E633B7-B0EE-405C-88E7-B50894A46331}" type="presParOf" srcId="{72B8F30F-12D0-4F8C-8E00-113A606119F0}" destId="{36AF8911-D0A5-441C-BE4C-FF19438C7326}" srcOrd="4" destOrd="0" presId="urn:microsoft.com/office/officeart/2005/8/layout/vList2"/>
    <dgm:cxn modelId="{C6F81D4B-9F08-4C82-8032-B78675E515CE}" type="presParOf" srcId="{72B8F30F-12D0-4F8C-8E00-113A606119F0}" destId="{6832B982-E94E-4291-8F5F-8E72CDFD12A1}" srcOrd="5" destOrd="0" presId="urn:microsoft.com/office/officeart/2005/8/layout/vList2"/>
    <dgm:cxn modelId="{2F82F16E-4A2F-40F1-A7D0-1A3A59CC943D}" type="presParOf" srcId="{72B8F30F-12D0-4F8C-8E00-113A606119F0}" destId="{465BABF6-2863-46A6-BEA8-D37F217E10EC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6EDD48D-B0B5-4E36-83A5-F9FD59D1866C}" type="doc">
      <dgm:prSet loTypeId="urn:microsoft.com/office/officeart/2005/8/layout/vList2" loCatId="list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44628FF0-3D64-4949-8763-605DF746136A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Доля инвалидов от 6 до 18 лет, систематически занимающихся физкультурой – 68,5 %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2698CF-E7FC-44C3-B9D4-32774D400A96}" type="parTrans" cxnId="{EFDD67B8-B9E6-4769-BC67-168F1E836DA4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59776C-EA21-4A7F-B1EB-84653EF5D23F}" type="sibTrans" cxnId="{EFDD67B8-B9E6-4769-BC67-168F1E836DA4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BBD057-CFBF-4ED7-8A1B-3EE37A5F1183}">
      <dgm:prSet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Доля инвалидов, в отношении которых осуществлялись мероприятия по реабилитации,  </a:t>
          </a:r>
          <a:r>
            <a:rPr lang="ru-RU" sz="16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– 68,5 %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BE8A50-4190-433A-B0AF-AF5AA589D1A8}" type="parTrans" cxnId="{197CEAAD-9B95-4021-A61C-C254A0DD526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A00010-8A79-45F1-9735-F904926046EE}" type="sibTrans" cxnId="{197CEAAD-9B95-4021-A61C-C254A0DD526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5C4CE6-C4EE-46ED-866A-A2F087CF15EA}">
      <dgm:prSet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Доля детей-инвалидов, в отношении которых осуществлялись мероприятия по реабилитации,  </a:t>
          </a:r>
          <a:r>
            <a:rPr lang="ru-RU" sz="16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– 86,3 %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F1C9BB-D658-4BAC-8440-7EE6E0667B0B}" type="parTrans" cxnId="{03623DF5-4122-4B3D-BA3D-3C5177AD400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067C3F-F3A6-4EE0-A12E-C4B075872F52}" type="sibTrans" cxnId="{03623DF5-4122-4B3D-BA3D-3C5177AD400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1248EC-1789-4DC7-BF09-BB063908FA30}">
      <dgm:prSet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Доля реабилитационных организаций, подлежащих включению в систему комплексной реабилитации и </a:t>
          </a:r>
          <a:r>
            <a:rPr lang="ru-RU" sz="16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– 48,9 %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964F07-843D-40AC-81EE-FB1ACFA9D0C4}" type="parTrans" cxnId="{61D9894C-CEF1-4E48-B5E9-54A5BFBC2BB4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527BA8-550C-4467-B113-B820F04D19D9}" type="sibTrans" cxnId="{61D9894C-CEF1-4E48-B5E9-54A5BFBC2BB4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B8F30F-12D0-4F8C-8E00-113A606119F0}" type="pres">
      <dgm:prSet presAssocID="{F6EDD48D-B0B5-4E36-83A5-F9FD59D1866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39DB08-2962-4E59-8DFD-BE4CD9F89395}" type="pres">
      <dgm:prSet presAssocID="{44628FF0-3D64-4949-8763-605DF746136A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C6998D-D2D1-4802-AD7C-E3EE2605FEEF}" type="pres">
      <dgm:prSet presAssocID="{DA59776C-EA21-4A7F-B1EB-84653EF5D23F}" presName="spacer" presStyleCnt="0"/>
      <dgm:spPr/>
    </dgm:pt>
    <dgm:pt modelId="{35284B12-FF0D-477B-B71B-F4D65FACA3E2}" type="pres">
      <dgm:prSet presAssocID="{19BBD057-CFBF-4ED7-8A1B-3EE37A5F1183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2DC6A5-BAD9-4CCD-B64D-7DE91FEBC063}" type="pres">
      <dgm:prSet presAssocID="{FCA00010-8A79-45F1-9735-F904926046EE}" presName="spacer" presStyleCnt="0"/>
      <dgm:spPr/>
    </dgm:pt>
    <dgm:pt modelId="{36AF8911-D0A5-441C-BE4C-FF19438C7326}" type="pres">
      <dgm:prSet presAssocID="{6F5C4CE6-C4EE-46ED-866A-A2F087CF15E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32B982-E94E-4291-8F5F-8E72CDFD12A1}" type="pres">
      <dgm:prSet presAssocID="{02067C3F-F3A6-4EE0-A12E-C4B075872F52}" presName="spacer" presStyleCnt="0"/>
      <dgm:spPr/>
    </dgm:pt>
    <dgm:pt modelId="{465BABF6-2863-46A6-BEA8-D37F217E10EC}" type="pres">
      <dgm:prSet presAssocID="{461248EC-1789-4DC7-BF09-BB063908FA30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67F581A-8DCD-45C0-8595-97A28CBE11D9}" type="presOf" srcId="{6F5C4CE6-C4EE-46ED-866A-A2F087CF15EA}" destId="{36AF8911-D0A5-441C-BE4C-FF19438C7326}" srcOrd="0" destOrd="0" presId="urn:microsoft.com/office/officeart/2005/8/layout/vList2"/>
    <dgm:cxn modelId="{1E8EDDBA-D548-4B69-A2B3-C8EA81183287}" type="presOf" srcId="{F6EDD48D-B0B5-4E36-83A5-F9FD59D1866C}" destId="{72B8F30F-12D0-4F8C-8E00-113A606119F0}" srcOrd="0" destOrd="0" presId="urn:microsoft.com/office/officeart/2005/8/layout/vList2"/>
    <dgm:cxn modelId="{03623DF5-4122-4B3D-BA3D-3C5177AD4008}" srcId="{F6EDD48D-B0B5-4E36-83A5-F9FD59D1866C}" destId="{6F5C4CE6-C4EE-46ED-866A-A2F087CF15EA}" srcOrd="2" destOrd="0" parTransId="{F0F1C9BB-D658-4BAC-8440-7EE6E0667B0B}" sibTransId="{02067C3F-F3A6-4EE0-A12E-C4B075872F52}"/>
    <dgm:cxn modelId="{7994B3BA-37E2-4A4C-89DD-5FB2F0CE55F1}" type="presOf" srcId="{44628FF0-3D64-4949-8763-605DF746136A}" destId="{1939DB08-2962-4E59-8DFD-BE4CD9F89395}" srcOrd="0" destOrd="0" presId="urn:microsoft.com/office/officeart/2005/8/layout/vList2"/>
    <dgm:cxn modelId="{197CEAAD-9B95-4021-A61C-C254A0DD5267}" srcId="{F6EDD48D-B0B5-4E36-83A5-F9FD59D1866C}" destId="{19BBD057-CFBF-4ED7-8A1B-3EE37A5F1183}" srcOrd="1" destOrd="0" parTransId="{E4BE8A50-4190-433A-B0AF-AF5AA589D1A8}" sibTransId="{FCA00010-8A79-45F1-9735-F904926046EE}"/>
    <dgm:cxn modelId="{8A828B65-DDBC-4A73-A646-B264F11456A0}" type="presOf" srcId="{19BBD057-CFBF-4ED7-8A1B-3EE37A5F1183}" destId="{35284B12-FF0D-477B-B71B-F4D65FACA3E2}" srcOrd="0" destOrd="0" presId="urn:microsoft.com/office/officeart/2005/8/layout/vList2"/>
    <dgm:cxn modelId="{F3B8D373-A9AC-4778-BE25-05DE0A541E26}" type="presOf" srcId="{461248EC-1789-4DC7-BF09-BB063908FA30}" destId="{465BABF6-2863-46A6-BEA8-D37F217E10EC}" srcOrd="0" destOrd="0" presId="urn:microsoft.com/office/officeart/2005/8/layout/vList2"/>
    <dgm:cxn modelId="{EFDD67B8-B9E6-4769-BC67-168F1E836DA4}" srcId="{F6EDD48D-B0B5-4E36-83A5-F9FD59D1866C}" destId="{44628FF0-3D64-4949-8763-605DF746136A}" srcOrd="0" destOrd="0" parTransId="{8A2698CF-E7FC-44C3-B9D4-32774D400A96}" sibTransId="{DA59776C-EA21-4A7F-B1EB-84653EF5D23F}"/>
    <dgm:cxn modelId="{61D9894C-CEF1-4E48-B5E9-54A5BFBC2BB4}" srcId="{F6EDD48D-B0B5-4E36-83A5-F9FD59D1866C}" destId="{461248EC-1789-4DC7-BF09-BB063908FA30}" srcOrd="3" destOrd="0" parTransId="{7E964F07-843D-40AC-81EE-FB1ACFA9D0C4}" sibTransId="{4F527BA8-550C-4467-B113-B820F04D19D9}"/>
    <dgm:cxn modelId="{13BEF828-4420-429D-96D8-C27EBE209376}" type="presParOf" srcId="{72B8F30F-12D0-4F8C-8E00-113A606119F0}" destId="{1939DB08-2962-4E59-8DFD-BE4CD9F89395}" srcOrd="0" destOrd="0" presId="urn:microsoft.com/office/officeart/2005/8/layout/vList2"/>
    <dgm:cxn modelId="{7595B259-5D72-4044-AECF-CB096C741268}" type="presParOf" srcId="{72B8F30F-12D0-4F8C-8E00-113A606119F0}" destId="{EEC6998D-D2D1-4802-AD7C-E3EE2605FEEF}" srcOrd="1" destOrd="0" presId="urn:microsoft.com/office/officeart/2005/8/layout/vList2"/>
    <dgm:cxn modelId="{63414D69-2613-4917-8E4B-6C78EC268C90}" type="presParOf" srcId="{72B8F30F-12D0-4F8C-8E00-113A606119F0}" destId="{35284B12-FF0D-477B-B71B-F4D65FACA3E2}" srcOrd="2" destOrd="0" presId="urn:microsoft.com/office/officeart/2005/8/layout/vList2"/>
    <dgm:cxn modelId="{6640C9AE-8CAF-4DAB-839A-A46E0C840B67}" type="presParOf" srcId="{72B8F30F-12D0-4F8C-8E00-113A606119F0}" destId="{182DC6A5-BAD9-4CCD-B64D-7DE91FEBC063}" srcOrd="3" destOrd="0" presId="urn:microsoft.com/office/officeart/2005/8/layout/vList2"/>
    <dgm:cxn modelId="{EDB4762B-5FC8-4783-94C7-CB35BC814F73}" type="presParOf" srcId="{72B8F30F-12D0-4F8C-8E00-113A606119F0}" destId="{36AF8911-D0A5-441C-BE4C-FF19438C7326}" srcOrd="4" destOrd="0" presId="urn:microsoft.com/office/officeart/2005/8/layout/vList2"/>
    <dgm:cxn modelId="{9A99357B-CC9A-4553-8B22-C5012710841A}" type="presParOf" srcId="{72B8F30F-12D0-4F8C-8E00-113A606119F0}" destId="{6832B982-E94E-4291-8F5F-8E72CDFD12A1}" srcOrd="5" destOrd="0" presId="urn:microsoft.com/office/officeart/2005/8/layout/vList2"/>
    <dgm:cxn modelId="{9FEA614C-5AC6-4D50-874A-43C94EB5A707}" type="presParOf" srcId="{72B8F30F-12D0-4F8C-8E00-113A606119F0}" destId="{465BABF6-2863-46A6-BEA8-D37F217E10EC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C1F74E8-2DDB-42BD-B945-308D51ED864D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284D301D-A188-4C43-A7E5-ACC9064B417B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Реформирование сети организаций социального обслуживания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E9DD6B-EA59-4A3C-A608-5B3B2B90F621}" type="parTrans" cxnId="{891697FC-A718-4C4C-A707-24C402B383B1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365EA7-F70D-40C7-8AAF-D3B61FF9421E}" type="sibTrans" cxnId="{891697FC-A718-4C4C-A707-24C402B383B1}">
      <dgm:prSet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6896B2-6678-4BC2-B27C-CBFBF3F1CFF2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Создание трехуровневой системы социальной реабилитации и </a:t>
          </a:r>
          <a:r>
            <a:rPr lang="ru-RU" sz="18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инвалидов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CF2E62-0AC7-47C9-9D90-7D741C33A241}" type="parTrans" cxnId="{59FF937F-7AD2-4C9E-89FD-801EFD7E18FF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0BE437-9D25-4F85-9FA1-455979003646}" type="sibTrans" cxnId="{59FF937F-7AD2-4C9E-89FD-801EFD7E18FF}">
      <dgm:prSet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30D34D-1691-4524-B7B1-F44F9F7FA186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Развитие конструктивного сотрудничества с негосударственными поставщиками социальных услуг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64C74C-99D9-40C7-9986-F5098AD32041}" type="parTrans" cxnId="{E2B08137-5F5D-411C-B898-DADE6CBC83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A4ABA1-6F1B-4594-974E-38362FBB3E70}" type="sibTrans" cxnId="{E2B08137-5F5D-411C-B898-DADE6CBC83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FB1E84-E1D1-4B80-9EBB-429D8FFB5DE5}" type="pres">
      <dgm:prSet presAssocID="{AC1F74E8-2DDB-42BD-B945-308D51ED864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A5FF4F1-0D39-4D26-9413-604A0ABE76C6}" type="pres">
      <dgm:prSet presAssocID="{284D301D-A188-4C43-A7E5-ACC9064B417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85EA81-6D77-4516-9480-70F8127A92CB}" type="pres">
      <dgm:prSet presAssocID="{FE365EA7-F70D-40C7-8AAF-D3B61FF9421E}" presName="sibTrans" presStyleLbl="sibTrans2D1" presStyleIdx="0" presStyleCnt="2"/>
      <dgm:spPr/>
      <dgm:t>
        <a:bodyPr/>
        <a:lstStyle/>
        <a:p>
          <a:endParaRPr lang="ru-RU"/>
        </a:p>
      </dgm:t>
    </dgm:pt>
    <dgm:pt modelId="{173968C8-766F-4603-98B1-20684F044DC0}" type="pres">
      <dgm:prSet presAssocID="{FE365EA7-F70D-40C7-8AAF-D3B61FF9421E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B54DCAE5-D6D4-490E-9561-9244853A62FA}" type="pres">
      <dgm:prSet presAssocID="{FD6896B2-6678-4BC2-B27C-CBFBF3F1CFF2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19F27B-E3E9-40D0-AF2B-52470809A3AE}" type="pres">
      <dgm:prSet presAssocID="{990BE437-9D25-4F85-9FA1-455979003646}" presName="sibTrans" presStyleLbl="sibTrans2D1" presStyleIdx="1" presStyleCnt="2"/>
      <dgm:spPr/>
      <dgm:t>
        <a:bodyPr/>
        <a:lstStyle/>
        <a:p>
          <a:endParaRPr lang="ru-RU"/>
        </a:p>
      </dgm:t>
    </dgm:pt>
    <dgm:pt modelId="{B992450E-9EBD-470D-BE50-5ACF3FDD8AEA}" type="pres">
      <dgm:prSet presAssocID="{990BE437-9D25-4F85-9FA1-455979003646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5EAAA4BE-833F-47F4-BDD8-87307775B4D5}" type="pres">
      <dgm:prSet presAssocID="{6F30D34D-1691-4524-B7B1-F44F9F7FA18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B34E0CA-6478-46C5-A324-E394070947D0}" type="presOf" srcId="{FD6896B2-6678-4BC2-B27C-CBFBF3F1CFF2}" destId="{B54DCAE5-D6D4-490E-9561-9244853A62FA}" srcOrd="0" destOrd="0" presId="urn:microsoft.com/office/officeart/2005/8/layout/process1"/>
    <dgm:cxn modelId="{59FF937F-7AD2-4C9E-89FD-801EFD7E18FF}" srcId="{AC1F74E8-2DDB-42BD-B945-308D51ED864D}" destId="{FD6896B2-6678-4BC2-B27C-CBFBF3F1CFF2}" srcOrd="1" destOrd="0" parTransId="{FCCF2E62-0AC7-47C9-9D90-7D741C33A241}" sibTransId="{990BE437-9D25-4F85-9FA1-455979003646}"/>
    <dgm:cxn modelId="{C6EC9430-E8F8-4221-9EC0-C1E3CF70FADE}" type="presOf" srcId="{284D301D-A188-4C43-A7E5-ACC9064B417B}" destId="{FA5FF4F1-0D39-4D26-9413-604A0ABE76C6}" srcOrd="0" destOrd="0" presId="urn:microsoft.com/office/officeart/2005/8/layout/process1"/>
    <dgm:cxn modelId="{891697FC-A718-4C4C-A707-24C402B383B1}" srcId="{AC1F74E8-2DDB-42BD-B945-308D51ED864D}" destId="{284D301D-A188-4C43-A7E5-ACC9064B417B}" srcOrd="0" destOrd="0" parTransId="{26E9DD6B-EA59-4A3C-A608-5B3B2B90F621}" sibTransId="{FE365EA7-F70D-40C7-8AAF-D3B61FF9421E}"/>
    <dgm:cxn modelId="{875D6BAD-9FB7-4675-9474-F04B021AC789}" type="presOf" srcId="{6F30D34D-1691-4524-B7B1-F44F9F7FA186}" destId="{5EAAA4BE-833F-47F4-BDD8-87307775B4D5}" srcOrd="0" destOrd="0" presId="urn:microsoft.com/office/officeart/2005/8/layout/process1"/>
    <dgm:cxn modelId="{E2B08137-5F5D-411C-B898-DADE6CBC8393}" srcId="{AC1F74E8-2DDB-42BD-B945-308D51ED864D}" destId="{6F30D34D-1691-4524-B7B1-F44F9F7FA186}" srcOrd="2" destOrd="0" parTransId="{8864C74C-99D9-40C7-9986-F5098AD32041}" sibTransId="{63A4ABA1-6F1B-4594-974E-38362FBB3E70}"/>
    <dgm:cxn modelId="{A7D40203-2608-401D-8E03-9C1ADF534C3B}" type="presOf" srcId="{AC1F74E8-2DDB-42BD-B945-308D51ED864D}" destId="{34FB1E84-E1D1-4B80-9EBB-429D8FFB5DE5}" srcOrd="0" destOrd="0" presId="urn:microsoft.com/office/officeart/2005/8/layout/process1"/>
    <dgm:cxn modelId="{A222D211-F405-4F81-9EAA-43F3A29ED3B6}" type="presOf" srcId="{FE365EA7-F70D-40C7-8AAF-D3B61FF9421E}" destId="{5185EA81-6D77-4516-9480-70F8127A92CB}" srcOrd="0" destOrd="0" presId="urn:microsoft.com/office/officeart/2005/8/layout/process1"/>
    <dgm:cxn modelId="{9E759709-9C32-494C-9064-153D02A7B0ED}" type="presOf" srcId="{FE365EA7-F70D-40C7-8AAF-D3B61FF9421E}" destId="{173968C8-766F-4603-98B1-20684F044DC0}" srcOrd="1" destOrd="0" presId="urn:microsoft.com/office/officeart/2005/8/layout/process1"/>
    <dgm:cxn modelId="{24CE721A-66FB-453D-B0F6-DCB400DBFAE2}" type="presOf" srcId="{990BE437-9D25-4F85-9FA1-455979003646}" destId="{B992450E-9EBD-470D-BE50-5ACF3FDD8AEA}" srcOrd="1" destOrd="0" presId="urn:microsoft.com/office/officeart/2005/8/layout/process1"/>
    <dgm:cxn modelId="{C7C631A0-E5A2-4BC9-A7CD-F96A3C19AF3F}" type="presOf" srcId="{990BE437-9D25-4F85-9FA1-455979003646}" destId="{CE19F27B-E3E9-40D0-AF2B-52470809A3AE}" srcOrd="0" destOrd="0" presId="urn:microsoft.com/office/officeart/2005/8/layout/process1"/>
    <dgm:cxn modelId="{BF583A49-B5BF-4153-B480-E79343BD0478}" type="presParOf" srcId="{34FB1E84-E1D1-4B80-9EBB-429D8FFB5DE5}" destId="{FA5FF4F1-0D39-4D26-9413-604A0ABE76C6}" srcOrd="0" destOrd="0" presId="urn:microsoft.com/office/officeart/2005/8/layout/process1"/>
    <dgm:cxn modelId="{3B89C736-9A51-4CCE-A634-2E9554452D48}" type="presParOf" srcId="{34FB1E84-E1D1-4B80-9EBB-429D8FFB5DE5}" destId="{5185EA81-6D77-4516-9480-70F8127A92CB}" srcOrd="1" destOrd="0" presId="urn:microsoft.com/office/officeart/2005/8/layout/process1"/>
    <dgm:cxn modelId="{40183AF9-51EA-4212-B67D-5E911374962E}" type="presParOf" srcId="{5185EA81-6D77-4516-9480-70F8127A92CB}" destId="{173968C8-766F-4603-98B1-20684F044DC0}" srcOrd="0" destOrd="0" presId="urn:microsoft.com/office/officeart/2005/8/layout/process1"/>
    <dgm:cxn modelId="{46EA492F-6B2B-4EF4-89A4-38DCE97E1E8B}" type="presParOf" srcId="{34FB1E84-E1D1-4B80-9EBB-429D8FFB5DE5}" destId="{B54DCAE5-D6D4-490E-9561-9244853A62FA}" srcOrd="2" destOrd="0" presId="urn:microsoft.com/office/officeart/2005/8/layout/process1"/>
    <dgm:cxn modelId="{ED21DA8E-AB76-4FA1-A7C5-063266AF678D}" type="presParOf" srcId="{34FB1E84-E1D1-4B80-9EBB-429D8FFB5DE5}" destId="{CE19F27B-E3E9-40D0-AF2B-52470809A3AE}" srcOrd="3" destOrd="0" presId="urn:microsoft.com/office/officeart/2005/8/layout/process1"/>
    <dgm:cxn modelId="{E1D98EAD-B6D9-4AA9-8BC8-FAEC90B4807D}" type="presParOf" srcId="{CE19F27B-E3E9-40D0-AF2B-52470809A3AE}" destId="{B992450E-9EBD-470D-BE50-5ACF3FDD8AEA}" srcOrd="0" destOrd="0" presId="urn:microsoft.com/office/officeart/2005/8/layout/process1"/>
    <dgm:cxn modelId="{8C684DA0-B253-4D0F-B029-13AD61151C5F}" type="presParOf" srcId="{34FB1E84-E1D1-4B80-9EBB-429D8FFB5DE5}" destId="{5EAAA4BE-833F-47F4-BDD8-87307775B4D5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7FD0454-4F5E-4F01-A513-7905B773DFB9}" type="doc">
      <dgm:prSet loTypeId="urn:microsoft.com/office/officeart/2005/8/layout/vList6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8639806-09DD-4F1C-B552-19F3C8A6F089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2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2024 год</a:t>
          </a:r>
        </a:p>
        <a:p>
          <a:r>
            <a:rPr lang="ru-RU" sz="2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155 организаций</a:t>
          </a:r>
          <a:endParaRPr lang="ru-RU" sz="2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DDF7FB-7EE8-4C94-8163-3A9FDA2012D6}" type="parTrans" cxnId="{96195A20-827E-4677-ACA5-A123CE9D1F17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985659-22EE-4B89-AA2A-AC75BF35D701}" type="sibTrans" cxnId="{96195A20-827E-4677-ACA5-A123CE9D1F17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3FFB82-5814-4006-A12E-0FAF6A50B805}">
      <dgm:prSet phldrT="[Текст]" custT="1"/>
      <dgm:spPr>
        <a:solidFill>
          <a:srgbClr val="FFFFC1">
            <a:alpha val="89804"/>
          </a:srgbClr>
        </a:solidFill>
      </dgm:spPr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110 государственных организаций социального обслуживания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920356-D1EB-47F7-A551-5FDAE466B5B7}" type="parTrans" cxnId="{B4F23669-3582-48F7-AAE1-0C9434A23FF0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B092F7-C7EE-420C-BE89-53315D94738D}" type="sibTrans" cxnId="{B4F23669-3582-48F7-AAE1-0C9434A23FF0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5DA298-816C-4327-A380-531D94826036}">
      <dgm:prSet phldrT="[Текст]" custT="1"/>
      <dgm:spPr>
        <a:solidFill>
          <a:srgbClr val="FFFFC1">
            <a:alpha val="89804"/>
          </a:srgbClr>
        </a:solidFill>
      </dgm:spPr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Не менее 45 негосударственных поставщиков социальных услуг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5EEB68-BBC8-4B9B-81AD-7AB499D6DDAE}" type="parTrans" cxnId="{4AF67910-9EF3-45DB-8D79-FB765C547D21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D2568A-12C6-4A3F-95EC-9B9A46294219}" type="sibTrans" cxnId="{4AF67910-9EF3-45DB-8D79-FB765C547D21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0E5F33-6D55-4B9B-AD7D-721AA09D2326}">
      <dgm:prSet phldrT="[Текст]" custT="1"/>
      <dgm:spPr>
        <a:solidFill>
          <a:srgbClr val="FF5D5D"/>
        </a:solidFill>
      </dgm:spPr>
      <dgm:t>
        <a:bodyPr/>
        <a:lstStyle/>
        <a:p>
          <a:r>
            <a:rPr lang="ru-RU" sz="2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2035 год</a:t>
          </a:r>
        </a:p>
        <a:p>
          <a:r>
            <a:rPr lang="ru-RU" sz="2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252 организации</a:t>
          </a:r>
          <a:endParaRPr lang="ru-RU" sz="2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6776D6-160C-40A9-9E45-520EA232C1BB}" type="parTrans" cxnId="{EA3A8A18-31E8-48EA-928A-85E6B9BF53C7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67A211-D323-435B-A0EE-58168721A278}" type="sibTrans" cxnId="{EA3A8A18-31E8-48EA-928A-85E6B9BF53C7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A660B24-CBC7-4239-9E8F-7B8A09CF0D85}">
      <dgm:prSet phldrT="[Текст]" custT="1"/>
      <dgm:spPr>
        <a:solidFill>
          <a:srgbClr val="FFB9B9">
            <a:alpha val="89804"/>
          </a:srgbClr>
        </a:solidFill>
      </dgm:spPr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75 государственных организаций социального обслуживания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7DF611-71B6-4881-BD39-47A02BBA5BE9}" type="parTrans" cxnId="{E8766F5D-F810-4556-8330-F637626D1ADE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2E0CF0-0C37-4460-A09F-B0564E602ED3}" type="sibTrans" cxnId="{E8766F5D-F810-4556-8330-F637626D1ADE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2F1F89-554D-465A-9602-AB6A7C8C45ED}">
      <dgm:prSet custT="1"/>
      <dgm:spPr>
        <a:solidFill>
          <a:srgbClr val="FFB9B9">
            <a:alpha val="89804"/>
          </a:srgbClr>
        </a:solidFill>
      </dgm:spPr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Не менее 177 негосударственных поставщиков социальных услуг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2699DB-4AC8-4337-AE6B-B08927B98027}" type="parTrans" cxnId="{8971291C-E835-49D4-9233-CE27E92521A3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02C94C-B4EC-43FA-8500-02F4E4FF1161}" type="sibTrans" cxnId="{8971291C-E835-49D4-9233-CE27E92521A3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3D3EFF-6C58-424F-9BAE-C158BA07A5FB}" type="pres">
      <dgm:prSet presAssocID="{E7FD0454-4F5E-4F01-A513-7905B773DFB9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9F8C594-5BD5-4D6C-A110-A94AF426190E}" type="pres">
      <dgm:prSet presAssocID="{68639806-09DD-4F1C-B552-19F3C8A6F089}" presName="linNode" presStyleCnt="0"/>
      <dgm:spPr/>
    </dgm:pt>
    <dgm:pt modelId="{0BCCEB97-7324-4248-BB12-C994AD77AE4C}" type="pres">
      <dgm:prSet presAssocID="{68639806-09DD-4F1C-B552-19F3C8A6F08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1CF589-A6EC-400F-A22F-394601604DE4}" type="pres">
      <dgm:prSet presAssocID="{68639806-09DD-4F1C-B552-19F3C8A6F08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F26080-C291-45B4-A62E-BC0FC91F8D7D}" type="pres">
      <dgm:prSet presAssocID="{12985659-22EE-4B89-AA2A-AC75BF35D701}" presName="spacing" presStyleCnt="0"/>
      <dgm:spPr/>
    </dgm:pt>
    <dgm:pt modelId="{DE3999A3-39DA-4B7E-9C7E-7366D837A69B}" type="pres">
      <dgm:prSet presAssocID="{4A0E5F33-6D55-4B9B-AD7D-721AA09D2326}" presName="linNode" presStyleCnt="0"/>
      <dgm:spPr/>
    </dgm:pt>
    <dgm:pt modelId="{CB80934A-85DC-46D0-9382-8C867D0423B8}" type="pres">
      <dgm:prSet presAssocID="{4A0E5F33-6D55-4B9B-AD7D-721AA09D2326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A70FDF-3ABD-4879-B863-1659615E19D1}" type="pres">
      <dgm:prSet presAssocID="{4A0E5F33-6D55-4B9B-AD7D-721AA09D2326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B561E80-968E-403B-9D47-64DF7752EF54}" type="presOf" srcId="{0A660B24-CBC7-4239-9E8F-7B8A09CF0D85}" destId="{A4A70FDF-3ABD-4879-B863-1659615E19D1}" srcOrd="0" destOrd="0" presId="urn:microsoft.com/office/officeart/2005/8/layout/vList6"/>
    <dgm:cxn modelId="{1FA0AFF5-362C-4EE7-AA53-0F86F959F06F}" type="presOf" srcId="{E7FD0454-4F5E-4F01-A513-7905B773DFB9}" destId="{BA3D3EFF-6C58-424F-9BAE-C158BA07A5FB}" srcOrd="0" destOrd="0" presId="urn:microsoft.com/office/officeart/2005/8/layout/vList6"/>
    <dgm:cxn modelId="{EA3A8A18-31E8-48EA-928A-85E6B9BF53C7}" srcId="{E7FD0454-4F5E-4F01-A513-7905B773DFB9}" destId="{4A0E5F33-6D55-4B9B-AD7D-721AA09D2326}" srcOrd="1" destOrd="0" parTransId="{1D6776D6-160C-40A9-9E45-520EA232C1BB}" sibTransId="{2367A211-D323-435B-A0EE-58168721A278}"/>
    <dgm:cxn modelId="{E8766F5D-F810-4556-8330-F637626D1ADE}" srcId="{4A0E5F33-6D55-4B9B-AD7D-721AA09D2326}" destId="{0A660B24-CBC7-4239-9E8F-7B8A09CF0D85}" srcOrd="0" destOrd="0" parTransId="{027DF611-71B6-4881-BD39-47A02BBA5BE9}" sibTransId="{2C2E0CF0-0C37-4460-A09F-B0564E602ED3}"/>
    <dgm:cxn modelId="{E6229C44-DBB4-4B04-9FD8-FFFB5C313D85}" type="presOf" srcId="{1C2F1F89-554D-465A-9602-AB6A7C8C45ED}" destId="{A4A70FDF-3ABD-4879-B863-1659615E19D1}" srcOrd="0" destOrd="1" presId="urn:microsoft.com/office/officeart/2005/8/layout/vList6"/>
    <dgm:cxn modelId="{445D5985-F516-4C6E-886A-B872698B9B3F}" type="presOf" srcId="{68639806-09DD-4F1C-B552-19F3C8A6F089}" destId="{0BCCEB97-7324-4248-BB12-C994AD77AE4C}" srcOrd="0" destOrd="0" presId="urn:microsoft.com/office/officeart/2005/8/layout/vList6"/>
    <dgm:cxn modelId="{DB94C66C-3451-4F10-B70D-B38D3F7A583D}" type="presOf" srcId="{4A0E5F33-6D55-4B9B-AD7D-721AA09D2326}" destId="{CB80934A-85DC-46D0-9382-8C867D0423B8}" srcOrd="0" destOrd="0" presId="urn:microsoft.com/office/officeart/2005/8/layout/vList6"/>
    <dgm:cxn modelId="{96195A20-827E-4677-ACA5-A123CE9D1F17}" srcId="{E7FD0454-4F5E-4F01-A513-7905B773DFB9}" destId="{68639806-09DD-4F1C-B552-19F3C8A6F089}" srcOrd="0" destOrd="0" parTransId="{B8DDF7FB-7EE8-4C94-8163-3A9FDA2012D6}" sibTransId="{12985659-22EE-4B89-AA2A-AC75BF35D701}"/>
    <dgm:cxn modelId="{F596F1DC-85C8-4828-8711-860C1BC5C1FE}" type="presOf" srcId="{4A5DA298-816C-4327-A380-531D94826036}" destId="{A81CF589-A6EC-400F-A22F-394601604DE4}" srcOrd="0" destOrd="1" presId="urn:microsoft.com/office/officeart/2005/8/layout/vList6"/>
    <dgm:cxn modelId="{9C3B1FEB-382B-40A4-90BA-C1B578A42A94}" type="presOf" srcId="{2F3FFB82-5814-4006-A12E-0FAF6A50B805}" destId="{A81CF589-A6EC-400F-A22F-394601604DE4}" srcOrd="0" destOrd="0" presId="urn:microsoft.com/office/officeart/2005/8/layout/vList6"/>
    <dgm:cxn modelId="{B4F23669-3582-48F7-AAE1-0C9434A23FF0}" srcId="{68639806-09DD-4F1C-B552-19F3C8A6F089}" destId="{2F3FFB82-5814-4006-A12E-0FAF6A50B805}" srcOrd="0" destOrd="0" parTransId="{47920356-D1EB-47F7-A551-5FDAE466B5B7}" sibTransId="{DCB092F7-C7EE-420C-BE89-53315D94738D}"/>
    <dgm:cxn modelId="{8971291C-E835-49D4-9233-CE27E92521A3}" srcId="{4A0E5F33-6D55-4B9B-AD7D-721AA09D2326}" destId="{1C2F1F89-554D-465A-9602-AB6A7C8C45ED}" srcOrd="1" destOrd="0" parTransId="{1C2699DB-4AC8-4337-AE6B-B08927B98027}" sibTransId="{D202C94C-B4EC-43FA-8500-02F4E4FF1161}"/>
    <dgm:cxn modelId="{4AF67910-9EF3-45DB-8D79-FB765C547D21}" srcId="{68639806-09DD-4F1C-B552-19F3C8A6F089}" destId="{4A5DA298-816C-4327-A380-531D94826036}" srcOrd="1" destOrd="0" parTransId="{535EEB68-BBC8-4B9B-81AD-7AB499D6DDAE}" sibTransId="{50D2568A-12C6-4A3F-95EC-9B9A46294219}"/>
    <dgm:cxn modelId="{189566D0-AF8B-4E76-8D66-7057ED10F0C6}" type="presParOf" srcId="{BA3D3EFF-6C58-424F-9BAE-C158BA07A5FB}" destId="{09F8C594-5BD5-4D6C-A110-A94AF426190E}" srcOrd="0" destOrd="0" presId="urn:microsoft.com/office/officeart/2005/8/layout/vList6"/>
    <dgm:cxn modelId="{72429183-D938-457E-AE3B-FF2230ADDB88}" type="presParOf" srcId="{09F8C594-5BD5-4D6C-A110-A94AF426190E}" destId="{0BCCEB97-7324-4248-BB12-C994AD77AE4C}" srcOrd="0" destOrd="0" presId="urn:microsoft.com/office/officeart/2005/8/layout/vList6"/>
    <dgm:cxn modelId="{38C32B63-7BAE-4D3B-A5F4-D0F0A4F52916}" type="presParOf" srcId="{09F8C594-5BD5-4D6C-A110-A94AF426190E}" destId="{A81CF589-A6EC-400F-A22F-394601604DE4}" srcOrd="1" destOrd="0" presId="urn:microsoft.com/office/officeart/2005/8/layout/vList6"/>
    <dgm:cxn modelId="{452923CA-4290-4CED-ADB6-3EA403412EF8}" type="presParOf" srcId="{BA3D3EFF-6C58-424F-9BAE-C158BA07A5FB}" destId="{2BF26080-C291-45B4-A62E-BC0FC91F8D7D}" srcOrd="1" destOrd="0" presId="urn:microsoft.com/office/officeart/2005/8/layout/vList6"/>
    <dgm:cxn modelId="{02A6364A-1E7B-478A-827F-D21DE80921E6}" type="presParOf" srcId="{BA3D3EFF-6C58-424F-9BAE-C158BA07A5FB}" destId="{DE3999A3-39DA-4B7E-9C7E-7366D837A69B}" srcOrd="2" destOrd="0" presId="urn:microsoft.com/office/officeart/2005/8/layout/vList6"/>
    <dgm:cxn modelId="{FD6911F8-1C69-408F-AA33-A8D761C46A48}" type="presParOf" srcId="{DE3999A3-39DA-4B7E-9C7E-7366D837A69B}" destId="{CB80934A-85DC-46D0-9382-8C867D0423B8}" srcOrd="0" destOrd="0" presId="urn:microsoft.com/office/officeart/2005/8/layout/vList6"/>
    <dgm:cxn modelId="{61435645-36D9-4483-B842-DDA84CF1D865}" type="presParOf" srcId="{DE3999A3-39DA-4B7E-9C7E-7366D837A69B}" destId="{A4A70FDF-3ABD-4879-B863-1659615E19D1}" srcOrd="1" destOrd="0" presId="urn:microsoft.com/office/officeart/2005/8/layout/vList6"/>
  </dgm:cxnLst>
  <dgm:bg>
    <a:noFill/>
  </dgm:bg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A84B965-2E93-4E99-A743-32EAB556096A}" type="doc">
      <dgm:prSet loTypeId="urn:microsoft.com/office/officeart/2005/8/layout/hierarchy2" loCatId="hierarchy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5FCCF4C-86BA-4F5A-B66C-EE6106A0C09E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182 </a:t>
          </a:r>
          <a:b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поставщика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9D3122-A297-4DBC-B5E8-20906B71F01A}" type="parTrans" cxnId="{48EDF305-7419-4002-9411-30C3891BFA7F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8CC15D-FC55-40AA-8A0B-AE888BE4B484}" type="sibTrans" cxnId="{48EDF305-7419-4002-9411-30C3891BFA7F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70F48E-F52B-4CD4-AB04-128D3C06956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29 негосударственных поставщиков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F0C285-5587-41B2-B509-97A0C4856937}" type="parTrans" cxnId="{FC5DF195-9B96-4650-983F-7E83F124CC93}">
      <dgm:prSet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13873A-D7DE-4E6C-81E5-40FC057B2E0A}" type="sibTrans" cxnId="{FC5DF195-9B96-4650-983F-7E83F124CC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1678A4-6211-4B59-A2E8-D8529F068889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25 СОНКО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414F8B-9907-4144-826C-CBDBCFF6BF96}" type="parTrans" cxnId="{332E8420-E233-40C7-8F55-D45E7FF33742}">
      <dgm:prSet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449F47-F203-4966-89DA-4DC1DBA59B62}" type="sibTrans" cxnId="{332E8420-E233-40C7-8F55-D45E7FF33742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4AE391-00CB-488E-957B-E5D7B88D382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 индивидуальных предпринимателя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318E7C-39EA-434D-9438-578B9159D321}" type="parTrans" cxnId="{D252D7AB-A870-4A1A-A012-7582B49F83BB}">
      <dgm:prSet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7E95AC-F617-45D5-9FC5-EA215AA5EF5F}" type="sibTrans" cxnId="{D252D7AB-A870-4A1A-A012-7582B49F83BB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0863FC-ED7B-46B7-B7B9-5894B536CD67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153 государственных поставщика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23AE30-215C-4523-86A5-C95318DD37F3}" type="parTrans" cxnId="{C8976FA4-0ABB-4AD5-8599-8605E7804071}">
      <dgm:prSet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C03B1F-1314-439F-B8FA-4203AAE40AFB}" type="sibTrans" cxnId="{C8976FA4-0ABB-4AD5-8599-8605E7804071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498152-EED3-43F9-BD95-EE6C267FB200}" type="pres">
      <dgm:prSet presAssocID="{EA84B965-2E93-4E99-A743-32EAB556096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4DFD12-B9E2-4D33-9498-AD61DF623CE1}" type="pres">
      <dgm:prSet presAssocID="{05FCCF4C-86BA-4F5A-B66C-EE6106A0C09E}" presName="root1" presStyleCnt="0"/>
      <dgm:spPr/>
    </dgm:pt>
    <dgm:pt modelId="{B0B25D22-16D0-4532-BCE9-A4C3ECA83DD1}" type="pres">
      <dgm:prSet presAssocID="{05FCCF4C-86BA-4F5A-B66C-EE6106A0C09E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B6F0C2A-F782-4620-97F2-0186F69640CC}" type="pres">
      <dgm:prSet presAssocID="{05FCCF4C-86BA-4F5A-B66C-EE6106A0C09E}" presName="level2hierChild" presStyleCnt="0"/>
      <dgm:spPr/>
    </dgm:pt>
    <dgm:pt modelId="{4A0285E7-2FA7-4068-8E98-10590BDF5EB0}" type="pres">
      <dgm:prSet presAssocID="{20F0C285-5587-41B2-B509-97A0C4856937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0269EA93-AAF0-467D-AE65-8D4A63E732BB}" type="pres">
      <dgm:prSet presAssocID="{20F0C285-5587-41B2-B509-97A0C4856937}" presName="connTx" presStyleLbl="parChTrans1D2" presStyleIdx="0" presStyleCnt="2"/>
      <dgm:spPr/>
      <dgm:t>
        <a:bodyPr/>
        <a:lstStyle/>
        <a:p>
          <a:endParaRPr lang="ru-RU"/>
        </a:p>
      </dgm:t>
    </dgm:pt>
    <dgm:pt modelId="{9ABA252C-9228-4D1A-B776-DC59C66D10A4}" type="pres">
      <dgm:prSet presAssocID="{9C70F48E-F52B-4CD4-AB04-128D3C069568}" presName="root2" presStyleCnt="0"/>
      <dgm:spPr/>
    </dgm:pt>
    <dgm:pt modelId="{AC6509B2-2018-4299-9C39-DD562F3E9EB8}" type="pres">
      <dgm:prSet presAssocID="{9C70F48E-F52B-4CD4-AB04-128D3C069568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115F296-A660-404C-A5E7-5FD64AA696F6}" type="pres">
      <dgm:prSet presAssocID="{9C70F48E-F52B-4CD4-AB04-128D3C069568}" presName="level3hierChild" presStyleCnt="0"/>
      <dgm:spPr/>
    </dgm:pt>
    <dgm:pt modelId="{C6542E3B-DEFE-44D0-878B-2447A128F1F3}" type="pres">
      <dgm:prSet presAssocID="{1B414F8B-9907-4144-826C-CBDBCFF6BF96}" presName="conn2-1" presStyleLbl="parChTrans1D3" presStyleIdx="0" presStyleCnt="2"/>
      <dgm:spPr/>
      <dgm:t>
        <a:bodyPr/>
        <a:lstStyle/>
        <a:p>
          <a:endParaRPr lang="ru-RU"/>
        </a:p>
      </dgm:t>
    </dgm:pt>
    <dgm:pt modelId="{BE4BF699-5DE2-4AB1-AA2E-2033862F158D}" type="pres">
      <dgm:prSet presAssocID="{1B414F8B-9907-4144-826C-CBDBCFF6BF96}" presName="connTx" presStyleLbl="parChTrans1D3" presStyleIdx="0" presStyleCnt="2"/>
      <dgm:spPr/>
      <dgm:t>
        <a:bodyPr/>
        <a:lstStyle/>
        <a:p>
          <a:endParaRPr lang="ru-RU"/>
        </a:p>
      </dgm:t>
    </dgm:pt>
    <dgm:pt modelId="{8004F35C-CFBA-4D67-97F9-B024D3E559F1}" type="pres">
      <dgm:prSet presAssocID="{741678A4-6211-4B59-A2E8-D8529F068889}" presName="root2" presStyleCnt="0"/>
      <dgm:spPr/>
    </dgm:pt>
    <dgm:pt modelId="{5856E2AC-DE3F-47B1-9EF1-5F6D745649D6}" type="pres">
      <dgm:prSet presAssocID="{741678A4-6211-4B59-A2E8-D8529F068889}" presName="LevelTwoTextNod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CAC75D9-D071-4620-95ED-F61FEE04D6DD}" type="pres">
      <dgm:prSet presAssocID="{741678A4-6211-4B59-A2E8-D8529F068889}" presName="level3hierChild" presStyleCnt="0"/>
      <dgm:spPr/>
    </dgm:pt>
    <dgm:pt modelId="{22A49B71-327F-48E5-AA1D-723EFBCA2980}" type="pres">
      <dgm:prSet presAssocID="{89318E7C-39EA-434D-9438-578B9159D321}" presName="conn2-1" presStyleLbl="parChTrans1D3" presStyleIdx="1" presStyleCnt="2"/>
      <dgm:spPr/>
      <dgm:t>
        <a:bodyPr/>
        <a:lstStyle/>
        <a:p>
          <a:endParaRPr lang="ru-RU"/>
        </a:p>
      </dgm:t>
    </dgm:pt>
    <dgm:pt modelId="{E588B219-3028-4161-93E9-4FFD8A8D84AE}" type="pres">
      <dgm:prSet presAssocID="{89318E7C-39EA-434D-9438-578B9159D321}" presName="connTx" presStyleLbl="parChTrans1D3" presStyleIdx="1" presStyleCnt="2"/>
      <dgm:spPr/>
      <dgm:t>
        <a:bodyPr/>
        <a:lstStyle/>
        <a:p>
          <a:endParaRPr lang="ru-RU"/>
        </a:p>
      </dgm:t>
    </dgm:pt>
    <dgm:pt modelId="{46EEAFD8-B0E6-46FB-B5D3-68B2B1A00C2C}" type="pres">
      <dgm:prSet presAssocID="{E84AE391-00CB-488E-957B-E5D7B88D3825}" presName="root2" presStyleCnt="0"/>
      <dgm:spPr/>
    </dgm:pt>
    <dgm:pt modelId="{AB6AC632-8766-46CA-8230-D740A989B95B}" type="pres">
      <dgm:prSet presAssocID="{E84AE391-00CB-488E-957B-E5D7B88D3825}" presName="LevelTwoTextNod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43FEB26-6173-424B-9297-1BC63132293B}" type="pres">
      <dgm:prSet presAssocID="{E84AE391-00CB-488E-957B-E5D7B88D3825}" presName="level3hierChild" presStyleCnt="0"/>
      <dgm:spPr/>
    </dgm:pt>
    <dgm:pt modelId="{939B5FFD-1179-42E4-B80C-038C0484ED85}" type="pres">
      <dgm:prSet presAssocID="{6423AE30-215C-4523-86A5-C95318DD37F3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AE4EC9DB-9B08-4A66-A0AD-7D6612CA985B}" type="pres">
      <dgm:prSet presAssocID="{6423AE30-215C-4523-86A5-C95318DD37F3}" presName="connTx" presStyleLbl="parChTrans1D2" presStyleIdx="1" presStyleCnt="2"/>
      <dgm:spPr/>
      <dgm:t>
        <a:bodyPr/>
        <a:lstStyle/>
        <a:p>
          <a:endParaRPr lang="ru-RU"/>
        </a:p>
      </dgm:t>
    </dgm:pt>
    <dgm:pt modelId="{F330FF3A-3A53-4815-9BF1-D046E38C6990}" type="pres">
      <dgm:prSet presAssocID="{AD0863FC-ED7B-46B7-B7B9-5894B536CD67}" presName="root2" presStyleCnt="0"/>
      <dgm:spPr/>
    </dgm:pt>
    <dgm:pt modelId="{96E7849E-8A6D-42CB-AB6E-BAF9BA8719ED}" type="pres">
      <dgm:prSet presAssocID="{AD0863FC-ED7B-46B7-B7B9-5894B536CD67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10301BB-39B2-4ED4-8417-450D7C3C9535}" type="pres">
      <dgm:prSet presAssocID="{AD0863FC-ED7B-46B7-B7B9-5894B536CD67}" presName="level3hierChild" presStyleCnt="0"/>
      <dgm:spPr/>
    </dgm:pt>
  </dgm:ptLst>
  <dgm:cxnLst>
    <dgm:cxn modelId="{332E8420-E233-40C7-8F55-D45E7FF33742}" srcId="{9C70F48E-F52B-4CD4-AB04-128D3C069568}" destId="{741678A4-6211-4B59-A2E8-D8529F068889}" srcOrd="0" destOrd="0" parTransId="{1B414F8B-9907-4144-826C-CBDBCFF6BF96}" sibTransId="{64449F47-F203-4966-89DA-4DC1DBA59B62}"/>
    <dgm:cxn modelId="{48EDF305-7419-4002-9411-30C3891BFA7F}" srcId="{EA84B965-2E93-4E99-A743-32EAB556096A}" destId="{05FCCF4C-86BA-4F5A-B66C-EE6106A0C09E}" srcOrd="0" destOrd="0" parTransId="{A39D3122-A297-4DBC-B5E8-20906B71F01A}" sibTransId="{238CC15D-FC55-40AA-8A0B-AE888BE4B484}"/>
    <dgm:cxn modelId="{0C2BDA1F-88EA-4BA2-BE42-B76434D3FF1B}" type="presOf" srcId="{1B414F8B-9907-4144-826C-CBDBCFF6BF96}" destId="{BE4BF699-5DE2-4AB1-AA2E-2033862F158D}" srcOrd="1" destOrd="0" presId="urn:microsoft.com/office/officeart/2005/8/layout/hierarchy2"/>
    <dgm:cxn modelId="{6145D399-3CE8-497E-AA00-99CEEE8FB979}" type="presOf" srcId="{1B414F8B-9907-4144-826C-CBDBCFF6BF96}" destId="{C6542E3B-DEFE-44D0-878B-2447A128F1F3}" srcOrd="0" destOrd="0" presId="urn:microsoft.com/office/officeart/2005/8/layout/hierarchy2"/>
    <dgm:cxn modelId="{7DD4193F-1044-4946-BB02-3037F384F054}" type="presOf" srcId="{E84AE391-00CB-488E-957B-E5D7B88D3825}" destId="{AB6AC632-8766-46CA-8230-D740A989B95B}" srcOrd="0" destOrd="0" presId="urn:microsoft.com/office/officeart/2005/8/layout/hierarchy2"/>
    <dgm:cxn modelId="{41505AE1-4118-4EA3-82E5-32F254AD162E}" type="presOf" srcId="{6423AE30-215C-4523-86A5-C95318DD37F3}" destId="{939B5FFD-1179-42E4-B80C-038C0484ED85}" srcOrd="0" destOrd="0" presId="urn:microsoft.com/office/officeart/2005/8/layout/hierarchy2"/>
    <dgm:cxn modelId="{97F9E032-4CBF-4583-8B8B-3F9D1932D719}" type="presOf" srcId="{9C70F48E-F52B-4CD4-AB04-128D3C069568}" destId="{AC6509B2-2018-4299-9C39-DD562F3E9EB8}" srcOrd="0" destOrd="0" presId="urn:microsoft.com/office/officeart/2005/8/layout/hierarchy2"/>
    <dgm:cxn modelId="{C8976FA4-0ABB-4AD5-8599-8605E7804071}" srcId="{05FCCF4C-86BA-4F5A-B66C-EE6106A0C09E}" destId="{AD0863FC-ED7B-46B7-B7B9-5894B536CD67}" srcOrd="1" destOrd="0" parTransId="{6423AE30-215C-4523-86A5-C95318DD37F3}" sibTransId="{04C03B1F-1314-439F-B8FA-4203AAE40AFB}"/>
    <dgm:cxn modelId="{FF06F945-E58A-45D1-8908-169781BC9796}" type="presOf" srcId="{20F0C285-5587-41B2-B509-97A0C4856937}" destId="{4A0285E7-2FA7-4068-8E98-10590BDF5EB0}" srcOrd="0" destOrd="0" presId="urn:microsoft.com/office/officeart/2005/8/layout/hierarchy2"/>
    <dgm:cxn modelId="{6996AE42-C82A-4F29-8112-FB9F00310481}" type="presOf" srcId="{741678A4-6211-4B59-A2E8-D8529F068889}" destId="{5856E2AC-DE3F-47B1-9EF1-5F6D745649D6}" srcOrd="0" destOrd="0" presId="urn:microsoft.com/office/officeart/2005/8/layout/hierarchy2"/>
    <dgm:cxn modelId="{D49F6C98-E77E-4F9F-96C1-0A7B3D1836C7}" type="presOf" srcId="{EA84B965-2E93-4E99-A743-32EAB556096A}" destId="{1F498152-EED3-43F9-BD95-EE6C267FB200}" srcOrd="0" destOrd="0" presId="urn:microsoft.com/office/officeart/2005/8/layout/hierarchy2"/>
    <dgm:cxn modelId="{00A95A3D-2BDA-42D0-9962-DA535105A963}" type="presOf" srcId="{89318E7C-39EA-434D-9438-578B9159D321}" destId="{E588B219-3028-4161-93E9-4FFD8A8D84AE}" srcOrd="1" destOrd="0" presId="urn:microsoft.com/office/officeart/2005/8/layout/hierarchy2"/>
    <dgm:cxn modelId="{BCA6A9B9-E678-4F61-A889-8808B73C6B6C}" type="presOf" srcId="{89318E7C-39EA-434D-9438-578B9159D321}" destId="{22A49B71-327F-48E5-AA1D-723EFBCA2980}" srcOrd="0" destOrd="0" presId="urn:microsoft.com/office/officeart/2005/8/layout/hierarchy2"/>
    <dgm:cxn modelId="{D252D7AB-A870-4A1A-A012-7582B49F83BB}" srcId="{9C70F48E-F52B-4CD4-AB04-128D3C069568}" destId="{E84AE391-00CB-488E-957B-E5D7B88D3825}" srcOrd="1" destOrd="0" parTransId="{89318E7C-39EA-434D-9438-578B9159D321}" sibTransId="{C57E95AC-F617-45D5-9FC5-EA215AA5EF5F}"/>
    <dgm:cxn modelId="{6C47970B-CAE0-4D6D-8E9E-E9A5ECFC3448}" type="presOf" srcId="{6423AE30-215C-4523-86A5-C95318DD37F3}" destId="{AE4EC9DB-9B08-4A66-A0AD-7D6612CA985B}" srcOrd="1" destOrd="0" presId="urn:microsoft.com/office/officeart/2005/8/layout/hierarchy2"/>
    <dgm:cxn modelId="{FC5DF195-9B96-4650-983F-7E83F124CC93}" srcId="{05FCCF4C-86BA-4F5A-B66C-EE6106A0C09E}" destId="{9C70F48E-F52B-4CD4-AB04-128D3C069568}" srcOrd="0" destOrd="0" parTransId="{20F0C285-5587-41B2-B509-97A0C4856937}" sibTransId="{9013873A-D7DE-4E6C-81E5-40FC057B2E0A}"/>
    <dgm:cxn modelId="{684BA3DA-D055-4C7D-AB30-261E79510299}" type="presOf" srcId="{AD0863FC-ED7B-46B7-B7B9-5894B536CD67}" destId="{96E7849E-8A6D-42CB-AB6E-BAF9BA8719ED}" srcOrd="0" destOrd="0" presId="urn:microsoft.com/office/officeart/2005/8/layout/hierarchy2"/>
    <dgm:cxn modelId="{0B123C84-8241-4F05-A372-3EADCDC24B5F}" type="presOf" srcId="{05FCCF4C-86BA-4F5A-B66C-EE6106A0C09E}" destId="{B0B25D22-16D0-4532-BCE9-A4C3ECA83DD1}" srcOrd="0" destOrd="0" presId="urn:microsoft.com/office/officeart/2005/8/layout/hierarchy2"/>
    <dgm:cxn modelId="{B2C03DB3-3653-440B-BCA2-B14E913F8483}" type="presOf" srcId="{20F0C285-5587-41B2-B509-97A0C4856937}" destId="{0269EA93-AAF0-467D-AE65-8D4A63E732BB}" srcOrd="1" destOrd="0" presId="urn:microsoft.com/office/officeart/2005/8/layout/hierarchy2"/>
    <dgm:cxn modelId="{BACB752F-2907-4196-94D6-0BC6703C4518}" type="presParOf" srcId="{1F498152-EED3-43F9-BD95-EE6C267FB200}" destId="{E44DFD12-B9E2-4D33-9498-AD61DF623CE1}" srcOrd="0" destOrd="0" presId="urn:microsoft.com/office/officeart/2005/8/layout/hierarchy2"/>
    <dgm:cxn modelId="{2BEEEDB8-79E8-453C-BD9F-5087EABF0280}" type="presParOf" srcId="{E44DFD12-B9E2-4D33-9498-AD61DF623CE1}" destId="{B0B25D22-16D0-4532-BCE9-A4C3ECA83DD1}" srcOrd="0" destOrd="0" presId="urn:microsoft.com/office/officeart/2005/8/layout/hierarchy2"/>
    <dgm:cxn modelId="{3EC0A226-A659-4A46-A75D-B73EEEFC5206}" type="presParOf" srcId="{E44DFD12-B9E2-4D33-9498-AD61DF623CE1}" destId="{3B6F0C2A-F782-4620-97F2-0186F69640CC}" srcOrd="1" destOrd="0" presId="urn:microsoft.com/office/officeart/2005/8/layout/hierarchy2"/>
    <dgm:cxn modelId="{C316F330-1061-4026-A7D3-45A5D2330263}" type="presParOf" srcId="{3B6F0C2A-F782-4620-97F2-0186F69640CC}" destId="{4A0285E7-2FA7-4068-8E98-10590BDF5EB0}" srcOrd="0" destOrd="0" presId="urn:microsoft.com/office/officeart/2005/8/layout/hierarchy2"/>
    <dgm:cxn modelId="{626FF960-A8E8-4B08-92EC-093035C8AFA0}" type="presParOf" srcId="{4A0285E7-2FA7-4068-8E98-10590BDF5EB0}" destId="{0269EA93-AAF0-467D-AE65-8D4A63E732BB}" srcOrd="0" destOrd="0" presId="urn:microsoft.com/office/officeart/2005/8/layout/hierarchy2"/>
    <dgm:cxn modelId="{C2176E14-403E-46A2-8C68-E70D4B9E8C7D}" type="presParOf" srcId="{3B6F0C2A-F782-4620-97F2-0186F69640CC}" destId="{9ABA252C-9228-4D1A-B776-DC59C66D10A4}" srcOrd="1" destOrd="0" presId="urn:microsoft.com/office/officeart/2005/8/layout/hierarchy2"/>
    <dgm:cxn modelId="{63CC64D5-DB82-4628-B701-AFFA2727078B}" type="presParOf" srcId="{9ABA252C-9228-4D1A-B776-DC59C66D10A4}" destId="{AC6509B2-2018-4299-9C39-DD562F3E9EB8}" srcOrd="0" destOrd="0" presId="urn:microsoft.com/office/officeart/2005/8/layout/hierarchy2"/>
    <dgm:cxn modelId="{E2617B50-5C2B-403D-86C6-69F43DCB21E8}" type="presParOf" srcId="{9ABA252C-9228-4D1A-B776-DC59C66D10A4}" destId="{1115F296-A660-404C-A5E7-5FD64AA696F6}" srcOrd="1" destOrd="0" presId="urn:microsoft.com/office/officeart/2005/8/layout/hierarchy2"/>
    <dgm:cxn modelId="{B19CEE54-9430-4168-BCC7-79935810EFF4}" type="presParOf" srcId="{1115F296-A660-404C-A5E7-5FD64AA696F6}" destId="{C6542E3B-DEFE-44D0-878B-2447A128F1F3}" srcOrd="0" destOrd="0" presId="urn:microsoft.com/office/officeart/2005/8/layout/hierarchy2"/>
    <dgm:cxn modelId="{7A0ADE00-C287-4ECC-8E65-8269E9C1C800}" type="presParOf" srcId="{C6542E3B-DEFE-44D0-878B-2447A128F1F3}" destId="{BE4BF699-5DE2-4AB1-AA2E-2033862F158D}" srcOrd="0" destOrd="0" presId="urn:microsoft.com/office/officeart/2005/8/layout/hierarchy2"/>
    <dgm:cxn modelId="{9A7A50FD-CC8A-4BAC-BFF6-6E7CC80CE092}" type="presParOf" srcId="{1115F296-A660-404C-A5E7-5FD64AA696F6}" destId="{8004F35C-CFBA-4D67-97F9-B024D3E559F1}" srcOrd="1" destOrd="0" presId="urn:microsoft.com/office/officeart/2005/8/layout/hierarchy2"/>
    <dgm:cxn modelId="{7519F3BE-A06A-4F03-9D67-232A54657553}" type="presParOf" srcId="{8004F35C-CFBA-4D67-97F9-B024D3E559F1}" destId="{5856E2AC-DE3F-47B1-9EF1-5F6D745649D6}" srcOrd="0" destOrd="0" presId="urn:microsoft.com/office/officeart/2005/8/layout/hierarchy2"/>
    <dgm:cxn modelId="{0C874313-8BB4-4E18-88BD-7D365197455A}" type="presParOf" srcId="{8004F35C-CFBA-4D67-97F9-B024D3E559F1}" destId="{ACAC75D9-D071-4620-95ED-F61FEE04D6DD}" srcOrd="1" destOrd="0" presId="urn:microsoft.com/office/officeart/2005/8/layout/hierarchy2"/>
    <dgm:cxn modelId="{2391A366-CFCD-4E1C-A940-5F6FAAC00756}" type="presParOf" srcId="{1115F296-A660-404C-A5E7-5FD64AA696F6}" destId="{22A49B71-327F-48E5-AA1D-723EFBCA2980}" srcOrd="2" destOrd="0" presId="urn:microsoft.com/office/officeart/2005/8/layout/hierarchy2"/>
    <dgm:cxn modelId="{C6496652-1635-4DCE-AA0D-9696B62B1E12}" type="presParOf" srcId="{22A49B71-327F-48E5-AA1D-723EFBCA2980}" destId="{E588B219-3028-4161-93E9-4FFD8A8D84AE}" srcOrd="0" destOrd="0" presId="urn:microsoft.com/office/officeart/2005/8/layout/hierarchy2"/>
    <dgm:cxn modelId="{40F2C63D-B744-40A6-9F3B-CEAFA39F0426}" type="presParOf" srcId="{1115F296-A660-404C-A5E7-5FD64AA696F6}" destId="{46EEAFD8-B0E6-46FB-B5D3-68B2B1A00C2C}" srcOrd="3" destOrd="0" presId="urn:microsoft.com/office/officeart/2005/8/layout/hierarchy2"/>
    <dgm:cxn modelId="{E123D7F3-B29C-48E3-8C92-049A01621E70}" type="presParOf" srcId="{46EEAFD8-B0E6-46FB-B5D3-68B2B1A00C2C}" destId="{AB6AC632-8766-46CA-8230-D740A989B95B}" srcOrd="0" destOrd="0" presId="urn:microsoft.com/office/officeart/2005/8/layout/hierarchy2"/>
    <dgm:cxn modelId="{7314C8BB-618A-4091-BE8D-7259AE2725EB}" type="presParOf" srcId="{46EEAFD8-B0E6-46FB-B5D3-68B2B1A00C2C}" destId="{A43FEB26-6173-424B-9297-1BC63132293B}" srcOrd="1" destOrd="0" presId="urn:microsoft.com/office/officeart/2005/8/layout/hierarchy2"/>
    <dgm:cxn modelId="{E8F50A70-82D8-4F15-B4A5-6E6B12781AAB}" type="presParOf" srcId="{3B6F0C2A-F782-4620-97F2-0186F69640CC}" destId="{939B5FFD-1179-42E4-B80C-038C0484ED85}" srcOrd="2" destOrd="0" presId="urn:microsoft.com/office/officeart/2005/8/layout/hierarchy2"/>
    <dgm:cxn modelId="{9A8F3163-CA83-4898-B935-2831A2F89437}" type="presParOf" srcId="{939B5FFD-1179-42E4-B80C-038C0484ED85}" destId="{AE4EC9DB-9B08-4A66-A0AD-7D6612CA985B}" srcOrd="0" destOrd="0" presId="urn:microsoft.com/office/officeart/2005/8/layout/hierarchy2"/>
    <dgm:cxn modelId="{C448414F-FF09-4A49-B0F7-A4C1D9073478}" type="presParOf" srcId="{3B6F0C2A-F782-4620-97F2-0186F69640CC}" destId="{F330FF3A-3A53-4815-9BF1-D046E38C6990}" srcOrd="3" destOrd="0" presId="urn:microsoft.com/office/officeart/2005/8/layout/hierarchy2"/>
    <dgm:cxn modelId="{7FA160F1-347A-41DF-B6B4-750CD01EA7B7}" type="presParOf" srcId="{F330FF3A-3A53-4815-9BF1-D046E38C6990}" destId="{96E7849E-8A6D-42CB-AB6E-BAF9BA8719ED}" srcOrd="0" destOrd="0" presId="urn:microsoft.com/office/officeart/2005/8/layout/hierarchy2"/>
    <dgm:cxn modelId="{D81116BF-1318-469B-84F9-3044B03B32D7}" type="presParOf" srcId="{F330FF3A-3A53-4815-9BF1-D046E38C6990}" destId="{610301BB-39B2-4ED4-8417-450D7C3C953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241D57D-09CB-443E-9EEC-95F23EB60E5A}" type="doc">
      <dgm:prSet loTypeId="urn:microsoft.com/office/officeart/2008/layout/LinedList" loCatId="list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D1965E58-9467-4275-AFC6-2D898AA5A8E1}">
      <dgm:prSet phldrT="[Текст]" custT="1"/>
      <dgm:spPr/>
      <dgm:t>
        <a:bodyPr anchor="ctr"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Механизмы государственной финансовой поддержки негосударственных поставщиков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41C9C4-EA4D-4293-B627-A7973829DA87}" type="parTrans" cxnId="{9D313548-07B5-41EA-8CF5-7E53F2A7C90E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50AF03-0DBA-42DE-8EA5-9C0C9C0220EA}" type="sibTrans" cxnId="{9D313548-07B5-41EA-8CF5-7E53F2A7C90E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32171E8-9EB1-4050-8687-4A3DEA0DABCF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Компенсация затрат негосударственным поставщикам, включенным в реестр, но не участвующим в выполнении государственного задания, связанных с предоставлением социальных услуг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B92504-D9FD-449A-B608-F01FFB1E9506}" type="parTrans" cxnId="{DED07857-8DE4-4CEC-B1FC-3E666565F8D5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4E255A-E578-4F14-A160-E1436BA27C41}" type="sibTrans" cxnId="{DED07857-8DE4-4CEC-B1FC-3E666565F8D5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B7C399-DE09-4B74-A937-46CE3E910E2A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Субсидии негосударственным поставщикам (не включенным в реестр) на обеспечение затрат, связанных с предоставлением социальных услуг в форме социального обслуживания на дому, срочных социальных услуг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14F55B-74D1-45E5-AA7C-6038A39173D9}" type="parTrans" cxnId="{4B5543C3-B818-41E4-82B3-FF6EF042FFB2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4DE801-BDAE-400D-B07A-4B47FD29DEEC}" type="sibTrans" cxnId="{4B5543C3-B818-41E4-82B3-FF6EF042FFB2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CD7F4F-1271-4787-BD02-57CF999D5C35}" type="pres">
      <dgm:prSet presAssocID="{4241D57D-09CB-443E-9EEC-95F23EB60E5A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80B9A75-B18C-48E8-AB31-560D61D16BEE}" type="pres">
      <dgm:prSet presAssocID="{D1965E58-9467-4275-AFC6-2D898AA5A8E1}" presName="thickLine" presStyleLbl="alignNode1" presStyleIdx="0" presStyleCnt="1"/>
      <dgm:spPr/>
    </dgm:pt>
    <dgm:pt modelId="{FBD56C73-1559-4EB1-89EE-00C4683D61DE}" type="pres">
      <dgm:prSet presAssocID="{D1965E58-9467-4275-AFC6-2D898AA5A8E1}" presName="horz1" presStyleCnt="0"/>
      <dgm:spPr/>
    </dgm:pt>
    <dgm:pt modelId="{5A0693C7-EB6D-4EEB-867A-1A27F6749723}" type="pres">
      <dgm:prSet presAssocID="{D1965E58-9467-4275-AFC6-2D898AA5A8E1}" presName="tx1" presStyleLbl="revTx" presStyleIdx="0" presStyleCnt="3" custScaleX="134480"/>
      <dgm:spPr/>
      <dgm:t>
        <a:bodyPr/>
        <a:lstStyle/>
        <a:p>
          <a:endParaRPr lang="ru-RU"/>
        </a:p>
      </dgm:t>
    </dgm:pt>
    <dgm:pt modelId="{455F9CCF-9D06-4815-8A01-C283899B2A51}" type="pres">
      <dgm:prSet presAssocID="{D1965E58-9467-4275-AFC6-2D898AA5A8E1}" presName="vert1" presStyleCnt="0"/>
      <dgm:spPr/>
    </dgm:pt>
    <dgm:pt modelId="{50B2D5A6-3827-4769-AECA-4EF73C3C0433}" type="pres">
      <dgm:prSet presAssocID="{732171E8-9EB1-4050-8687-4A3DEA0DABCF}" presName="vertSpace2a" presStyleCnt="0"/>
      <dgm:spPr/>
    </dgm:pt>
    <dgm:pt modelId="{C8F72A9D-BB36-4681-89CE-C23F32719719}" type="pres">
      <dgm:prSet presAssocID="{732171E8-9EB1-4050-8687-4A3DEA0DABCF}" presName="horz2" presStyleCnt="0"/>
      <dgm:spPr/>
    </dgm:pt>
    <dgm:pt modelId="{D654A578-11BE-4F63-B2A7-D2989F47E55C}" type="pres">
      <dgm:prSet presAssocID="{732171E8-9EB1-4050-8687-4A3DEA0DABCF}" presName="horzSpace2" presStyleCnt="0"/>
      <dgm:spPr/>
    </dgm:pt>
    <dgm:pt modelId="{DE4D9FFB-9F86-4E22-96F7-B896FAB16AB2}" type="pres">
      <dgm:prSet presAssocID="{732171E8-9EB1-4050-8687-4A3DEA0DABCF}" presName="tx2" presStyleLbl="revTx" presStyleIdx="1" presStyleCnt="3"/>
      <dgm:spPr/>
      <dgm:t>
        <a:bodyPr/>
        <a:lstStyle/>
        <a:p>
          <a:endParaRPr lang="ru-RU"/>
        </a:p>
      </dgm:t>
    </dgm:pt>
    <dgm:pt modelId="{008E7679-71B1-4DE7-9C96-35F97492E1F5}" type="pres">
      <dgm:prSet presAssocID="{732171E8-9EB1-4050-8687-4A3DEA0DABCF}" presName="vert2" presStyleCnt="0"/>
      <dgm:spPr/>
    </dgm:pt>
    <dgm:pt modelId="{C4A2B697-3E5D-4207-A4AF-A229A636C963}" type="pres">
      <dgm:prSet presAssocID="{732171E8-9EB1-4050-8687-4A3DEA0DABCF}" presName="thinLine2b" presStyleLbl="callout" presStyleIdx="0" presStyleCnt="2"/>
      <dgm:spPr/>
    </dgm:pt>
    <dgm:pt modelId="{0245E3AA-02C6-4DE1-938E-EC9662015E2B}" type="pres">
      <dgm:prSet presAssocID="{732171E8-9EB1-4050-8687-4A3DEA0DABCF}" presName="vertSpace2b" presStyleCnt="0"/>
      <dgm:spPr/>
    </dgm:pt>
    <dgm:pt modelId="{1B385052-AE6A-4318-A5AB-E4401FDE7C34}" type="pres">
      <dgm:prSet presAssocID="{D9B7C399-DE09-4B74-A937-46CE3E910E2A}" presName="horz2" presStyleCnt="0"/>
      <dgm:spPr/>
    </dgm:pt>
    <dgm:pt modelId="{E0EF4094-CAA2-4D50-B756-9B22682366E3}" type="pres">
      <dgm:prSet presAssocID="{D9B7C399-DE09-4B74-A937-46CE3E910E2A}" presName="horzSpace2" presStyleCnt="0"/>
      <dgm:spPr/>
    </dgm:pt>
    <dgm:pt modelId="{56A7223F-A755-44F9-A7C0-8B7118ACF5BB}" type="pres">
      <dgm:prSet presAssocID="{D9B7C399-DE09-4B74-A937-46CE3E910E2A}" presName="tx2" presStyleLbl="revTx" presStyleIdx="2" presStyleCnt="3"/>
      <dgm:spPr/>
      <dgm:t>
        <a:bodyPr/>
        <a:lstStyle/>
        <a:p>
          <a:endParaRPr lang="ru-RU"/>
        </a:p>
      </dgm:t>
    </dgm:pt>
    <dgm:pt modelId="{594FB64D-BDD6-4F40-85B3-B47EB4A375AD}" type="pres">
      <dgm:prSet presAssocID="{D9B7C399-DE09-4B74-A937-46CE3E910E2A}" presName="vert2" presStyleCnt="0"/>
      <dgm:spPr/>
    </dgm:pt>
    <dgm:pt modelId="{269B2A49-1769-48DC-97C3-E1E81924EFD2}" type="pres">
      <dgm:prSet presAssocID="{D9B7C399-DE09-4B74-A937-46CE3E910E2A}" presName="thinLine2b" presStyleLbl="callout" presStyleIdx="1" presStyleCnt="2"/>
      <dgm:spPr/>
    </dgm:pt>
    <dgm:pt modelId="{0D92550A-9A48-43AB-9485-6197AD0A1C4F}" type="pres">
      <dgm:prSet presAssocID="{D9B7C399-DE09-4B74-A937-46CE3E910E2A}" presName="vertSpace2b" presStyleCnt="0"/>
      <dgm:spPr/>
    </dgm:pt>
  </dgm:ptLst>
  <dgm:cxnLst>
    <dgm:cxn modelId="{AC94955D-C81F-4C31-BBA4-E9E9E2AFAA85}" type="presOf" srcId="{D9B7C399-DE09-4B74-A937-46CE3E910E2A}" destId="{56A7223F-A755-44F9-A7C0-8B7118ACF5BB}" srcOrd="0" destOrd="0" presId="urn:microsoft.com/office/officeart/2008/layout/LinedList"/>
    <dgm:cxn modelId="{784143C5-13BE-43AD-ADB0-7F6A42619E20}" type="presOf" srcId="{4241D57D-09CB-443E-9EEC-95F23EB60E5A}" destId="{16CD7F4F-1271-4787-BD02-57CF999D5C35}" srcOrd="0" destOrd="0" presId="urn:microsoft.com/office/officeart/2008/layout/LinedList"/>
    <dgm:cxn modelId="{4B5543C3-B818-41E4-82B3-FF6EF042FFB2}" srcId="{D1965E58-9467-4275-AFC6-2D898AA5A8E1}" destId="{D9B7C399-DE09-4B74-A937-46CE3E910E2A}" srcOrd="1" destOrd="0" parTransId="{9414F55B-74D1-45E5-AA7C-6038A39173D9}" sibTransId="{2F4DE801-BDAE-400D-B07A-4B47FD29DEEC}"/>
    <dgm:cxn modelId="{00A03885-8506-47CA-BF1C-FEE1C9F8A2D0}" type="presOf" srcId="{732171E8-9EB1-4050-8687-4A3DEA0DABCF}" destId="{DE4D9FFB-9F86-4E22-96F7-B896FAB16AB2}" srcOrd="0" destOrd="0" presId="urn:microsoft.com/office/officeart/2008/layout/LinedList"/>
    <dgm:cxn modelId="{DED07857-8DE4-4CEC-B1FC-3E666565F8D5}" srcId="{D1965E58-9467-4275-AFC6-2D898AA5A8E1}" destId="{732171E8-9EB1-4050-8687-4A3DEA0DABCF}" srcOrd="0" destOrd="0" parTransId="{BEB92504-D9FD-449A-B608-F01FFB1E9506}" sibTransId="{7D4E255A-E578-4F14-A160-E1436BA27C41}"/>
    <dgm:cxn modelId="{9D313548-07B5-41EA-8CF5-7E53F2A7C90E}" srcId="{4241D57D-09CB-443E-9EEC-95F23EB60E5A}" destId="{D1965E58-9467-4275-AFC6-2D898AA5A8E1}" srcOrd="0" destOrd="0" parTransId="{7941C9C4-EA4D-4293-B627-A7973829DA87}" sibTransId="{AF50AF03-0DBA-42DE-8EA5-9C0C9C0220EA}"/>
    <dgm:cxn modelId="{DE2F7E45-E085-42A8-AB6C-913FF96ED953}" type="presOf" srcId="{D1965E58-9467-4275-AFC6-2D898AA5A8E1}" destId="{5A0693C7-EB6D-4EEB-867A-1A27F6749723}" srcOrd="0" destOrd="0" presId="urn:microsoft.com/office/officeart/2008/layout/LinedList"/>
    <dgm:cxn modelId="{624201AC-893E-42B8-9F59-83D2CFA72E75}" type="presParOf" srcId="{16CD7F4F-1271-4787-BD02-57CF999D5C35}" destId="{780B9A75-B18C-48E8-AB31-560D61D16BEE}" srcOrd="0" destOrd="0" presId="urn:microsoft.com/office/officeart/2008/layout/LinedList"/>
    <dgm:cxn modelId="{EAB2EFB7-396A-4035-8AC7-EFD7FC3B657B}" type="presParOf" srcId="{16CD7F4F-1271-4787-BD02-57CF999D5C35}" destId="{FBD56C73-1559-4EB1-89EE-00C4683D61DE}" srcOrd="1" destOrd="0" presId="urn:microsoft.com/office/officeart/2008/layout/LinedList"/>
    <dgm:cxn modelId="{B2EA04B0-5004-4718-9617-83E352B90968}" type="presParOf" srcId="{FBD56C73-1559-4EB1-89EE-00C4683D61DE}" destId="{5A0693C7-EB6D-4EEB-867A-1A27F6749723}" srcOrd="0" destOrd="0" presId="urn:microsoft.com/office/officeart/2008/layout/LinedList"/>
    <dgm:cxn modelId="{B01C342F-9765-4FBC-B640-03C4858DC911}" type="presParOf" srcId="{FBD56C73-1559-4EB1-89EE-00C4683D61DE}" destId="{455F9CCF-9D06-4815-8A01-C283899B2A51}" srcOrd="1" destOrd="0" presId="urn:microsoft.com/office/officeart/2008/layout/LinedList"/>
    <dgm:cxn modelId="{87054C45-06A5-4081-83B2-D097CDEDF56A}" type="presParOf" srcId="{455F9CCF-9D06-4815-8A01-C283899B2A51}" destId="{50B2D5A6-3827-4769-AECA-4EF73C3C0433}" srcOrd="0" destOrd="0" presId="urn:microsoft.com/office/officeart/2008/layout/LinedList"/>
    <dgm:cxn modelId="{B9D4D37E-8973-438E-A794-11401592F69C}" type="presParOf" srcId="{455F9CCF-9D06-4815-8A01-C283899B2A51}" destId="{C8F72A9D-BB36-4681-89CE-C23F32719719}" srcOrd="1" destOrd="0" presId="urn:microsoft.com/office/officeart/2008/layout/LinedList"/>
    <dgm:cxn modelId="{30003A04-5025-4FEA-A477-BD32ACC682C1}" type="presParOf" srcId="{C8F72A9D-BB36-4681-89CE-C23F32719719}" destId="{D654A578-11BE-4F63-B2A7-D2989F47E55C}" srcOrd="0" destOrd="0" presId="urn:microsoft.com/office/officeart/2008/layout/LinedList"/>
    <dgm:cxn modelId="{682B91EB-C70F-4D0C-BBE9-54892F42E35E}" type="presParOf" srcId="{C8F72A9D-BB36-4681-89CE-C23F32719719}" destId="{DE4D9FFB-9F86-4E22-96F7-B896FAB16AB2}" srcOrd="1" destOrd="0" presId="urn:microsoft.com/office/officeart/2008/layout/LinedList"/>
    <dgm:cxn modelId="{987DFE41-A45A-4EE0-952A-611B6ABB4F47}" type="presParOf" srcId="{C8F72A9D-BB36-4681-89CE-C23F32719719}" destId="{008E7679-71B1-4DE7-9C96-35F97492E1F5}" srcOrd="2" destOrd="0" presId="urn:microsoft.com/office/officeart/2008/layout/LinedList"/>
    <dgm:cxn modelId="{007BA4EA-F654-4A39-93F3-53EBD92DCF91}" type="presParOf" srcId="{455F9CCF-9D06-4815-8A01-C283899B2A51}" destId="{C4A2B697-3E5D-4207-A4AF-A229A636C963}" srcOrd="2" destOrd="0" presId="urn:microsoft.com/office/officeart/2008/layout/LinedList"/>
    <dgm:cxn modelId="{014C9E4E-4CEA-4627-BC7D-2A53A6B2691B}" type="presParOf" srcId="{455F9CCF-9D06-4815-8A01-C283899B2A51}" destId="{0245E3AA-02C6-4DE1-938E-EC9662015E2B}" srcOrd="3" destOrd="0" presId="urn:microsoft.com/office/officeart/2008/layout/LinedList"/>
    <dgm:cxn modelId="{367D73A8-22FF-441B-8D40-2E20124EAA79}" type="presParOf" srcId="{455F9CCF-9D06-4815-8A01-C283899B2A51}" destId="{1B385052-AE6A-4318-A5AB-E4401FDE7C34}" srcOrd="4" destOrd="0" presId="urn:microsoft.com/office/officeart/2008/layout/LinedList"/>
    <dgm:cxn modelId="{47379C04-82D9-4614-B4FD-7A4DDBC43382}" type="presParOf" srcId="{1B385052-AE6A-4318-A5AB-E4401FDE7C34}" destId="{E0EF4094-CAA2-4D50-B756-9B22682366E3}" srcOrd="0" destOrd="0" presId="urn:microsoft.com/office/officeart/2008/layout/LinedList"/>
    <dgm:cxn modelId="{2A9FE6EF-42EE-4CF4-8BE4-C721304F95E1}" type="presParOf" srcId="{1B385052-AE6A-4318-A5AB-E4401FDE7C34}" destId="{56A7223F-A755-44F9-A7C0-8B7118ACF5BB}" srcOrd="1" destOrd="0" presId="urn:microsoft.com/office/officeart/2008/layout/LinedList"/>
    <dgm:cxn modelId="{08528445-97CE-4101-A6BA-43EEDDF69987}" type="presParOf" srcId="{1B385052-AE6A-4318-A5AB-E4401FDE7C34}" destId="{594FB64D-BDD6-4F40-85B3-B47EB4A375AD}" srcOrd="2" destOrd="0" presId="urn:microsoft.com/office/officeart/2008/layout/LinedList"/>
    <dgm:cxn modelId="{0A702FA7-6542-4278-90C3-4EAC00B72DAC}" type="presParOf" srcId="{455F9CCF-9D06-4815-8A01-C283899B2A51}" destId="{269B2A49-1769-48DC-97C3-E1E81924EFD2}" srcOrd="5" destOrd="0" presId="urn:microsoft.com/office/officeart/2008/layout/LinedList"/>
    <dgm:cxn modelId="{889BAF47-6F7A-42A8-AD93-593040FB5173}" type="presParOf" srcId="{455F9CCF-9D06-4815-8A01-C283899B2A51}" destId="{0D92550A-9A48-43AB-9485-6197AD0A1C4F}" srcOrd="6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A3D34719-7FF6-47AA-9551-ABEACB15984B}" type="doc">
      <dgm:prSet loTypeId="urn:microsoft.com/office/officeart/2008/layout/VerticalCurvedList" loCatId="list" qsTypeId="urn:microsoft.com/office/officeart/2005/8/quickstyle/simple3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ACA7EA7A-74B4-4BE7-9AAC-914E35AAFC79}">
      <dgm:prSet phldrT="[Текст]" custT="1"/>
      <dgm:spPr/>
      <dgm:t>
        <a:bodyPr/>
        <a:lstStyle/>
        <a:p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Единовременная денежная выплата инвалидам и участникам войны 5000 рублей, остальным категориям – 1000 рублей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274449-D629-4F04-A80A-EA8E6616C4B0}" type="parTrans" cxnId="{8AC03C6B-CF68-44FC-B463-E3E5CA00B2A5}">
      <dgm:prSet/>
      <dgm:spPr/>
      <dgm:t>
        <a:bodyPr/>
        <a:lstStyle/>
        <a:p>
          <a:endParaRPr lang="ru-RU" sz="2400" b="1"/>
        </a:p>
      </dgm:t>
    </dgm:pt>
    <dgm:pt modelId="{D4F1BC04-020B-4BDA-825D-B7CD2CCE4D07}" type="sibTrans" cxnId="{8AC03C6B-CF68-44FC-B463-E3E5CA00B2A5}">
      <dgm:prSet/>
      <dgm:spPr/>
      <dgm:t>
        <a:bodyPr/>
        <a:lstStyle/>
        <a:p>
          <a:endParaRPr lang="ru-RU" sz="2400" b="1"/>
        </a:p>
      </dgm:t>
    </dgm:pt>
    <dgm:pt modelId="{44730960-995F-4B62-A841-2FE0EBB66193}">
      <dgm:prSet phldrT="[Текст]" custT="1"/>
      <dgm:spPr/>
      <dgm:t>
        <a:bodyPr/>
        <a:lstStyle/>
        <a:p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Единовременная денежная выплата для посещения воинских захоронений всеми детьми погибших в годы войны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4E3915-E7D0-4009-9629-1A76C1CF74BE}" type="parTrans" cxnId="{B256C812-E8D7-441B-B6D7-FA82BFBD035C}">
      <dgm:prSet/>
      <dgm:spPr/>
      <dgm:t>
        <a:bodyPr/>
        <a:lstStyle/>
        <a:p>
          <a:endParaRPr lang="ru-RU" sz="2400" b="1"/>
        </a:p>
      </dgm:t>
    </dgm:pt>
    <dgm:pt modelId="{C69ECA5B-32BE-4FF2-A000-7C5BB8D1C33D}" type="sibTrans" cxnId="{B256C812-E8D7-441B-B6D7-FA82BFBD035C}">
      <dgm:prSet/>
      <dgm:spPr/>
      <dgm:t>
        <a:bodyPr/>
        <a:lstStyle/>
        <a:p>
          <a:endParaRPr lang="ru-RU" sz="2400" b="1"/>
        </a:p>
      </dgm:t>
    </dgm:pt>
    <dgm:pt modelId="{D51E474D-AD65-4462-A109-14AD89E8D2C7}">
      <dgm:prSet phldrT="[Текст]" custT="1"/>
      <dgm:spPr/>
      <dgm:t>
        <a:bodyPr/>
        <a:lstStyle/>
        <a:p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Бесплатная путевка на санаторно-курортное лечение </a:t>
          </a:r>
          <a:b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или выплата денежной компенсации труженикам тыла – </a:t>
          </a:r>
          <a:b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3000 рублей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40B07F-5D9A-4354-99FF-D1390B608C9F}" type="parTrans" cxnId="{B578AA61-E711-4976-9B7D-A47629EA4250}">
      <dgm:prSet/>
      <dgm:spPr/>
      <dgm:t>
        <a:bodyPr/>
        <a:lstStyle/>
        <a:p>
          <a:endParaRPr lang="ru-RU" sz="2400" b="1"/>
        </a:p>
      </dgm:t>
    </dgm:pt>
    <dgm:pt modelId="{643D5569-F718-436C-AF5E-15CA15604350}" type="sibTrans" cxnId="{B578AA61-E711-4976-9B7D-A47629EA4250}">
      <dgm:prSet/>
      <dgm:spPr/>
      <dgm:t>
        <a:bodyPr/>
        <a:lstStyle/>
        <a:p>
          <a:endParaRPr lang="ru-RU" sz="2400" b="1"/>
        </a:p>
      </dgm:t>
    </dgm:pt>
    <dgm:pt modelId="{AB2F63A4-9026-4462-8BB2-63BC995A2670}">
      <dgm:prSet phldrT="[Текст]" custT="1"/>
      <dgm:spPr/>
      <dgm:t>
        <a:bodyPr/>
        <a:lstStyle/>
        <a:p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Теплоходные круизы для ветеранов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5BAE78-460F-471D-AE49-4832E6076CB5}" type="parTrans" cxnId="{176D8790-2E69-4055-8569-4B4CA92E6F77}">
      <dgm:prSet/>
      <dgm:spPr/>
      <dgm:t>
        <a:bodyPr/>
        <a:lstStyle/>
        <a:p>
          <a:endParaRPr lang="ru-RU" sz="2400" b="1"/>
        </a:p>
      </dgm:t>
    </dgm:pt>
    <dgm:pt modelId="{062B8D8D-2FC2-4E10-805D-464090628ACC}" type="sibTrans" cxnId="{176D8790-2E69-4055-8569-4B4CA92E6F77}">
      <dgm:prSet/>
      <dgm:spPr/>
      <dgm:t>
        <a:bodyPr/>
        <a:lstStyle/>
        <a:p>
          <a:endParaRPr lang="ru-RU" sz="2400" b="1"/>
        </a:p>
      </dgm:t>
    </dgm:pt>
    <dgm:pt modelId="{D3A86AA9-8582-4C97-AE6B-77DB112C6A65}">
      <dgm:prSet phldrT="[Текст]" custT="1"/>
      <dgm:spPr/>
      <dgm:t>
        <a:bodyPr/>
        <a:lstStyle/>
        <a:p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Бесплатный проезд по области на автобусе междугородного сообщения и на поезде пригородного сообщения </a:t>
          </a:r>
          <a:b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с 3 по 12 мая лицам, сопровождающим ветеранов 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966B70-D23B-4B6D-9511-993D53455570}" type="parTrans" cxnId="{58357BA3-DD81-46BF-9E89-F654F35ACF26}">
      <dgm:prSet/>
      <dgm:spPr/>
      <dgm:t>
        <a:bodyPr/>
        <a:lstStyle/>
        <a:p>
          <a:endParaRPr lang="ru-RU" sz="2400" b="1"/>
        </a:p>
      </dgm:t>
    </dgm:pt>
    <dgm:pt modelId="{AC08EE3F-50AA-4E08-A146-AD92A4745516}" type="sibTrans" cxnId="{58357BA3-DD81-46BF-9E89-F654F35ACF26}">
      <dgm:prSet/>
      <dgm:spPr/>
      <dgm:t>
        <a:bodyPr/>
        <a:lstStyle/>
        <a:p>
          <a:endParaRPr lang="ru-RU" sz="2400" b="1"/>
        </a:p>
      </dgm:t>
    </dgm:pt>
    <dgm:pt modelId="{3299A6F7-4EA3-4B8E-96C7-623C0BD73EAC}" type="pres">
      <dgm:prSet presAssocID="{A3D34719-7FF6-47AA-9551-ABEACB15984B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90559BE-1353-4831-A08A-0D31E5FDA8EF}" type="pres">
      <dgm:prSet presAssocID="{A3D34719-7FF6-47AA-9551-ABEACB15984B}" presName="Name1" presStyleCnt="0"/>
      <dgm:spPr/>
      <dgm:t>
        <a:bodyPr/>
        <a:lstStyle/>
        <a:p>
          <a:endParaRPr lang="ru-RU"/>
        </a:p>
      </dgm:t>
    </dgm:pt>
    <dgm:pt modelId="{EFBB58AC-A6FD-419C-8C77-727E37D4CC45}" type="pres">
      <dgm:prSet presAssocID="{A3D34719-7FF6-47AA-9551-ABEACB15984B}" presName="cycle" presStyleCnt="0"/>
      <dgm:spPr/>
      <dgm:t>
        <a:bodyPr/>
        <a:lstStyle/>
        <a:p>
          <a:endParaRPr lang="ru-RU"/>
        </a:p>
      </dgm:t>
    </dgm:pt>
    <dgm:pt modelId="{88177E46-9877-4A97-BE8F-7A22C02ABEF2}" type="pres">
      <dgm:prSet presAssocID="{A3D34719-7FF6-47AA-9551-ABEACB15984B}" presName="srcNode" presStyleLbl="node1" presStyleIdx="0" presStyleCnt="5"/>
      <dgm:spPr/>
      <dgm:t>
        <a:bodyPr/>
        <a:lstStyle/>
        <a:p>
          <a:endParaRPr lang="ru-RU"/>
        </a:p>
      </dgm:t>
    </dgm:pt>
    <dgm:pt modelId="{7BF183F4-36AF-4806-92FD-816BE97D03C9}" type="pres">
      <dgm:prSet presAssocID="{A3D34719-7FF6-47AA-9551-ABEACB15984B}" presName="conn" presStyleLbl="parChTrans1D2" presStyleIdx="0" presStyleCnt="1"/>
      <dgm:spPr/>
      <dgm:t>
        <a:bodyPr/>
        <a:lstStyle/>
        <a:p>
          <a:endParaRPr lang="ru-RU"/>
        </a:p>
      </dgm:t>
    </dgm:pt>
    <dgm:pt modelId="{2A2F415E-9753-4D73-9FB7-B471CAD9F204}" type="pres">
      <dgm:prSet presAssocID="{A3D34719-7FF6-47AA-9551-ABEACB15984B}" presName="extraNode" presStyleLbl="node1" presStyleIdx="0" presStyleCnt="5"/>
      <dgm:spPr/>
      <dgm:t>
        <a:bodyPr/>
        <a:lstStyle/>
        <a:p>
          <a:endParaRPr lang="ru-RU"/>
        </a:p>
      </dgm:t>
    </dgm:pt>
    <dgm:pt modelId="{7997AC90-9D6C-40BD-B309-038E8299833D}" type="pres">
      <dgm:prSet presAssocID="{A3D34719-7FF6-47AA-9551-ABEACB15984B}" presName="dstNode" presStyleLbl="node1" presStyleIdx="0" presStyleCnt="5"/>
      <dgm:spPr/>
      <dgm:t>
        <a:bodyPr/>
        <a:lstStyle/>
        <a:p>
          <a:endParaRPr lang="ru-RU"/>
        </a:p>
      </dgm:t>
    </dgm:pt>
    <dgm:pt modelId="{C2870090-EB84-4D37-A807-F29472E263C3}" type="pres">
      <dgm:prSet presAssocID="{ACA7EA7A-74B4-4BE7-9AAC-914E35AAFC79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E497B1-8975-435B-BA4B-3162C0493F6E}" type="pres">
      <dgm:prSet presAssocID="{ACA7EA7A-74B4-4BE7-9AAC-914E35AAFC79}" presName="accent_1" presStyleCnt="0"/>
      <dgm:spPr/>
      <dgm:t>
        <a:bodyPr/>
        <a:lstStyle/>
        <a:p>
          <a:endParaRPr lang="ru-RU"/>
        </a:p>
      </dgm:t>
    </dgm:pt>
    <dgm:pt modelId="{2CE1066D-4F62-42D8-9C87-F36D7E0F8410}" type="pres">
      <dgm:prSet presAssocID="{ACA7EA7A-74B4-4BE7-9AAC-914E35AAFC79}" presName="accentRepeatNode" presStyleLbl="solidFgAcc1" presStyleIdx="0" presStyleCnt="5"/>
      <dgm:spPr/>
      <dgm:t>
        <a:bodyPr/>
        <a:lstStyle/>
        <a:p>
          <a:endParaRPr lang="ru-RU"/>
        </a:p>
      </dgm:t>
    </dgm:pt>
    <dgm:pt modelId="{932D796F-96E6-4478-A644-D669F01B0C8E}" type="pres">
      <dgm:prSet presAssocID="{44730960-995F-4B62-A841-2FE0EBB66193}" presName="text_2" presStyleLbl="node1" presStyleIdx="1" presStyleCnt="5" custScaleY="1354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79DD3A-C0DE-4EA9-8790-AB3C7B7DDD08}" type="pres">
      <dgm:prSet presAssocID="{44730960-995F-4B62-A841-2FE0EBB66193}" presName="accent_2" presStyleCnt="0"/>
      <dgm:spPr/>
      <dgm:t>
        <a:bodyPr/>
        <a:lstStyle/>
        <a:p>
          <a:endParaRPr lang="ru-RU"/>
        </a:p>
      </dgm:t>
    </dgm:pt>
    <dgm:pt modelId="{6CEF5C34-0CCE-4970-B928-3099D5184DB1}" type="pres">
      <dgm:prSet presAssocID="{44730960-995F-4B62-A841-2FE0EBB66193}" presName="accentRepeatNode" presStyleLbl="solidFgAcc1" presStyleIdx="1" presStyleCnt="5"/>
      <dgm:spPr/>
      <dgm:t>
        <a:bodyPr/>
        <a:lstStyle/>
        <a:p>
          <a:endParaRPr lang="ru-RU"/>
        </a:p>
      </dgm:t>
    </dgm:pt>
    <dgm:pt modelId="{A1C0F9FA-430F-4650-8643-A1D7FFA5D12F}" type="pres">
      <dgm:prSet presAssocID="{D51E474D-AD65-4462-A109-14AD89E8D2C7}" presName="text_3" presStyleLbl="node1" presStyleIdx="2" presStyleCnt="5" custScaleY="1343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43DC44-81A9-4A4F-9A50-73EABE04AF8D}" type="pres">
      <dgm:prSet presAssocID="{D51E474D-AD65-4462-A109-14AD89E8D2C7}" presName="accent_3" presStyleCnt="0"/>
      <dgm:spPr/>
      <dgm:t>
        <a:bodyPr/>
        <a:lstStyle/>
        <a:p>
          <a:endParaRPr lang="ru-RU"/>
        </a:p>
      </dgm:t>
    </dgm:pt>
    <dgm:pt modelId="{9CF22475-6F90-4061-A222-CB0DA6464E79}" type="pres">
      <dgm:prSet presAssocID="{D51E474D-AD65-4462-A109-14AD89E8D2C7}" presName="accentRepeatNode" presStyleLbl="solidFgAcc1" presStyleIdx="2" presStyleCnt="5"/>
      <dgm:spPr/>
      <dgm:t>
        <a:bodyPr/>
        <a:lstStyle/>
        <a:p>
          <a:endParaRPr lang="ru-RU"/>
        </a:p>
      </dgm:t>
    </dgm:pt>
    <dgm:pt modelId="{5B0CE1D7-9B92-4C0F-A4A7-408EB8117CBC}" type="pres">
      <dgm:prSet presAssocID="{AB2F63A4-9026-4462-8BB2-63BC995A2670}" presName="text_4" presStyleLbl="node1" presStyleIdx="3" presStyleCnt="5" custScaleY="959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AE40DF-5F7C-44AF-9E82-BD44F8ACECAB}" type="pres">
      <dgm:prSet presAssocID="{AB2F63A4-9026-4462-8BB2-63BC995A2670}" presName="accent_4" presStyleCnt="0"/>
      <dgm:spPr/>
      <dgm:t>
        <a:bodyPr/>
        <a:lstStyle/>
        <a:p>
          <a:endParaRPr lang="ru-RU"/>
        </a:p>
      </dgm:t>
    </dgm:pt>
    <dgm:pt modelId="{8C885C9C-99F1-4C83-AC2A-DA7B3EC623EF}" type="pres">
      <dgm:prSet presAssocID="{AB2F63A4-9026-4462-8BB2-63BC995A2670}" presName="accentRepeatNode" presStyleLbl="solidFgAcc1" presStyleIdx="3" presStyleCnt="5"/>
      <dgm:spPr/>
      <dgm:t>
        <a:bodyPr/>
        <a:lstStyle/>
        <a:p>
          <a:endParaRPr lang="ru-RU"/>
        </a:p>
      </dgm:t>
    </dgm:pt>
    <dgm:pt modelId="{861D44B9-C4FB-4509-889A-DFA17D98CC65}" type="pres">
      <dgm:prSet presAssocID="{D3A86AA9-8582-4C97-AE6B-77DB112C6A65}" presName="text_5" presStyleLbl="node1" presStyleIdx="4" presStyleCnt="5" custScaleY="1291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4858DF-7ADD-496F-AD4D-B64112F556E7}" type="pres">
      <dgm:prSet presAssocID="{D3A86AA9-8582-4C97-AE6B-77DB112C6A65}" presName="accent_5" presStyleCnt="0"/>
      <dgm:spPr/>
      <dgm:t>
        <a:bodyPr/>
        <a:lstStyle/>
        <a:p>
          <a:endParaRPr lang="ru-RU"/>
        </a:p>
      </dgm:t>
    </dgm:pt>
    <dgm:pt modelId="{2219E8FF-A8CF-4F3C-AC05-B77FB90A1691}" type="pres">
      <dgm:prSet presAssocID="{D3A86AA9-8582-4C97-AE6B-77DB112C6A65}" presName="accentRepeatNode" presStyleLbl="solidFgAcc1" presStyleIdx="4" presStyleCnt="5"/>
      <dgm:spPr/>
      <dgm:t>
        <a:bodyPr/>
        <a:lstStyle/>
        <a:p>
          <a:endParaRPr lang="ru-RU"/>
        </a:p>
      </dgm:t>
    </dgm:pt>
  </dgm:ptLst>
  <dgm:cxnLst>
    <dgm:cxn modelId="{1B07B5EA-AB0D-4013-8D3B-245D8B824251}" type="presOf" srcId="{A3D34719-7FF6-47AA-9551-ABEACB15984B}" destId="{3299A6F7-4EA3-4B8E-96C7-623C0BD73EAC}" srcOrd="0" destOrd="0" presId="urn:microsoft.com/office/officeart/2008/layout/VerticalCurvedList"/>
    <dgm:cxn modelId="{176D8790-2E69-4055-8569-4B4CA92E6F77}" srcId="{A3D34719-7FF6-47AA-9551-ABEACB15984B}" destId="{AB2F63A4-9026-4462-8BB2-63BC995A2670}" srcOrd="3" destOrd="0" parTransId="{FC5BAE78-460F-471D-AE49-4832E6076CB5}" sibTransId="{062B8D8D-2FC2-4E10-805D-464090628ACC}"/>
    <dgm:cxn modelId="{8AC03C6B-CF68-44FC-B463-E3E5CA00B2A5}" srcId="{A3D34719-7FF6-47AA-9551-ABEACB15984B}" destId="{ACA7EA7A-74B4-4BE7-9AAC-914E35AAFC79}" srcOrd="0" destOrd="0" parTransId="{35274449-D629-4F04-A80A-EA8E6616C4B0}" sibTransId="{D4F1BC04-020B-4BDA-825D-B7CD2CCE4D07}"/>
    <dgm:cxn modelId="{07A35BCF-FEA5-496C-9036-62CC5A4C0104}" type="presOf" srcId="{AB2F63A4-9026-4462-8BB2-63BC995A2670}" destId="{5B0CE1D7-9B92-4C0F-A4A7-408EB8117CBC}" srcOrd="0" destOrd="0" presId="urn:microsoft.com/office/officeart/2008/layout/VerticalCurvedList"/>
    <dgm:cxn modelId="{253F34CA-84AB-46D0-84CA-38768C11A684}" type="presOf" srcId="{D4F1BC04-020B-4BDA-825D-B7CD2CCE4D07}" destId="{7BF183F4-36AF-4806-92FD-816BE97D03C9}" srcOrd="0" destOrd="0" presId="urn:microsoft.com/office/officeart/2008/layout/VerticalCurvedList"/>
    <dgm:cxn modelId="{10AD7C3E-86B2-4196-BBD8-012D56FBF134}" type="presOf" srcId="{ACA7EA7A-74B4-4BE7-9AAC-914E35AAFC79}" destId="{C2870090-EB84-4D37-A807-F29472E263C3}" srcOrd="0" destOrd="0" presId="urn:microsoft.com/office/officeart/2008/layout/VerticalCurvedList"/>
    <dgm:cxn modelId="{988DA20A-2E9A-450F-933F-30161AF273BD}" type="presOf" srcId="{D3A86AA9-8582-4C97-AE6B-77DB112C6A65}" destId="{861D44B9-C4FB-4509-889A-DFA17D98CC65}" srcOrd="0" destOrd="0" presId="urn:microsoft.com/office/officeart/2008/layout/VerticalCurvedList"/>
    <dgm:cxn modelId="{B256C812-E8D7-441B-B6D7-FA82BFBD035C}" srcId="{A3D34719-7FF6-47AA-9551-ABEACB15984B}" destId="{44730960-995F-4B62-A841-2FE0EBB66193}" srcOrd="1" destOrd="0" parTransId="{1A4E3915-E7D0-4009-9629-1A76C1CF74BE}" sibTransId="{C69ECA5B-32BE-4FF2-A000-7C5BB8D1C33D}"/>
    <dgm:cxn modelId="{A584DF0F-74D6-4F63-9B67-660BD8F28874}" type="presOf" srcId="{44730960-995F-4B62-A841-2FE0EBB66193}" destId="{932D796F-96E6-4478-A644-D669F01B0C8E}" srcOrd="0" destOrd="0" presId="urn:microsoft.com/office/officeart/2008/layout/VerticalCurvedList"/>
    <dgm:cxn modelId="{B578AA61-E711-4976-9B7D-A47629EA4250}" srcId="{A3D34719-7FF6-47AA-9551-ABEACB15984B}" destId="{D51E474D-AD65-4462-A109-14AD89E8D2C7}" srcOrd="2" destOrd="0" parTransId="{0240B07F-5D9A-4354-99FF-D1390B608C9F}" sibTransId="{643D5569-F718-436C-AF5E-15CA15604350}"/>
    <dgm:cxn modelId="{58357BA3-DD81-46BF-9E89-F654F35ACF26}" srcId="{A3D34719-7FF6-47AA-9551-ABEACB15984B}" destId="{D3A86AA9-8582-4C97-AE6B-77DB112C6A65}" srcOrd="4" destOrd="0" parTransId="{BD966B70-D23B-4B6D-9511-993D53455570}" sibTransId="{AC08EE3F-50AA-4E08-A146-AD92A4745516}"/>
    <dgm:cxn modelId="{ECFC9573-A232-4EF0-A1C9-38DAEEBD976B}" type="presOf" srcId="{D51E474D-AD65-4462-A109-14AD89E8D2C7}" destId="{A1C0F9FA-430F-4650-8643-A1D7FFA5D12F}" srcOrd="0" destOrd="0" presId="urn:microsoft.com/office/officeart/2008/layout/VerticalCurvedList"/>
    <dgm:cxn modelId="{43F9CE7B-502A-4BE5-8E34-2E781E9D9D72}" type="presParOf" srcId="{3299A6F7-4EA3-4B8E-96C7-623C0BD73EAC}" destId="{990559BE-1353-4831-A08A-0D31E5FDA8EF}" srcOrd="0" destOrd="0" presId="urn:microsoft.com/office/officeart/2008/layout/VerticalCurvedList"/>
    <dgm:cxn modelId="{AB0B3F08-E060-46DB-BECE-3EA55A25F8F3}" type="presParOf" srcId="{990559BE-1353-4831-A08A-0D31E5FDA8EF}" destId="{EFBB58AC-A6FD-419C-8C77-727E37D4CC45}" srcOrd="0" destOrd="0" presId="urn:microsoft.com/office/officeart/2008/layout/VerticalCurvedList"/>
    <dgm:cxn modelId="{8C630302-8F15-437E-BA67-891831AED029}" type="presParOf" srcId="{EFBB58AC-A6FD-419C-8C77-727E37D4CC45}" destId="{88177E46-9877-4A97-BE8F-7A22C02ABEF2}" srcOrd="0" destOrd="0" presId="urn:microsoft.com/office/officeart/2008/layout/VerticalCurvedList"/>
    <dgm:cxn modelId="{E80A90CE-C148-4B0E-90D5-76C42180AB7E}" type="presParOf" srcId="{EFBB58AC-A6FD-419C-8C77-727E37D4CC45}" destId="{7BF183F4-36AF-4806-92FD-816BE97D03C9}" srcOrd="1" destOrd="0" presId="urn:microsoft.com/office/officeart/2008/layout/VerticalCurvedList"/>
    <dgm:cxn modelId="{0CE679C1-8539-44FE-AC60-543F3E653C48}" type="presParOf" srcId="{EFBB58AC-A6FD-419C-8C77-727E37D4CC45}" destId="{2A2F415E-9753-4D73-9FB7-B471CAD9F204}" srcOrd="2" destOrd="0" presId="urn:microsoft.com/office/officeart/2008/layout/VerticalCurvedList"/>
    <dgm:cxn modelId="{B0AFABDC-A6BA-4E49-9F67-BD8D75D9C67F}" type="presParOf" srcId="{EFBB58AC-A6FD-419C-8C77-727E37D4CC45}" destId="{7997AC90-9D6C-40BD-B309-038E8299833D}" srcOrd="3" destOrd="0" presId="urn:microsoft.com/office/officeart/2008/layout/VerticalCurvedList"/>
    <dgm:cxn modelId="{18C5E818-DD3D-4E17-AA84-72FDBD3A578E}" type="presParOf" srcId="{990559BE-1353-4831-A08A-0D31E5FDA8EF}" destId="{C2870090-EB84-4D37-A807-F29472E263C3}" srcOrd="1" destOrd="0" presId="urn:microsoft.com/office/officeart/2008/layout/VerticalCurvedList"/>
    <dgm:cxn modelId="{BDF08A6C-F702-4256-8DEB-E2C1297EB0D8}" type="presParOf" srcId="{990559BE-1353-4831-A08A-0D31E5FDA8EF}" destId="{E2E497B1-8975-435B-BA4B-3162C0493F6E}" srcOrd="2" destOrd="0" presId="urn:microsoft.com/office/officeart/2008/layout/VerticalCurvedList"/>
    <dgm:cxn modelId="{FB099D2C-0427-402E-A2B8-B227A706B0A1}" type="presParOf" srcId="{E2E497B1-8975-435B-BA4B-3162C0493F6E}" destId="{2CE1066D-4F62-42D8-9C87-F36D7E0F8410}" srcOrd="0" destOrd="0" presId="urn:microsoft.com/office/officeart/2008/layout/VerticalCurvedList"/>
    <dgm:cxn modelId="{CEF17F76-A701-4C10-9E74-992D25C695DA}" type="presParOf" srcId="{990559BE-1353-4831-A08A-0D31E5FDA8EF}" destId="{932D796F-96E6-4478-A644-D669F01B0C8E}" srcOrd="3" destOrd="0" presId="urn:microsoft.com/office/officeart/2008/layout/VerticalCurvedList"/>
    <dgm:cxn modelId="{89E05903-D468-4741-904A-9D38081E692D}" type="presParOf" srcId="{990559BE-1353-4831-A08A-0D31E5FDA8EF}" destId="{9779DD3A-C0DE-4EA9-8790-AB3C7B7DDD08}" srcOrd="4" destOrd="0" presId="urn:microsoft.com/office/officeart/2008/layout/VerticalCurvedList"/>
    <dgm:cxn modelId="{B7E98CCF-F5B6-48FA-9569-B94E8B975A87}" type="presParOf" srcId="{9779DD3A-C0DE-4EA9-8790-AB3C7B7DDD08}" destId="{6CEF5C34-0CCE-4970-B928-3099D5184DB1}" srcOrd="0" destOrd="0" presId="urn:microsoft.com/office/officeart/2008/layout/VerticalCurvedList"/>
    <dgm:cxn modelId="{93DB651B-5FAB-40CD-8525-84889256C520}" type="presParOf" srcId="{990559BE-1353-4831-A08A-0D31E5FDA8EF}" destId="{A1C0F9FA-430F-4650-8643-A1D7FFA5D12F}" srcOrd="5" destOrd="0" presId="urn:microsoft.com/office/officeart/2008/layout/VerticalCurvedList"/>
    <dgm:cxn modelId="{57BEB720-F772-43CA-8AFA-690C4E5EC157}" type="presParOf" srcId="{990559BE-1353-4831-A08A-0D31E5FDA8EF}" destId="{4C43DC44-81A9-4A4F-9A50-73EABE04AF8D}" srcOrd="6" destOrd="0" presId="urn:microsoft.com/office/officeart/2008/layout/VerticalCurvedList"/>
    <dgm:cxn modelId="{50B7C369-522D-4669-A605-A666798DAAEA}" type="presParOf" srcId="{4C43DC44-81A9-4A4F-9A50-73EABE04AF8D}" destId="{9CF22475-6F90-4061-A222-CB0DA6464E79}" srcOrd="0" destOrd="0" presId="urn:microsoft.com/office/officeart/2008/layout/VerticalCurvedList"/>
    <dgm:cxn modelId="{7EE5DDF5-3760-4B69-B7D2-76F533DEC45A}" type="presParOf" srcId="{990559BE-1353-4831-A08A-0D31E5FDA8EF}" destId="{5B0CE1D7-9B92-4C0F-A4A7-408EB8117CBC}" srcOrd="7" destOrd="0" presId="urn:microsoft.com/office/officeart/2008/layout/VerticalCurvedList"/>
    <dgm:cxn modelId="{E1A83F74-005C-42F7-9656-F552A2B6D00A}" type="presParOf" srcId="{990559BE-1353-4831-A08A-0D31E5FDA8EF}" destId="{73AE40DF-5F7C-44AF-9E82-BD44F8ACECAB}" srcOrd="8" destOrd="0" presId="urn:microsoft.com/office/officeart/2008/layout/VerticalCurvedList"/>
    <dgm:cxn modelId="{3D4A592B-9635-4832-BE10-C1BE95B045FD}" type="presParOf" srcId="{73AE40DF-5F7C-44AF-9E82-BD44F8ACECAB}" destId="{8C885C9C-99F1-4C83-AC2A-DA7B3EC623EF}" srcOrd="0" destOrd="0" presId="urn:microsoft.com/office/officeart/2008/layout/VerticalCurvedList"/>
    <dgm:cxn modelId="{2FEBC72E-7DD2-40E9-B4C3-A552CC90C616}" type="presParOf" srcId="{990559BE-1353-4831-A08A-0D31E5FDA8EF}" destId="{861D44B9-C4FB-4509-889A-DFA17D98CC65}" srcOrd="9" destOrd="0" presId="urn:microsoft.com/office/officeart/2008/layout/VerticalCurvedList"/>
    <dgm:cxn modelId="{B1CD7EB2-2F2C-4CCD-BAFB-016F3B249869}" type="presParOf" srcId="{990559BE-1353-4831-A08A-0D31E5FDA8EF}" destId="{414858DF-7ADD-496F-AD4D-B64112F556E7}" srcOrd="10" destOrd="0" presId="urn:microsoft.com/office/officeart/2008/layout/VerticalCurvedList"/>
    <dgm:cxn modelId="{FD3D4B68-4EE8-4894-9D17-312DC2208406}" type="presParOf" srcId="{414858DF-7ADD-496F-AD4D-B64112F556E7}" destId="{2219E8FF-A8CF-4F3C-AC05-B77FB90A169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4F4B605-9BE2-4FCB-B4BF-F440DBEECF29}" type="doc">
      <dgm:prSet loTypeId="urn:microsoft.com/office/officeart/2005/8/layout/list1" loCatId="list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21247E5E-97A3-4C56-86D5-4ED070DFE56B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Реализация региональных, приоритетных проектов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FEDA8CD-F93A-4774-860B-712008552175}" type="parTrans" cxnId="{3F7A1AED-A682-4E46-A809-0DA2DFC06913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F8C998-760B-411D-A036-C73F604D2B59}" type="sibTrans" cxnId="{3F7A1AED-A682-4E46-A809-0DA2DFC06913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419AD9-9B5F-4CF0-8187-2A167CAC019A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Продолжение оптимизации инфраструктуры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CB2EA6-2A93-4E19-9B8F-1062E4576999}" type="parTrans" cxnId="{A99B784B-3250-4C83-9BE6-157C5F487E9A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3AE0BF-C0E6-4F32-8D79-FFE453A39879}" type="sibTrans" cxnId="{A99B784B-3250-4C83-9BE6-157C5F487E9A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59ACE2-5173-4B64-8098-63E6113D4E6A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Реализация мероприятий в рамках празднования 75-ой годовщины Победы в Великой Отечественной войне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E7D6A2-B906-489E-91BC-6B373C1F8122}" type="parTrans" cxnId="{A085FB1F-0386-4DDD-9941-B5DA3E993B14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FEEC23-FE2F-4882-86AD-8CE905B40423}" type="sibTrans" cxnId="{A085FB1F-0386-4DDD-9941-B5DA3E993B14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B078CD-F949-4D2C-9C47-BA53B9E0E1AF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Разработка региональной программы снижения уровня бедности </a:t>
          </a:r>
          <a:b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2 раза и доработка </a:t>
          </a:r>
          <a:r>
            <a:rPr lang="ru-RU" sz="20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пофакторной</a:t>
          </a:r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модели рождаемости </a:t>
          </a:r>
          <a:b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 определением муниципальных индикаторов их реализации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8FA5BF-48DF-4D7D-B63A-24647C0E9364}" type="parTrans" cxnId="{DB420A55-6BAB-4F6F-92F4-F23556DF6FCA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12CF5F-72EC-44BB-B217-134E8D595332}" type="sibTrans" cxnId="{DB420A55-6BAB-4F6F-92F4-F23556DF6FCA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5D43CF-C05E-4EF7-97B9-87CDEA436B76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Продолжение активной информационно-разъяснительной работы </a:t>
          </a:r>
          <a:b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 населением и общественными организациями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552F48-A697-4B41-B25D-3095D0E55443}" type="parTrans" cxnId="{98E7D3FE-BD96-49AE-B0B1-BC0B54E4CE44}">
      <dgm:prSet/>
      <dgm:spPr/>
      <dgm:t>
        <a:bodyPr/>
        <a:lstStyle/>
        <a:p>
          <a:endParaRPr lang="ru-RU" sz="2000"/>
        </a:p>
      </dgm:t>
    </dgm:pt>
    <dgm:pt modelId="{70495425-01E1-46AA-B12B-B4CA59E40FEB}" type="sibTrans" cxnId="{98E7D3FE-BD96-49AE-B0B1-BC0B54E4CE44}">
      <dgm:prSet/>
      <dgm:spPr/>
      <dgm:t>
        <a:bodyPr/>
        <a:lstStyle/>
        <a:p>
          <a:endParaRPr lang="ru-RU" sz="2000"/>
        </a:p>
      </dgm:t>
    </dgm:pt>
    <dgm:pt modelId="{8A4493B6-6841-49A7-BB8D-4833DA907F4B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Совершенствование механизмов общественно-государственного сотрудничества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B18B1D-6A78-4F8A-9571-AA1D8ECB7F5A}" type="parTrans" cxnId="{09C05270-2E89-464B-9C7B-6E3C9B6F93CB}">
      <dgm:prSet/>
      <dgm:spPr/>
      <dgm:t>
        <a:bodyPr/>
        <a:lstStyle/>
        <a:p>
          <a:endParaRPr lang="ru-RU" sz="2000"/>
        </a:p>
      </dgm:t>
    </dgm:pt>
    <dgm:pt modelId="{1DA6B84E-0A10-488D-A1E8-40F123C99AB5}" type="sibTrans" cxnId="{09C05270-2E89-464B-9C7B-6E3C9B6F93CB}">
      <dgm:prSet/>
      <dgm:spPr/>
      <dgm:t>
        <a:bodyPr/>
        <a:lstStyle/>
        <a:p>
          <a:endParaRPr lang="ru-RU" sz="2000"/>
        </a:p>
      </dgm:t>
    </dgm:pt>
    <dgm:pt modelId="{D8CA0042-FD0A-4DE3-8A9C-862BBF61E216}" type="pres">
      <dgm:prSet presAssocID="{84F4B605-9BE2-4FCB-B4BF-F440DBEECF2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CB322F5-EA8D-403F-9FF1-B1CD3329677D}" type="pres">
      <dgm:prSet presAssocID="{21247E5E-97A3-4C56-86D5-4ED070DFE56B}" presName="parentLin" presStyleCnt="0"/>
      <dgm:spPr/>
    </dgm:pt>
    <dgm:pt modelId="{A18FC6DD-6855-476F-9A9E-D8310057A604}" type="pres">
      <dgm:prSet presAssocID="{21247E5E-97A3-4C56-86D5-4ED070DFE56B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E368CE9E-90CC-4303-B925-AE8A38CFB2DE}" type="pres">
      <dgm:prSet presAssocID="{21247E5E-97A3-4C56-86D5-4ED070DFE56B}" presName="parentText" presStyleLbl="node1" presStyleIdx="0" presStyleCnt="6" custScaleX="12997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BCF62C-A571-4998-A5D7-39FF3EA4304D}" type="pres">
      <dgm:prSet presAssocID="{21247E5E-97A3-4C56-86D5-4ED070DFE56B}" presName="negativeSpace" presStyleCnt="0"/>
      <dgm:spPr/>
    </dgm:pt>
    <dgm:pt modelId="{B30B849A-8E2D-4BEE-9EC2-876A624AAC0C}" type="pres">
      <dgm:prSet presAssocID="{21247E5E-97A3-4C56-86D5-4ED070DFE56B}" presName="childText" presStyleLbl="conFgAcc1" presStyleIdx="0" presStyleCnt="6">
        <dgm:presLayoutVars>
          <dgm:bulletEnabled val="1"/>
        </dgm:presLayoutVars>
      </dgm:prSet>
      <dgm:spPr/>
    </dgm:pt>
    <dgm:pt modelId="{13C80B40-F1EB-4EDE-82F2-FFFA3FF9BA3D}" type="pres">
      <dgm:prSet presAssocID="{06F8C998-760B-411D-A036-C73F604D2B59}" presName="spaceBetweenRectangles" presStyleCnt="0"/>
      <dgm:spPr/>
    </dgm:pt>
    <dgm:pt modelId="{889CF29A-73AD-4A5F-93EF-86D5DD37AD2B}" type="pres">
      <dgm:prSet presAssocID="{62B078CD-F949-4D2C-9C47-BA53B9E0E1AF}" presName="parentLin" presStyleCnt="0"/>
      <dgm:spPr/>
    </dgm:pt>
    <dgm:pt modelId="{CC82D85D-7059-46D8-8915-7100B88DFCC3}" type="pres">
      <dgm:prSet presAssocID="{62B078CD-F949-4D2C-9C47-BA53B9E0E1AF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8A58D482-BD91-4D7E-AC4E-69DF1A0E22EB}" type="pres">
      <dgm:prSet presAssocID="{62B078CD-F949-4D2C-9C47-BA53B9E0E1AF}" presName="parentText" presStyleLbl="node1" presStyleIdx="1" presStyleCnt="6" custScaleX="131014" custScaleY="1166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376425-5B3B-41C8-849B-A3C46BFAFEA4}" type="pres">
      <dgm:prSet presAssocID="{62B078CD-F949-4D2C-9C47-BA53B9E0E1AF}" presName="negativeSpace" presStyleCnt="0"/>
      <dgm:spPr/>
    </dgm:pt>
    <dgm:pt modelId="{C3BF3246-2882-447F-9F90-FC89C8728730}" type="pres">
      <dgm:prSet presAssocID="{62B078CD-F949-4D2C-9C47-BA53B9E0E1AF}" presName="childText" presStyleLbl="conFgAcc1" presStyleIdx="1" presStyleCnt="6">
        <dgm:presLayoutVars>
          <dgm:bulletEnabled val="1"/>
        </dgm:presLayoutVars>
      </dgm:prSet>
      <dgm:spPr/>
    </dgm:pt>
    <dgm:pt modelId="{787CCF98-EF23-4114-88EB-9853ADA5770D}" type="pres">
      <dgm:prSet presAssocID="{9712CF5F-72EC-44BB-B217-134E8D595332}" presName="spaceBetweenRectangles" presStyleCnt="0"/>
      <dgm:spPr/>
    </dgm:pt>
    <dgm:pt modelId="{2B370CFA-F1E3-4F59-BC2F-8B56F02FAD2E}" type="pres">
      <dgm:prSet presAssocID="{E6419AD9-9B5F-4CF0-8187-2A167CAC019A}" presName="parentLin" presStyleCnt="0"/>
      <dgm:spPr/>
    </dgm:pt>
    <dgm:pt modelId="{CFF037FB-30F6-44C2-8080-F16771812CAF}" type="pres">
      <dgm:prSet presAssocID="{E6419AD9-9B5F-4CF0-8187-2A167CAC019A}" presName="parentLeftMargin" presStyleLbl="node1" presStyleIdx="1" presStyleCnt="6"/>
      <dgm:spPr/>
      <dgm:t>
        <a:bodyPr/>
        <a:lstStyle/>
        <a:p>
          <a:endParaRPr lang="ru-RU"/>
        </a:p>
      </dgm:t>
    </dgm:pt>
    <dgm:pt modelId="{DD439472-849B-4A7A-BFB7-7DE5DC2E509B}" type="pres">
      <dgm:prSet presAssocID="{E6419AD9-9B5F-4CF0-8187-2A167CAC019A}" presName="parentText" presStyleLbl="node1" presStyleIdx="2" presStyleCnt="6" custScaleX="13146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5E14FB-3BDD-4090-BCF6-09324835B7FF}" type="pres">
      <dgm:prSet presAssocID="{E6419AD9-9B5F-4CF0-8187-2A167CAC019A}" presName="negativeSpace" presStyleCnt="0"/>
      <dgm:spPr/>
    </dgm:pt>
    <dgm:pt modelId="{AE7324FA-F651-48AB-8D95-0C3F32EEA9E6}" type="pres">
      <dgm:prSet presAssocID="{E6419AD9-9B5F-4CF0-8187-2A167CAC019A}" presName="childText" presStyleLbl="conFgAcc1" presStyleIdx="2" presStyleCnt="6">
        <dgm:presLayoutVars>
          <dgm:bulletEnabled val="1"/>
        </dgm:presLayoutVars>
      </dgm:prSet>
      <dgm:spPr/>
    </dgm:pt>
    <dgm:pt modelId="{EA523578-94C3-4AA5-AE59-F386A6FA1ED1}" type="pres">
      <dgm:prSet presAssocID="{D73AE0BF-C0E6-4F32-8D79-FFE453A39879}" presName="spaceBetweenRectangles" presStyleCnt="0"/>
      <dgm:spPr/>
    </dgm:pt>
    <dgm:pt modelId="{EAA9C1EB-9811-4F76-A1EF-CD798F5D7A37}" type="pres">
      <dgm:prSet presAssocID="{8A4493B6-6841-49A7-BB8D-4833DA907F4B}" presName="parentLin" presStyleCnt="0"/>
      <dgm:spPr/>
    </dgm:pt>
    <dgm:pt modelId="{A81DD5C7-2579-4ECF-8044-96B713F62C16}" type="pres">
      <dgm:prSet presAssocID="{8A4493B6-6841-49A7-BB8D-4833DA907F4B}" presName="parentLeftMargin" presStyleLbl="node1" presStyleIdx="2" presStyleCnt="6"/>
      <dgm:spPr/>
      <dgm:t>
        <a:bodyPr/>
        <a:lstStyle/>
        <a:p>
          <a:endParaRPr lang="ru-RU"/>
        </a:p>
      </dgm:t>
    </dgm:pt>
    <dgm:pt modelId="{152AC572-134F-401B-AD5B-FF7A8200DB07}" type="pres">
      <dgm:prSet presAssocID="{8A4493B6-6841-49A7-BB8D-4833DA907F4B}" presName="parentText" presStyleLbl="node1" presStyleIdx="3" presStyleCnt="6" custScaleX="131361" custLinFactNeighborX="1709" custLinFactNeighborY="-455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840106-DF7B-40BC-84E9-33D21F91A37D}" type="pres">
      <dgm:prSet presAssocID="{8A4493B6-6841-49A7-BB8D-4833DA907F4B}" presName="negativeSpace" presStyleCnt="0"/>
      <dgm:spPr/>
    </dgm:pt>
    <dgm:pt modelId="{10AB19DC-3924-406D-ACA4-DEDFB6C96373}" type="pres">
      <dgm:prSet presAssocID="{8A4493B6-6841-49A7-BB8D-4833DA907F4B}" presName="childText" presStyleLbl="conFgAcc1" presStyleIdx="3" presStyleCnt="6">
        <dgm:presLayoutVars>
          <dgm:bulletEnabled val="1"/>
        </dgm:presLayoutVars>
      </dgm:prSet>
      <dgm:spPr/>
    </dgm:pt>
    <dgm:pt modelId="{071F9703-BA79-4A24-BD80-70DE63B5B56D}" type="pres">
      <dgm:prSet presAssocID="{1DA6B84E-0A10-488D-A1E8-40F123C99AB5}" presName="spaceBetweenRectangles" presStyleCnt="0"/>
      <dgm:spPr/>
    </dgm:pt>
    <dgm:pt modelId="{A6D35BC4-D0A9-48C1-B2F9-CACBDA0C460A}" type="pres">
      <dgm:prSet presAssocID="{2D59ACE2-5173-4B64-8098-63E6113D4E6A}" presName="parentLin" presStyleCnt="0"/>
      <dgm:spPr/>
    </dgm:pt>
    <dgm:pt modelId="{A69F5E84-B94C-4A63-AEBB-B83FE5F8DE3E}" type="pres">
      <dgm:prSet presAssocID="{2D59ACE2-5173-4B64-8098-63E6113D4E6A}" presName="parentLeftMargin" presStyleLbl="node1" presStyleIdx="3" presStyleCnt="6"/>
      <dgm:spPr/>
      <dgm:t>
        <a:bodyPr/>
        <a:lstStyle/>
        <a:p>
          <a:endParaRPr lang="ru-RU"/>
        </a:p>
      </dgm:t>
    </dgm:pt>
    <dgm:pt modelId="{32999410-96AF-4846-AAF4-61A10B5E2205}" type="pres">
      <dgm:prSet presAssocID="{2D59ACE2-5173-4B64-8098-63E6113D4E6A}" presName="parentText" presStyleLbl="node1" presStyleIdx="4" presStyleCnt="6" custScaleX="1319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39AC0D-8BDC-49F4-9DC2-02502B3C080F}" type="pres">
      <dgm:prSet presAssocID="{2D59ACE2-5173-4B64-8098-63E6113D4E6A}" presName="negativeSpace" presStyleCnt="0"/>
      <dgm:spPr/>
    </dgm:pt>
    <dgm:pt modelId="{C3A84EC7-127C-4943-B69B-212D67FD1EA4}" type="pres">
      <dgm:prSet presAssocID="{2D59ACE2-5173-4B64-8098-63E6113D4E6A}" presName="childText" presStyleLbl="conFgAcc1" presStyleIdx="4" presStyleCnt="6">
        <dgm:presLayoutVars>
          <dgm:bulletEnabled val="1"/>
        </dgm:presLayoutVars>
      </dgm:prSet>
      <dgm:spPr/>
    </dgm:pt>
    <dgm:pt modelId="{AC0EFDB3-C55C-4162-A1CB-022236D29A46}" type="pres">
      <dgm:prSet presAssocID="{50FEEC23-FE2F-4882-86AD-8CE905B40423}" presName="spaceBetweenRectangles" presStyleCnt="0"/>
      <dgm:spPr/>
    </dgm:pt>
    <dgm:pt modelId="{530C1F16-A7F2-46CE-9292-E4EC46C4CCF5}" type="pres">
      <dgm:prSet presAssocID="{7B5D43CF-C05E-4EF7-97B9-87CDEA436B76}" presName="parentLin" presStyleCnt="0"/>
      <dgm:spPr/>
    </dgm:pt>
    <dgm:pt modelId="{375FB8D5-E7F3-4716-AF79-D0333BB0D9BB}" type="pres">
      <dgm:prSet presAssocID="{7B5D43CF-C05E-4EF7-97B9-87CDEA436B76}" presName="parentLeftMargin" presStyleLbl="node1" presStyleIdx="4" presStyleCnt="6"/>
      <dgm:spPr/>
      <dgm:t>
        <a:bodyPr/>
        <a:lstStyle/>
        <a:p>
          <a:endParaRPr lang="ru-RU"/>
        </a:p>
      </dgm:t>
    </dgm:pt>
    <dgm:pt modelId="{EDC30A92-F00C-421F-942F-C99F30B16637}" type="pres">
      <dgm:prSet presAssocID="{7B5D43CF-C05E-4EF7-97B9-87CDEA436B76}" presName="parentText" presStyleLbl="node1" presStyleIdx="5" presStyleCnt="6" custScaleX="13146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03112B-BFAD-47EC-8209-9BAE7B0FEC6C}" type="pres">
      <dgm:prSet presAssocID="{7B5D43CF-C05E-4EF7-97B9-87CDEA436B76}" presName="negativeSpace" presStyleCnt="0"/>
      <dgm:spPr/>
    </dgm:pt>
    <dgm:pt modelId="{83E4BAEA-5F20-4C9B-967B-97A81012A669}" type="pres">
      <dgm:prSet presAssocID="{7B5D43CF-C05E-4EF7-97B9-87CDEA436B76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98E7D3FE-BD96-49AE-B0B1-BC0B54E4CE44}" srcId="{84F4B605-9BE2-4FCB-B4BF-F440DBEECF29}" destId="{7B5D43CF-C05E-4EF7-97B9-87CDEA436B76}" srcOrd="5" destOrd="0" parTransId="{F3552F48-A697-4B41-B25D-3095D0E55443}" sibTransId="{70495425-01E1-46AA-B12B-B4CA59E40FEB}"/>
    <dgm:cxn modelId="{A99B784B-3250-4C83-9BE6-157C5F487E9A}" srcId="{84F4B605-9BE2-4FCB-B4BF-F440DBEECF29}" destId="{E6419AD9-9B5F-4CF0-8187-2A167CAC019A}" srcOrd="2" destOrd="0" parTransId="{A4CB2EA6-2A93-4E19-9B8F-1062E4576999}" sibTransId="{D73AE0BF-C0E6-4F32-8D79-FFE453A39879}"/>
    <dgm:cxn modelId="{E82FD964-A341-44C2-B80D-0D61723F46EB}" type="presOf" srcId="{21247E5E-97A3-4C56-86D5-4ED070DFE56B}" destId="{A18FC6DD-6855-476F-9A9E-D8310057A604}" srcOrd="0" destOrd="0" presId="urn:microsoft.com/office/officeart/2005/8/layout/list1"/>
    <dgm:cxn modelId="{B7555DD2-B623-4099-A602-20AEA69D1A18}" type="presOf" srcId="{21247E5E-97A3-4C56-86D5-4ED070DFE56B}" destId="{E368CE9E-90CC-4303-B925-AE8A38CFB2DE}" srcOrd="1" destOrd="0" presId="urn:microsoft.com/office/officeart/2005/8/layout/list1"/>
    <dgm:cxn modelId="{B9A5F541-C0C3-42A8-B4BD-59E19D7EA3BD}" type="presOf" srcId="{7B5D43CF-C05E-4EF7-97B9-87CDEA436B76}" destId="{EDC30A92-F00C-421F-942F-C99F30B16637}" srcOrd="1" destOrd="0" presId="urn:microsoft.com/office/officeart/2005/8/layout/list1"/>
    <dgm:cxn modelId="{C25704D3-73E7-4737-B21D-55DB2F69F682}" type="presOf" srcId="{84F4B605-9BE2-4FCB-B4BF-F440DBEECF29}" destId="{D8CA0042-FD0A-4DE3-8A9C-862BBF61E216}" srcOrd="0" destOrd="0" presId="urn:microsoft.com/office/officeart/2005/8/layout/list1"/>
    <dgm:cxn modelId="{12550A11-3349-4E7E-8159-BBFF02D5FCC6}" type="presOf" srcId="{62B078CD-F949-4D2C-9C47-BA53B9E0E1AF}" destId="{CC82D85D-7059-46D8-8915-7100B88DFCC3}" srcOrd="0" destOrd="0" presId="urn:microsoft.com/office/officeart/2005/8/layout/list1"/>
    <dgm:cxn modelId="{D6E04688-A9D2-49F2-B193-8F355A52FE3D}" type="presOf" srcId="{62B078CD-F949-4D2C-9C47-BA53B9E0E1AF}" destId="{8A58D482-BD91-4D7E-AC4E-69DF1A0E22EB}" srcOrd="1" destOrd="0" presId="urn:microsoft.com/office/officeart/2005/8/layout/list1"/>
    <dgm:cxn modelId="{2D9CA01A-6E95-4DCD-B2B1-A4C9B45E13B2}" type="presOf" srcId="{E6419AD9-9B5F-4CF0-8187-2A167CAC019A}" destId="{DD439472-849B-4A7A-BFB7-7DE5DC2E509B}" srcOrd="1" destOrd="0" presId="urn:microsoft.com/office/officeart/2005/8/layout/list1"/>
    <dgm:cxn modelId="{2EBC2E59-8527-45EB-B1C7-80D159C0E1F7}" type="presOf" srcId="{7B5D43CF-C05E-4EF7-97B9-87CDEA436B76}" destId="{375FB8D5-E7F3-4716-AF79-D0333BB0D9BB}" srcOrd="0" destOrd="0" presId="urn:microsoft.com/office/officeart/2005/8/layout/list1"/>
    <dgm:cxn modelId="{3F7A1AED-A682-4E46-A809-0DA2DFC06913}" srcId="{84F4B605-9BE2-4FCB-B4BF-F440DBEECF29}" destId="{21247E5E-97A3-4C56-86D5-4ED070DFE56B}" srcOrd="0" destOrd="0" parTransId="{9FEDA8CD-F93A-4774-860B-712008552175}" sibTransId="{06F8C998-760B-411D-A036-C73F604D2B59}"/>
    <dgm:cxn modelId="{09C05270-2E89-464B-9C7B-6E3C9B6F93CB}" srcId="{84F4B605-9BE2-4FCB-B4BF-F440DBEECF29}" destId="{8A4493B6-6841-49A7-BB8D-4833DA907F4B}" srcOrd="3" destOrd="0" parTransId="{21B18B1D-6A78-4F8A-9571-AA1D8ECB7F5A}" sibTransId="{1DA6B84E-0A10-488D-A1E8-40F123C99AB5}"/>
    <dgm:cxn modelId="{99E80EF8-C930-4CE2-A3EF-AF7AE594457C}" type="presOf" srcId="{8A4493B6-6841-49A7-BB8D-4833DA907F4B}" destId="{A81DD5C7-2579-4ECF-8044-96B713F62C16}" srcOrd="0" destOrd="0" presId="urn:microsoft.com/office/officeart/2005/8/layout/list1"/>
    <dgm:cxn modelId="{A085FB1F-0386-4DDD-9941-B5DA3E993B14}" srcId="{84F4B605-9BE2-4FCB-B4BF-F440DBEECF29}" destId="{2D59ACE2-5173-4B64-8098-63E6113D4E6A}" srcOrd="4" destOrd="0" parTransId="{96E7D6A2-B906-489E-91BC-6B373C1F8122}" sibTransId="{50FEEC23-FE2F-4882-86AD-8CE905B40423}"/>
    <dgm:cxn modelId="{474A1C34-09C0-44DF-980B-2B5423262058}" type="presOf" srcId="{2D59ACE2-5173-4B64-8098-63E6113D4E6A}" destId="{A69F5E84-B94C-4A63-AEBB-B83FE5F8DE3E}" srcOrd="0" destOrd="0" presId="urn:microsoft.com/office/officeart/2005/8/layout/list1"/>
    <dgm:cxn modelId="{E83DAB0D-2E12-4764-B1A8-55440525AB6E}" type="presOf" srcId="{2D59ACE2-5173-4B64-8098-63E6113D4E6A}" destId="{32999410-96AF-4846-AAF4-61A10B5E2205}" srcOrd="1" destOrd="0" presId="urn:microsoft.com/office/officeart/2005/8/layout/list1"/>
    <dgm:cxn modelId="{69B6CE79-FBA7-44A0-8F28-ECB2B8BA0F47}" type="presOf" srcId="{E6419AD9-9B5F-4CF0-8187-2A167CAC019A}" destId="{CFF037FB-30F6-44C2-8080-F16771812CAF}" srcOrd="0" destOrd="0" presId="urn:microsoft.com/office/officeart/2005/8/layout/list1"/>
    <dgm:cxn modelId="{DB420A55-6BAB-4F6F-92F4-F23556DF6FCA}" srcId="{84F4B605-9BE2-4FCB-B4BF-F440DBEECF29}" destId="{62B078CD-F949-4D2C-9C47-BA53B9E0E1AF}" srcOrd="1" destOrd="0" parTransId="{1F8FA5BF-48DF-4D7D-B63A-24647C0E9364}" sibTransId="{9712CF5F-72EC-44BB-B217-134E8D595332}"/>
    <dgm:cxn modelId="{09D668B9-7616-45D0-8460-E95F8C1B31BD}" type="presOf" srcId="{8A4493B6-6841-49A7-BB8D-4833DA907F4B}" destId="{152AC572-134F-401B-AD5B-FF7A8200DB07}" srcOrd="1" destOrd="0" presId="urn:microsoft.com/office/officeart/2005/8/layout/list1"/>
    <dgm:cxn modelId="{A9338043-BDB1-4553-88DA-2ABF6D69B67A}" type="presParOf" srcId="{D8CA0042-FD0A-4DE3-8A9C-862BBF61E216}" destId="{3CB322F5-EA8D-403F-9FF1-B1CD3329677D}" srcOrd="0" destOrd="0" presId="urn:microsoft.com/office/officeart/2005/8/layout/list1"/>
    <dgm:cxn modelId="{261AEF5A-AC81-4DC0-932A-E152844F937B}" type="presParOf" srcId="{3CB322F5-EA8D-403F-9FF1-B1CD3329677D}" destId="{A18FC6DD-6855-476F-9A9E-D8310057A604}" srcOrd="0" destOrd="0" presId="urn:microsoft.com/office/officeart/2005/8/layout/list1"/>
    <dgm:cxn modelId="{259F395E-4EC6-4BCD-A2D8-D6EF0121CA60}" type="presParOf" srcId="{3CB322F5-EA8D-403F-9FF1-B1CD3329677D}" destId="{E368CE9E-90CC-4303-B925-AE8A38CFB2DE}" srcOrd="1" destOrd="0" presId="urn:microsoft.com/office/officeart/2005/8/layout/list1"/>
    <dgm:cxn modelId="{EF1B1B75-1FE2-4178-82D4-1D706CA5F4EB}" type="presParOf" srcId="{D8CA0042-FD0A-4DE3-8A9C-862BBF61E216}" destId="{9BBCF62C-A571-4998-A5D7-39FF3EA4304D}" srcOrd="1" destOrd="0" presId="urn:microsoft.com/office/officeart/2005/8/layout/list1"/>
    <dgm:cxn modelId="{246AD6BD-96CD-4F39-9E9B-A864A4CCBA61}" type="presParOf" srcId="{D8CA0042-FD0A-4DE3-8A9C-862BBF61E216}" destId="{B30B849A-8E2D-4BEE-9EC2-876A624AAC0C}" srcOrd="2" destOrd="0" presId="urn:microsoft.com/office/officeart/2005/8/layout/list1"/>
    <dgm:cxn modelId="{6CFADEED-5829-4F3F-893C-160D7BBB306D}" type="presParOf" srcId="{D8CA0042-FD0A-4DE3-8A9C-862BBF61E216}" destId="{13C80B40-F1EB-4EDE-82F2-FFFA3FF9BA3D}" srcOrd="3" destOrd="0" presId="urn:microsoft.com/office/officeart/2005/8/layout/list1"/>
    <dgm:cxn modelId="{A836B058-676D-4FA3-A2AD-EDF26675AB0A}" type="presParOf" srcId="{D8CA0042-FD0A-4DE3-8A9C-862BBF61E216}" destId="{889CF29A-73AD-4A5F-93EF-86D5DD37AD2B}" srcOrd="4" destOrd="0" presId="urn:microsoft.com/office/officeart/2005/8/layout/list1"/>
    <dgm:cxn modelId="{08201F71-3099-4862-8039-4B3564ADB373}" type="presParOf" srcId="{889CF29A-73AD-4A5F-93EF-86D5DD37AD2B}" destId="{CC82D85D-7059-46D8-8915-7100B88DFCC3}" srcOrd="0" destOrd="0" presId="urn:microsoft.com/office/officeart/2005/8/layout/list1"/>
    <dgm:cxn modelId="{B34B6765-64E2-448C-AED6-CD809B09290A}" type="presParOf" srcId="{889CF29A-73AD-4A5F-93EF-86D5DD37AD2B}" destId="{8A58D482-BD91-4D7E-AC4E-69DF1A0E22EB}" srcOrd="1" destOrd="0" presId="urn:microsoft.com/office/officeart/2005/8/layout/list1"/>
    <dgm:cxn modelId="{D60DC7BE-9DA5-4195-B45E-9201EFE2D6DA}" type="presParOf" srcId="{D8CA0042-FD0A-4DE3-8A9C-862BBF61E216}" destId="{5D376425-5B3B-41C8-849B-A3C46BFAFEA4}" srcOrd="5" destOrd="0" presId="urn:microsoft.com/office/officeart/2005/8/layout/list1"/>
    <dgm:cxn modelId="{ECA3D3DE-4A24-4BE9-BED7-8A3245ACDC14}" type="presParOf" srcId="{D8CA0042-FD0A-4DE3-8A9C-862BBF61E216}" destId="{C3BF3246-2882-447F-9F90-FC89C8728730}" srcOrd="6" destOrd="0" presId="urn:microsoft.com/office/officeart/2005/8/layout/list1"/>
    <dgm:cxn modelId="{A6090C5C-A09D-4258-9093-42ECBCD27E16}" type="presParOf" srcId="{D8CA0042-FD0A-4DE3-8A9C-862BBF61E216}" destId="{787CCF98-EF23-4114-88EB-9853ADA5770D}" srcOrd="7" destOrd="0" presId="urn:microsoft.com/office/officeart/2005/8/layout/list1"/>
    <dgm:cxn modelId="{77F5A168-C419-4FCE-8DE7-F62018D0B778}" type="presParOf" srcId="{D8CA0042-FD0A-4DE3-8A9C-862BBF61E216}" destId="{2B370CFA-F1E3-4F59-BC2F-8B56F02FAD2E}" srcOrd="8" destOrd="0" presId="urn:microsoft.com/office/officeart/2005/8/layout/list1"/>
    <dgm:cxn modelId="{FD22AE53-CF33-402B-91B2-A5E2FF823D7E}" type="presParOf" srcId="{2B370CFA-F1E3-4F59-BC2F-8B56F02FAD2E}" destId="{CFF037FB-30F6-44C2-8080-F16771812CAF}" srcOrd="0" destOrd="0" presId="urn:microsoft.com/office/officeart/2005/8/layout/list1"/>
    <dgm:cxn modelId="{E46569F3-3638-49CA-ABA2-0FCA38AA4789}" type="presParOf" srcId="{2B370CFA-F1E3-4F59-BC2F-8B56F02FAD2E}" destId="{DD439472-849B-4A7A-BFB7-7DE5DC2E509B}" srcOrd="1" destOrd="0" presId="urn:microsoft.com/office/officeart/2005/8/layout/list1"/>
    <dgm:cxn modelId="{CD7D2197-18ED-4CC4-99EE-9568C813A278}" type="presParOf" srcId="{D8CA0042-FD0A-4DE3-8A9C-862BBF61E216}" destId="{175E14FB-3BDD-4090-BCF6-09324835B7FF}" srcOrd="9" destOrd="0" presId="urn:microsoft.com/office/officeart/2005/8/layout/list1"/>
    <dgm:cxn modelId="{862578ED-343C-4F32-95C8-DC49866B8A4C}" type="presParOf" srcId="{D8CA0042-FD0A-4DE3-8A9C-862BBF61E216}" destId="{AE7324FA-F651-48AB-8D95-0C3F32EEA9E6}" srcOrd="10" destOrd="0" presId="urn:microsoft.com/office/officeart/2005/8/layout/list1"/>
    <dgm:cxn modelId="{8404618C-34C1-47A6-BF8C-677BECEF47CF}" type="presParOf" srcId="{D8CA0042-FD0A-4DE3-8A9C-862BBF61E216}" destId="{EA523578-94C3-4AA5-AE59-F386A6FA1ED1}" srcOrd="11" destOrd="0" presId="urn:microsoft.com/office/officeart/2005/8/layout/list1"/>
    <dgm:cxn modelId="{926F9081-F83B-4641-8B63-457EABD5E97F}" type="presParOf" srcId="{D8CA0042-FD0A-4DE3-8A9C-862BBF61E216}" destId="{EAA9C1EB-9811-4F76-A1EF-CD798F5D7A37}" srcOrd="12" destOrd="0" presId="urn:microsoft.com/office/officeart/2005/8/layout/list1"/>
    <dgm:cxn modelId="{78210F95-9C5C-488A-B612-9D3242ECE4DF}" type="presParOf" srcId="{EAA9C1EB-9811-4F76-A1EF-CD798F5D7A37}" destId="{A81DD5C7-2579-4ECF-8044-96B713F62C16}" srcOrd="0" destOrd="0" presId="urn:microsoft.com/office/officeart/2005/8/layout/list1"/>
    <dgm:cxn modelId="{E255ECC9-E7C7-4137-B8B1-F2FD6BC69134}" type="presParOf" srcId="{EAA9C1EB-9811-4F76-A1EF-CD798F5D7A37}" destId="{152AC572-134F-401B-AD5B-FF7A8200DB07}" srcOrd="1" destOrd="0" presId="urn:microsoft.com/office/officeart/2005/8/layout/list1"/>
    <dgm:cxn modelId="{43AC5CF8-8CA5-457B-AA32-E3DDACAFA573}" type="presParOf" srcId="{D8CA0042-FD0A-4DE3-8A9C-862BBF61E216}" destId="{D4840106-DF7B-40BC-84E9-33D21F91A37D}" srcOrd="13" destOrd="0" presId="urn:microsoft.com/office/officeart/2005/8/layout/list1"/>
    <dgm:cxn modelId="{C2C0E47F-9549-4971-98C7-5BCE8B7AEF1B}" type="presParOf" srcId="{D8CA0042-FD0A-4DE3-8A9C-862BBF61E216}" destId="{10AB19DC-3924-406D-ACA4-DEDFB6C96373}" srcOrd="14" destOrd="0" presId="urn:microsoft.com/office/officeart/2005/8/layout/list1"/>
    <dgm:cxn modelId="{EC618A64-7B83-4E0F-8A86-F3681CEB7911}" type="presParOf" srcId="{D8CA0042-FD0A-4DE3-8A9C-862BBF61E216}" destId="{071F9703-BA79-4A24-BD80-70DE63B5B56D}" srcOrd="15" destOrd="0" presId="urn:microsoft.com/office/officeart/2005/8/layout/list1"/>
    <dgm:cxn modelId="{3482E048-F9CC-4327-8A89-9C48FFE1CA6A}" type="presParOf" srcId="{D8CA0042-FD0A-4DE3-8A9C-862BBF61E216}" destId="{A6D35BC4-D0A9-48C1-B2F9-CACBDA0C460A}" srcOrd="16" destOrd="0" presId="urn:microsoft.com/office/officeart/2005/8/layout/list1"/>
    <dgm:cxn modelId="{D6D5346B-286E-4BCC-93FA-E7E99A5BEC52}" type="presParOf" srcId="{A6D35BC4-D0A9-48C1-B2F9-CACBDA0C460A}" destId="{A69F5E84-B94C-4A63-AEBB-B83FE5F8DE3E}" srcOrd="0" destOrd="0" presId="urn:microsoft.com/office/officeart/2005/8/layout/list1"/>
    <dgm:cxn modelId="{D718A3AC-9583-44E1-A371-ACF884FD1BE7}" type="presParOf" srcId="{A6D35BC4-D0A9-48C1-B2F9-CACBDA0C460A}" destId="{32999410-96AF-4846-AAF4-61A10B5E2205}" srcOrd="1" destOrd="0" presId="urn:microsoft.com/office/officeart/2005/8/layout/list1"/>
    <dgm:cxn modelId="{0239FD10-DBED-4FBC-88FC-EFEEA648E768}" type="presParOf" srcId="{D8CA0042-FD0A-4DE3-8A9C-862BBF61E216}" destId="{9539AC0D-8BDC-49F4-9DC2-02502B3C080F}" srcOrd="17" destOrd="0" presId="urn:microsoft.com/office/officeart/2005/8/layout/list1"/>
    <dgm:cxn modelId="{B4DFABD8-1D06-4E94-890A-A7D59EFBE8AF}" type="presParOf" srcId="{D8CA0042-FD0A-4DE3-8A9C-862BBF61E216}" destId="{C3A84EC7-127C-4943-B69B-212D67FD1EA4}" srcOrd="18" destOrd="0" presId="urn:microsoft.com/office/officeart/2005/8/layout/list1"/>
    <dgm:cxn modelId="{3414E749-A23B-4C3D-8F73-A1E57832907D}" type="presParOf" srcId="{D8CA0042-FD0A-4DE3-8A9C-862BBF61E216}" destId="{AC0EFDB3-C55C-4162-A1CB-022236D29A46}" srcOrd="19" destOrd="0" presId="urn:microsoft.com/office/officeart/2005/8/layout/list1"/>
    <dgm:cxn modelId="{F96EF744-EB18-4346-AEBB-82EF6D499958}" type="presParOf" srcId="{D8CA0042-FD0A-4DE3-8A9C-862BBF61E216}" destId="{530C1F16-A7F2-46CE-9292-E4EC46C4CCF5}" srcOrd="20" destOrd="0" presId="urn:microsoft.com/office/officeart/2005/8/layout/list1"/>
    <dgm:cxn modelId="{1137EF4C-3715-45B3-8705-914714A5AB80}" type="presParOf" srcId="{530C1F16-A7F2-46CE-9292-E4EC46C4CCF5}" destId="{375FB8D5-E7F3-4716-AF79-D0333BB0D9BB}" srcOrd="0" destOrd="0" presId="urn:microsoft.com/office/officeart/2005/8/layout/list1"/>
    <dgm:cxn modelId="{E3485684-4BDC-4D53-812F-F092F5415A13}" type="presParOf" srcId="{530C1F16-A7F2-46CE-9292-E4EC46C4CCF5}" destId="{EDC30A92-F00C-421F-942F-C99F30B16637}" srcOrd="1" destOrd="0" presId="urn:microsoft.com/office/officeart/2005/8/layout/list1"/>
    <dgm:cxn modelId="{B1B90571-7B13-48F2-B172-CD3F7FC93A93}" type="presParOf" srcId="{D8CA0042-FD0A-4DE3-8A9C-862BBF61E216}" destId="{F603112B-BFAD-47EC-8209-9BAE7B0FEC6C}" srcOrd="21" destOrd="0" presId="urn:microsoft.com/office/officeart/2005/8/layout/list1"/>
    <dgm:cxn modelId="{CD5B44E4-4F6B-4FDF-84C8-2E7B6E8A4FBC}" type="presParOf" srcId="{D8CA0042-FD0A-4DE3-8A9C-862BBF61E216}" destId="{83E4BAEA-5F20-4C9B-967B-97A81012A669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1158D3-72D8-4F94-B85A-D273431C7D92}">
      <dsp:nvSpPr>
        <dsp:cNvPr id="0" name=""/>
        <dsp:cNvSpPr/>
      </dsp:nvSpPr>
      <dsp:spPr>
        <a:xfrm>
          <a:off x="0" y="1817"/>
          <a:ext cx="5340164" cy="103291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Обеспечение устойчивого естественного роста численности населения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423" y="52240"/>
        <a:ext cx="5239318" cy="932067"/>
      </dsp:txXfrm>
    </dsp:sp>
    <dsp:sp modelId="{A297B656-47B1-4E49-ADF2-E47FCD3F235B}">
      <dsp:nvSpPr>
        <dsp:cNvPr id="0" name=""/>
        <dsp:cNvSpPr/>
      </dsp:nvSpPr>
      <dsp:spPr>
        <a:xfrm>
          <a:off x="0" y="1048456"/>
          <a:ext cx="5340164" cy="1032913"/>
        </a:xfrm>
        <a:prstGeom prst="roundRect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Увеличение ожидаемой продолжительности здоровой жизни до 67 лет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423" y="1098879"/>
        <a:ext cx="5239318" cy="932067"/>
      </dsp:txXfrm>
    </dsp:sp>
    <dsp:sp modelId="{31F1C9E4-D9EB-42DA-A751-122B3319F513}">
      <dsp:nvSpPr>
        <dsp:cNvPr id="0" name=""/>
        <dsp:cNvSpPr/>
      </dsp:nvSpPr>
      <dsp:spPr>
        <a:xfrm>
          <a:off x="0" y="2095094"/>
          <a:ext cx="5340164" cy="1032913"/>
        </a:xfrm>
        <a:prstGeom prst="roundRect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Увеличение суммарного коэффициента рождаемости до 1,888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423" y="2145517"/>
        <a:ext cx="5239318" cy="932067"/>
      </dsp:txXfrm>
    </dsp:sp>
    <dsp:sp modelId="{7FBAB315-2DAF-4D31-B1F1-0554939DF982}">
      <dsp:nvSpPr>
        <dsp:cNvPr id="0" name=""/>
        <dsp:cNvSpPr/>
      </dsp:nvSpPr>
      <dsp:spPr>
        <a:xfrm>
          <a:off x="0" y="3141732"/>
          <a:ext cx="5340164" cy="1032913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Увеличение доли граждан, ведущих здоровый образ жизни, и доли граждан, систематически занимающихся физической культурой и спортом, до 55%  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423" y="3192155"/>
        <a:ext cx="5239318" cy="93206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44EB59-645E-4A71-8311-2BC5F0655098}">
      <dsp:nvSpPr>
        <dsp:cNvPr id="0" name=""/>
        <dsp:cNvSpPr/>
      </dsp:nvSpPr>
      <dsp:spPr>
        <a:xfrm>
          <a:off x="-7484315" y="-1144854"/>
          <a:ext cx="8914445" cy="8914445"/>
        </a:xfrm>
        <a:prstGeom prst="blockArc">
          <a:avLst>
            <a:gd name="adj1" fmla="val 18900000"/>
            <a:gd name="adj2" fmla="val 2700000"/>
            <a:gd name="adj3" fmla="val 242"/>
          </a:avLst>
        </a:pr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15A19D-1B47-40DE-868C-C2A6524231A1}">
      <dsp:nvSpPr>
        <dsp:cNvPr id="0" name=""/>
        <dsp:cNvSpPr/>
      </dsp:nvSpPr>
      <dsp:spPr>
        <a:xfrm>
          <a:off x="464725" y="301160"/>
          <a:ext cx="10412199" cy="602056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77882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24 автомобилями в медицинские организации перевезено 389 человек старше 65 лет, проживающих в сельской местности</a:t>
          </a:r>
        </a:p>
      </dsp:txBody>
      <dsp:txXfrm>
        <a:off x="464725" y="301160"/>
        <a:ext cx="10412199" cy="602056"/>
      </dsp:txXfrm>
    </dsp:sp>
    <dsp:sp modelId="{B8B62CDF-2421-4044-B601-B285A3A96F4F}">
      <dsp:nvSpPr>
        <dsp:cNvPr id="0" name=""/>
        <dsp:cNvSpPr/>
      </dsp:nvSpPr>
      <dsp:spPr>
        <a:xfrm>
          <a:off x="88440" y="225903"/>
          <a:ext cx="752570" cy="75257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264AD8-5F4C-49A6-A07D-D8BB3A4B4F21}">
      <dsp:nvSpPr>
        <dsp:cNvPr id="0" name=""/>
        <dsp:cNvSpPr/>
      </dsp:nvSpPr>
      <dsp:spPr>
        <a:xfrm>
          <a:off x="1009941" y="1148081"/>
          <a:ext cx="9866983" cy="715441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6667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77882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Удельный вес негосударственных поставщиков в общем количестве поставщиков социальных услуг - 15,9 %</a:t>
          </a:r>
        </a:p>
      </dsp:txBody>
      <dsp:txXfrm>
        <a:off x="1009941" y="1148081"/>
        <a:ext cx="9866983" cy="715441"/>
      </dsp:txXfrm>
    </dsp:sp>
    <dsp:sp modelId="{C1B49EFA-4545-4830-8CB0-3213D0871349}">
      <dsp:nvSpPr>
        <dsp:cNvPr id="0" name=""/>
        <dsp:cNvSpPr/>
      </dsp:nvSpPr>
      <dsp:spPr>
        <a:xfrm>
          <a:off x="633655" y="1129517"/>
          <a:ext cx="752570" cy="75257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29421C-4B38-466E-B340-0D2813E5267B}">
      <dsp:nvSpPr>
        <dsp:cNvPr id="0" name=""/>
        <dsp:cNvSpPr/>
      </dsp:nvSpPr>
      <dsp:spPr>
        <a:xfrm>
          <a:off x="1308716" y="2076370"/>
          <a:ext cx="9568208" cy="664766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13333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77882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СОНКО реализовано 14 проектов, направленных на поддержку граждан старшего возраста</a:t>
          </a:r>
          <a:endParaRPr lang="ru-RU" sz="22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08716" y="2076370"/>
        <a:ext cx="9568208" cy="664766"/>
      </dsp:txXfrm>
    </dsp:sp>
    <dsp:sp modelId="{D0C8B7C5-7332-4243-ACC3-F9F317BF121E}">
      <dsp:nvSpPr>
        <dsp:cNvPr id="0" name=""/>
        <dsp:cNvSpPr/>
      </dsp:nvSpPr>
      <dsp:spPr>
        <a:xfrm>
          <a:off x="932431" y="2032469"/>
          <a:ext cx="752570" cy="75257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6E7B39-CB16-4883-B5AE-F2FE76067943}">
      <dsp:nvSpPr>
        <dsp:cNvPr id="0" name=""/>
        <dsp:cNvSpPr/>
      </dsp:nvSpPr>
      <dsp:spPr>
        <a:xfrm>
          <a:off x="1404112" y="3011339"/>
          <a:ext cx="9472811" cy="602056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2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77882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Более 17 % граждан старше трудоспособного возраста охвачены </a:t>
          </a:r>
          <a:r>
            <a:rPr lang="ru-RU" sz="22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профосмотрами</a:t>
          </a:r>
          <a:r>
            <a:rPr lang="ru-RU" sz="2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и диспансеризацией</a:t>
          </a:r>
          <a:endParaRPr lang="ru-RU" sz="22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04112" y="3011339"/>
        <a:ext cx="9472811" cy="602056"/>
      </dsp:txXfrm>
    </dsp:sp>
    <dsp:sp modelId="{63C0A5CC-E617-4A55-A211-FBB080D9158D}">
      <dsp:nvSpPr>
        <dsp:cNvPr id="0" name=""/>
        <dsp:cNvSpPr/>
      </dsp:nvSpPr>
      <dsp:spPr>
        <a:xfrm>
          <a:off x="1027827" y="2936082"/>
          <a:ext cx="752570" cy="75257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087B32-2EEB-4FA7-B400-42A972D6D97B}">
      <dsp:nvSpPr>
        <dsp:cNvPr id="0" name=""/>
        <dsp:cNvSpPr/>
      </dsp:nvSpPr>
      <dsp:spPr>
        <a:xfrm>
          <a:off x="1308716" y="3914953"/>
          <a:ext cx="9568208" cy="602056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26667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77882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4 медицинских организациях развернуты гериатрические койки</a:t>
          </a:r>
          <a:endParaRPr lang="ru-RU" sz="22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08716" y="3914953"/>
        <a:ext cx="9568208" cy="602056"/>
      </dsp:txXfrm>
    </dsp:sp>
    <dsp:sp modelId="{24A4BE30-9DF2-4B0C-B937-8AA5CFAAE1BF}">
      <dsp:nvSpPr>
        <dsp:cNvPr id="0" name=""/>
        <dsp:cNvSpPr/>
      </dsp:nvSpPr>
      <dsp:spPr>
        <a:xfrm>
          <a:off x="932431" y="3839696"/>
          <a:ext cx="752570" cy="75257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6BEAD3-8197-47B1-A750-15E06782B86B}">
      <dsp:nvSpPr>
        <dsp:cNvPr id="0" name=""/>
        <dsp:cNvSpPr/>
      </dsp:nvSpPr>
      <dsp:spPr>
        <a:xfrm>
          <a:off x="1009941" y="4680519"/>
          <a:ext cx="9866983" cy="876828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33333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77882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45 % граждан старшего поколения, у которых выявлены заболевания и патологические состояния, охвачены диспансерным наблюдением</a:t>
          </a:r>
          <a:endParaRPr lang="ru-RU" sz="22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09941" y="4680519"/>
        <a:ext cx="9866983" cy="876828"/>
      </dsp:txXfrm>
    </dsp:sp>
    <dsp:sp modelId="{487783B1-7ECB-4032-A938-56C50DB350D0}">
      <dsp:nvSpPr>
        <dsp:cNvPr id="0" name=""/>
        <dsp:cNvSpPr/>
      </dsp:nvSpPr>
      <dsp:spPr>
        <a:xfrm>
          <a:off x="633655" y="4742648"/>
          <a:ext cx="752570" cy="75257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834995-59FD-497F-AE6B-5FBB250C0EDE}">
      <dsp:nvSpPr>
        <dsp:cNvPr id="0" name=""/>
        <dsp:cNvSpPr/>
      </dsp:nvSpPr>
      <dsp:spPr>
        <a:xfrm>
          <a:off x="464725" y="5721519"/>
          <a:ext cx="10412199" cy="602056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77882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1,6 тыс. граждан </a:t>
          </a:r>
          <a:r>
            <a:rPr lang="ru-RU" sz="22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предпенсионного</a:t>
          </a:r>
          <a:r>
            <a:rPr lang="ru-RU" sz="2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возраста приступили к </a:t>
          </a:r>
          <a:r>
            <a:rPr lang="ru-RU" sz="22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профобучению</a:t>
          </a:r>
          <a:r>
            <a:rPr lang="ru-RU" sz="2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и дополнительному образованию</a:t>
          </a:r>
          <a:endParaRPr lang="ru-RU" sz="22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4725" y="5721519"/>
        <a:ext cx="10412199" cy="602056"/>
      </dsp:txXfrm>
    </dsp:sp>
    <dsp:sp modelId="{8DE0BB23-92E3-4DE5-85E4-A0AA741EB2DA}">
      <dsp:nvSpPr>
        <dsp:cNvPr id="0" name=""/>
        <dsp:cNvSpPr/>
      </dsp:nvSpPr>
      <dsp:spPr>
        <a:xfrm>
          <a:off x="88440" y="5646262"/>
          <a:ext cx="752570" cy="75257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2F667B-5490-4861-A837-7B64A39EBC60}">
      <dsp:nvSpPr>
        <dsp:cNvPr id="0" name=""/>
        <dsp:cNvSpPr/>
      </dsp:nvSpPr>
      <dsp:spPr>
        <a:xfrm>
          <a:off x="0" y="24623"/>
          <a:ext cx="4142671" cy="106704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Сформирована нормативная-правовая база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089" y="76712"/>
        <a:ext cx="4038493" cy="962862"/>
      </dsp:txXfrm>
    </dsp:sp>
    <dsp:sp modelId="{85875091-8D51-41E6-92E0-1C8DC6653090}">
      <dsp:nvSpPr>
        <dsp:cNvPr id="0" name=""/>
        <dsp:cNvSpPr/>
      </dsp:nvSpPr>
      <dsp:spPr>
        <a:xfrm>
          <a:off x="0" y="1255824"/>
          <a:ext cx="4142671" cy="1067040"/>
        </a:xfrm>
        <a:prstGeom prst="roundRect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50000"/>
                <a:satMod val="300000"/>
              </a:schemeClr>
            </a:gs>
            <a:gs pos="35000">
              <a:schemeClr val="accent5">
                <a:hueOff val="-3311292"/>
                <a:satOff val="13270"/>
                <a:lumOff val="2876"/>
                <a:alphaOff val="0"/>
                <a:tint val="37000"/>
                <a:satMod val="30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Определены 24 организации социального обслуживания для осуществления доставки 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089" y="1307913"/>
        <a:ext cx="4038493" cy="962862"/>
      </dsp:txXfrm>
    </dsp:sp>
    <dsp:sp modelId="{48B4F308-3C48-4BE4-A99F-AA7A0301D51E}">
      <dsp:nvSpPr>
        <dsp:cNvPr id="0" name=""/>
        <dsp:cNvSpPr/>
      </dsp:nvSpPr>
      <dsp:spPr>
        <a:xfrm>
          <a:off x="0" y="2487024"/>
          <a:ext cx="4142671" cy="1067040"/>
        </a:xfrm>
        <a:prstGeom prst="roundRect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50000"/>
                <a:satMod val="300000"/>
              </a:schemeClr>
            </a:gs>
            <a:gs pos="35000">
              <a:schemeClr val="accent5">
                <a:hueOff val="-6622584"/>
                <a:satOff val="26541"/>
                <a:lumOff val="5752"/>
                <a:alphaOff val="0"/>
                <a:tint val="37000"/>
                <a:satMod val="30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Закуплено 24 транспортных средства 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089" y="2539113"/>
        <a:ext cx="4038493" cy="962862"/>
      </dsp:txXfrm>
    </dsp:sp>
    <dsp:sp modelId="{E75ADE45-6105-4103-A988-06A6A64C27EE}">
      <dsp:nvSpPr>
        <dsp:cNvPr id="0" name=""/>
        <dsp:cNvSpPr/>
      </dsp:nvSpPr>
      <dsp:spPr>
        <a:xfrm>
          <a:off x="0" y="3718224"/>
          <a:ext cx="4142671" cy="1067040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Перевезено 389 граждан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089" y="3770313"/>
        <a:ext cx="4038493" cy="96286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5E2FE1-BF66-4F2C-9A4E-8186D53A3C10}">
      <dsp:nvSpPr>
        <dsp:cNvPr id="0" name=""/>
        <dsp:cNvSpPr/>
      </dsp:nvSpPr>
      <dsp:spPr>
        <a:xfrm>
          <a:off x="-6126981" y="-937410"/>
          <a:ext cx="7293488" cy="7293488"/>
        </a:xfrm>
        <a:prstGeom prst="blockArc">
          <a:avLst>
            <a:gd name="adj1" fmla="val 18900000"/>
            <a:gd name="adj2" fmla="val 2700000"/>
            <a:gd name="adj3" fmla="val 296"/>
          </a:avLst>
        </a:prstGeom>
        <a:noFill/>
        <a:ln w="25400" cap="flat" cmpd="sng" algn="ctr">
          <a:solidFill>
            <a:schemeClr val="accent6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BB7B0F-9269-46D1-B24F-FDDE68B9A20F}">
      <dsp:nvSpPr>
        <dsp:cNvPr id="0" name=""/>
        <dsp:cNvSpPr/>
      </dsp:nvSpPr>
      <dsp:spPr>
        <a:xfrm>
          <a:off x="610504" y="416587"/>
          <a:ext cx="9826081" cy="833607"/>
        </a:xfrm>
        <a:prstGeom prst="rect">
          <a:avLst/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1676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Выдано 7 063 сертификата на областной материнский капитал</a:t>
          </a:r>
          <a:endParaRPr lang="ru-RU" sz="2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0504" y="416587"/>
        <a:ext cx="9826081" cy="833607"/>
      </dsp:txXfrm>
    </dsp:sp>
    <dsp:sp modelId="{97B8BFDA-CA0D-4012-8DD5-3709CC79CF69}">
      <dsp:nvSpPr>
        <dsp:cNvPr id="0" name=""/>
        <dsp:cNvSpPr/>
      </dsp:nvSpPr>
      <dsp:spPr>
        <a:xfrm>
          <a:off x="89500" y="312386"/>
          <a:ext cx="1042009" cy="104200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D3C330-7379-4939-BEC4-5D0B0AF36D1C}">
      <dsp:nvSpPr>
        <dsp:cNvPr id="0" name=""/>
        <dsp:cNvSpPr/>
      </dsp:nvSpPr>
      <dsp:spPr>
        <a:xfrm>
          <a:off x="1088431" y="1667215"/>
          <a:ext cx="9348154" cy="833607"/>
        </a:xfrm>
        <a:prstGeom prst="rect">
          <a:avLst/>
        </a:prstGeom>
        <a:solidFill>
          <a:schemeClr val="accent6">
            <a:shade val="80000"/>
            <a:hueOff val="-127231"/>
            <a:satOff val="5670"/>
            <a:lumOff val="792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1676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18 289 многодетных семей получили ежемесячную выплату на 3-его ребенка</a:t>
          </a:r>
          <a:endParaRPr lang="ru-RU" sz="2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88431" y="1667215"/>
        <a:ext cx="9348154" cy="833607"/>
      </dsp:txXfrm>
    </dsp:sp>
    <dsp:sp modelId="{DCEA2AE0-293C-4329-A7F8-6D9E804BD545}">
      <dsp:nvSpPr>
        <dsp:cNvPr id="0" name=""/>
        <dsp:cNvSpPr/>
      </dsp:nvSpPr>
      <dsp:spPr>
        <a:xfrm>
          <a:off x="567426" y="1563014"/>
          <a:ext cx="1042009" cy="104200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-127231"/>
              <a:satOff val="5670"/>
              <a:lumOff val="792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FF3BC7-D524-44E8-BE65-B48443375E7C}">
      <dsp:nvSpPr>
        <dsp:cNvPr id="0" name=""/>
        <dsp:cNvSpPr/>
      </dsp:nvSpPr>
      <dsp:spPr>
        <a:xfrm>
          <a:off x="1088431" y="2917843"/>
          <a:ext cx="9348154" cy="833607"/>
        </a:xfrm>
        <a:prstGeom prst="rect">
          <a:avLst/>
        </a:prstGeom>
        <a:solidFill>
          <a:schemeClr val="accent6">
            <a:shade val="80000"/>
            <a:hueOff val="-254461"/>
            <a:satOff val="11339"/>
            <a:lumOff val="1585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1676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9 883 семьи получили ежемесячную выплату на 1-ого ребенка</a:t>
          </a:r>
          <a:endParaRPr lang="ru-RU" sz="2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88431" y="2917843"/>
        <a:ext cx="9348154" cy="833607"/>
      </dsp:txXfrm>
    </dsp:sp>
    <dsp:sp modelId="{D726E865-E675-4824-9F12-38F3C1286747}">
      <dsp:nvSpPr>
        <dsp:cNvPr id="0" name=""/>
        <dsp:cNvSpPr/>
      </dsp:nvSpPr>
      <dsp:spPr>
        <a:xfrm>
          <a:off x="567426" y="2813642"/>
          <a:ext cx="1042009" cy="104200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-254461"/>
              <a:satOff val="11339"/>
              <a:lumOff val="1585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4B9C46-1B2D-4600-A4C4-6A305D1618E3}">
      <dsp:nvSpPr>
        <dsp:cNvPr id="0" name=""/>
        <dsp:cNvSpPr/>
      </dsp:nvSpPr>
      <dsp:spPr>
        <a:xfrm>
          <a:off x="610504" y="4168472"/>
          <a:ext cx="9826081" cy="833607"/>
        </a:xfrm>
        <a:prstGeom prst="rect">
          <a:avLst/>
        </a:prstGeom>
        <a:solidFill>
          <a:schemeClr val="accent6">
            <a:shade val="80000"/>
            <a:hueOff val="-381692"/>
            <a:satOff val="17009"/>
            <a:lumOff val="2377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1676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3 077 процедур оказано семьям, страдающим бесплодием, по услуге экстракорпорального оплодотворения</a:t>
          </a:r>
          <a:endParaRPr lang="ru-RU" sz="2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0504" y="4168472"/>
        <a:ext cx="9826081" cy="833607"/>
      </dsp:txXfrm>
    </dsp:sp>
    <dsp:sp modelId="{FE30DE05-3042-4AD8-918A-E72E2B5F6361}">
      <dsp:nvSpPr>
        <dsp:cNvPr id="0" name=""/>
        <dsp:cNvSpPr/>
      </dsp:nvSpPr>
      <dsp:spPr>
        <a:xfrm>
          <a:off x="89500" y="4064271"/>
          <a:ext cx="1042009" cy="104200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-381692"/>
              <a:satOff val="17009"/>
              <a:lumOff val="2377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F8D119-F5DC-4D59-B9E3-180EECBA068C}">
      <dsp:nvSpPr>
        <dsp:cNvPr id="0" name=""/>
        <dsp:cNvSpPr/>
      </dsp:nvSpPr>
      <dsp:spPr>
        <a:xfrm rot="5400000">
          <a:off x="-138568" y="145734"/>
          <a:ext cx="923786" cy="646650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0" y="330491"/>
        <a:ext cx="646650" cy="277136"/>
      </dsp:txXfrm>
    </dsp:sp>
    <dsp:sp modelId="{BB69BB0A-4DE7-4BF7-A893-883A2B8CD4F1}">
      <dsp:nvSpPr>
        <dsp:cNvPr id="0" name=""/>
        <dsp:cNvSpPr/>
      </dsp:nvSpPr>
      <dsp:spPr>
        <a:xfrm rot="5400000">
          <a:off x="5459698" y="-4805881"/>
          <a:ext cx="600461" cy="1022655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Индексация социальных выплат на 3 %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646650" y="36479"/>
        <a:ext cx="10197245" cy="541837"/>
      </dsp:txXfrm>
    </dsp:sp>
    <dsp:sp modelId="{932AC752-2F0B-48F0-80D7-76AA3274350C}">
      <dsp:nvSpPr>
        <dsp:cNvPr id="0" name=""/>
        <dsp:cNvSpPr/>
      </dsp:nvSpPr>
      <dsp:spPr>
        <a:xfrm rot="5400000">
          <a:off x="-138568" y="990344"/>
          <a:ext cx="923786" cy="646650"/>
        </a:xfrm>
        <a:prstGeom prst="chevron">
          <a:avLst/>
        </a:prstGeom>
        <a:solidFill>
          <a:schemeClr val="accent5">
            <a:hueOff val="-1655646"/>
            <a:satOff val="6635"/>
            <a:lumOff val="1438"/>
            <a:alphaOff val="0"/>
          </a:schemeClr>
        </a:solidFill>
        <a:ln w="25400" cap="flat" cmpd="sng" algn="ctr">
          <a:solidFill>
            <a:schemeClr val="accent5">
              <a:hueOff val="-1655646"/>
              <a:satOff val="6635"/>
              <a:lumOff val="143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0" y="1175101"/>
        <a:ext cx="646650" cy="277136"/>
      </dsp:txXfrm>
    </dsp:sp>
    <dsp:sp modelId="{DE6BD8A7-2C30-4FAA-8941-ABD9C1A7CA36}">
      <dsp:nvSpPr>
        <dsp:cNvPr id="0" name=""/>
        <dsp:cNvSpPr/>
      </dsp:nvSpPr>
      <dsp:spPr>
        <a:xfrm rot="5400000">
          <a:off x="5459698" y="-3961270"/>
          <a:ext cx="600461" cy="1022655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1655646"/>
              <a:satOff val="6635"/>
              <a:lumOff val="143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Ежемесячная выплата 1000 рублей медикам, имеющим звание «Заслуженный врач РФ»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646650" y="881090"/>
        <a:ext cx="10197245" cy="541837"/>
      </dsp:txXfrm>
    </dsp:sp>
    <dsp:sp modelId="{0E510170-815D-42EB-B226-1B13FA693A86}">
      <dsp:nvSpPr>
        <dsp:cNvPr id="0" name=""/>
        <dsp:cNvSpPr/>
      </dsp:nvSpPr>
      <dsp:spPr>
        <a:xfrm rot="5400000">
          <a:off x="-138568" y="1834955"/>
          <a:ext cx="923786" cy="646650"/>
        </a:xfrm>
        <a:prstGeom prst="chevron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0" y="2019712"/>
        <a:ext cx="646650" cy="277136"/>
      </dsp:txXfrm>
    </dsp:sp>
    <dsp:sp modelId="{358ACBB9-CD17-43EB-BB86-01C3981D2386}">
      <dsp:nvSpPr>
        <dsp:cNvPr id="0" name=""/>
        <dsp:cNvSpPr/>
      </dsp:nvSpPr>
      <dsp:spPr>
        <a:xfrm rot="5400000">
          <a:off x="5459698" y="-3116660"/>
          <a:ext cx="600461" cy="1022655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Ежемесячная выплата 1500 рублей педагогам, имеющим звание «Народный учитель РФ»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646650" y="1725700"/>
        <a:ext cx="10197245" cy="541837"/>
      </dsp:txXfrm>
    </dsp:sp>
    <dsp:sp modelId="{E823B246-F31F-4521-9B75-52E64B2326BF}">
      <dsp:nvSpPr>
        <dsp:cNvPr id="0" name=""/>
        <dsp:cNvSpPr/>
      </dsp:nvSpPr>
      <dsp:spPr>
        <a:xfrm rot="5400000">
          <a:off x="-138568" y="2799334"/>
          <a:ext cx="923786" cy="646650"/>
        </a:xfrm>
        <a:prstGeom prst="chevron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0" y="2984091"/>
        <a:ext cx="646650" cy="277136"/>
      </dsp:txXfrm>
    </dsp:sp>
    <dsp:sp modelId="{F1084FC8-DA3B-4639-9AEB-26BAF5F2895F}">
      <dsp:nvSpPr>
        <dsp:cNvPr id="0" name=""/>
        <dsp:cNvSpPr/>
      </dsp:nvSpPr>
      <dsp:spPr>
        <a:xfrm rot="5400000">
          <a:off x="5339930" y="-2152281"/>
          <a:ext cx="839997" cy="1022655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Ежемесячная выплата 1000 рублей педагогам, имеющим звание «Заслуженный учитель школы РСФСР», «Заслуженный учитель школы РФ», «Заслуженный учитель РФ»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646651" y="2582003"/>
        <a:ext cx="10185552" cy="757987"/>
      </dsp:txXfrm>
    </dsp:sp>
    <dsp:sp modelId="{CDA5985E-1EEF-493D-9677-BF86355820BD}">
      <dsp:nvSpPr>
        <dsp:cNvPr id="0" name=""/>
        <dsp:cNvSpPr/>
      </dsp:nvSpPr>
      <dsp:spPr>
        <a:xfrm rot="5400000">
          <a:off x="-138568" y="3643944"/>
          <a:ext cx="923786" cy="646650"/>
        </a:xfrm>
        <a:prstGeom prst="chevron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0" y="3828701"/>
        <a:ext cx="646650" cy="277136"/>
      </dsp:txXfrm>
    </dsp:sp>
    <dsp:sp modelId="{57F419BF-1E04-4A22-B03D-67EEBCACB147}">
      <dsp:nvSpPr>
        <dsp:cNvPr id="0" name=""/>
        <dsp:cNvSpPr/>
      </dsp:nvSpPr>
      <dsp:spPr>
        <a:xfrm rot="5400000">
          <a:off x="5459698" y="-1307670"/>
          <a:ext cx="600461" cy="1022655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Компенсация родительской платы за детский сад, семьям с доходом не выше 1,5 величин прожиточного минимума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646650" y="3534690"/>
        <a:ext cx="10197245" cy="541837"/>
      </dsp:txXfrm>
    </dsp:sp>
    <dsp:sp modelId="{044E36A6-45F1-4058-9858-C144371E7364}">
      <dsp:nvSpPr>
        <dsp:cNvPr id="0" name=""/>
        <dsp:cNvSpPr/>
      </dsp:nvSpPr>
      <dsp:spPr>
        <a:xfrm rot="5400000">
          <a:off x="-138568" y="4613052"/>
          <a:ext cx="923786" cy="646650"/>
        </a:xfrm>
        <a:prstGeom prst="chevron">
          <a:avLst/>
        </a:prstGeom>
        <a:solidFill>
          <a:schemeClr val="accent5">
            <a:hueOff val="-8278230"/>
            <a:satOff val="33176"/>
            <a:lumOff val="7190"/>
            <a:alphaOff val="0"/>
          </a:schemeClr>
        </a:solidFill>
        <a:ln w="25400" cap="flat" cmpd="sng" algn="ctr">
          <a:solidFill>
            <a:schemeClr val="accent5">
              <a:hueOff val="-8278230"/>
              <a:satOff val="33176"/>
              <a:lumOff val="719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0" y="4797809"/>
        <a:ext cx="646650" cy="277136"/>
      </dsp:txXfrm>
    </dsp:sp>
    <dsp:sp modelId="{8AC9B72B-B056-46CA-866F-F905E9078991}">
      <dsp:nvSpPr>
        <dsp:cNvPr id="0" name=""/>
        <dsp:cNvSpPr/>
      </dsp:nvSpPr>
      <dsp:spPr>
        <a:xfrm rot="5400000">
          <a:off x="5335202" y="-338563"/>
          <a:ext cx="849454" cy="1022655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8278230"/>
              <a:satOff val="33176"/>
              <a:lumOff val="719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Порог нуждаемости при назначении пособия на 1-первого ребенка увеличен до 2 прожиточных минимумов, увеличен срок назначения пособия – </a:t>
          </a:r>
          <a:b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до достижения ребенком 3-х лет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646651" y="4391455"/>
        <a:ext cx="10185090" cy="766520"/>
      </dsp:txXfrm>
    </dsp:sp>
    <dsp:sp modelId="{A80811B7-253E-4E45-9BFD-B8D7FCEB914D}">
      <dsp:nvSpPr>
        <dsp:cNvPr id="0" name=""/>
        <dsp:cNvSpPr/>
      </dsp:nvSpPr>
      <dsp:spPr>
        <a:xfrm rot="5400000">
          <a:off x="-138568" y="5457662"/>
          <a:ext cx="923786" cy="646650"/>
        </a:xfrm>
        <a:prstGeom prst="chevron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0" y="5642419"/>
        <a:ext cx="646650" cy="277136"/>
      </dsp:txXfrm>
    </dsp:sp>
    <dsp:sp modelId="{925105D4-E141-4542-BE9C-64AB7011B403}">
      <dsp:nvSpPr>
        <dsp:cNvPr id="0" name=""/>
        <dsp:cNvSpPr/>
      </dsp:nvSpPr>
      <dsp:spPr>
        <a:xfrm rot="5400000">
          <a:off x="5545099" y="506046"/>
          <a:ext cx="429660" cy="1022655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Расширен круг получателей социального контракта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646651" y="5425468"/>
        <a:ext cx="10205583" cy="38771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66E447-B023-4A3F-AE04-5F3A7299C60C}">
      <dsp:nvSpPr>
        <dsp:cNvPr id="0" name=""/>
        <dsp:cNvSpPr/>
      </dsp:nvSpPr>
      <dsp:spPr>
        <a:xfrm>
          <a:off x="0" y="142254"/>
          <a:ext cx="10608840" cy="9341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0" y="146814"/>
        <a:ext cx="10599720" cy="84297"/>
      </dsp:txXfrm>
    </dsp:sp>
    <dsp:sp modelId="{8BB2A161-A380-42EA-A594-B9E37C058722}">
      <dsp:nvSpPr>
        <dsp:cNvPr id="0" name=""/>
        <dsp:cNvSpPr/>
      </dsp:nvSpPr>
      <dsp:spPr>
        <a:xfrm>
          <a:off x="0" y="235671"/>
          <a:ext cx="10608840" cy="5268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6831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Сокращение на 7,4% числа впервые выявленных детей, оставшихся без попечения родителей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35671"/>
        <a:ext cx="10608840" cy="526819"/>
      </dsp:txXfrm>
    </dsp:sp>
    <dsp:sp modelId="{14ABD20A-BA9D-4B3E-999B-3B395C0C0892}">
      <dsp:nvSpPr>
        <dsp:cNvPr id="0" name=""/>
        <dsp:cNvSpPr/>
      </dsp:nvSpPr>
      <dsp:spPr>
        <a:xfrm>
          <a:off x="0" y="762491"/>
          <a:ext cx="10608840" cy="93417"/>
        </a:xfrm>
        <a:prstGeom prst="roundRect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0" y="767051"/>
        <a:ext cx="10599720" cy="84297"/>
      </dsp:txXfrm>
    </dsp:sp>
    <dsp:sp modelId="{5DD414D4-4005-4A76-B8E4-8D9A0C7F9C27}">
      <dsp:nvSpPr>
        <dsp:cNvPr id="0" name=""/>
        <dsp:cNvSpPr/>
      </dsp:nvSpPr>
      <dsp:spPr>
        <a:xfrm>
          <a:off x="0" y="855908"/>
          <a:ext cx="10608840" cy="2840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6831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Сокращение на 22 % числа детей, оставленных матерями при рождении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855908"/>
        <a:ext cx="10608840" cy="284069"/>
      </dsp:txXfrm>
    </dsp:sp>
    <dsp:sp modelId="{83177881-4632-4C79-8E33-E53302436718}">
      <dsp:nvSpPr>
        <dsp:cNvPr id="0" name=""/>
        <dsp:cNvSpPr/>
      </dsp:nvSpPr>
      <dsp:spPr>
        <a:xfrm>
          <a:off x="0" y="1139978"/>
          <a:ext cx="10608840" cy="93417"/>
        </a:xfrm>
        <a:prstGeom prst="roundRect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0" y="1144538"/>
        <a:ext cx="10599720" cy="84297"/>
      </dsp:txXfrm>
    </dsp:sp>
    <dsp:sp modelId="{A5D2AA9B-381C-401C-AAD4-70296A23284E}">
      <dsp:nvSpPr>
        <dsp:cNvPr id="0" name=""/>
        <dsp:cNvSpPr/>
      </dsp:nvSpPr>
      <dsp:spPr>
        <a:xfrm>
          <a:off x="0" y="1233395"/>
          <a:ext cx="10608840" cy="2840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6831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Сокращение на 6,7% численности родителей, лишенных родительских прав 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233395"/>
        <a:ext cx="10608840" cy="284069"/>
      </dsp:txXfrm>
    </dsp:sp>
    <dsp:sp modelId="{2F099A2F-075D-4614-BE76-80F0261E7061}">
      <dsp:nvSpPr>
        <dsp:cNvPr id="0" name=""/>
        <dsp:cNvSpPr/>
      </dsp:nvSpPr>
      <dsp:spPr>
        <a:xfrm>
          <a:off x="0" y="1517464"/>
          <a:ext cx="10608840" cy="93417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0" y="1522024"/>
        <a:ext cx="10599720" cy="84297"/>
      </dsp:txXfrm>
    </dsp:sp>
    <dsp:sp modelId="{793BF71A-137E-43E5-855B-3978548848E6}">
      <dsp:nvSpPr>
        <dsp:cNvPr id="0" name=""/>
        <dsp:cNvSpPr/>
      </dsp:nvSpPr>
      <dsp:spPr>
        <a:xfrm>
          <a:off x="0" y="1610881"/>
          <a:ext cx="10608840" cy="5268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6831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Увеличилось на 20 % число замещающих семей, находящихся на социальном сопровождении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610881"/>
        <a:ext cx="10608840" cy="52681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39DB08-2962-4E59-8DFD-BE4CD9F89395}">
      <dsp:nvSpPr>
        <dsp:cNvPr id="0" name=""/>
        <dsp:cNvSpPr/>
      </dsp:nvSpPr>
      <dsp:spPr>
        <a:xfrm>
          <a:off x="0" y="38045"/>
          <a:ext cx="3783920" cy="842400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Доля доступных приоритетных объектов – 70 %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123" y="79168"/>
        <a:ext cx="3701674" cy="760154"/>
      </dsp:txXfrm>
    </dsp:sp>
    <dsp:sp modelId="{35284B12-FF0D-477B-B71B-F4D65FACA3E2}">
      <dsp:nvSpPr>
        <dsp:cNvPr id="0" name=""/>
        <dsp:cNvSpPr/>
      </dsp:nvSpPr>
      <dsp:spPr>
        <a:xfrm>
          <a:off x="0" y="1010045"/>
          <a:ext cx="3783920" cy="842400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13333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Доля детей-инвалидов от 1,5 до 7 лет, охваченных дошкольным образованием – 95 %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123" y="1051168"/>
        <a:ext cx="3701674" cy="760154"/>
      </dsp:txXfrm>
    </dsp:sp>
    <dsp:sp modelId="{36AF8911-D0A5-441C-BE4C-FF19438C7326}">
      <dsp:nvSpPr>
        <dsp:cNvPr id="0" name=""/>
        <dsp:cNvSpPr/>
      </dsp:nvSpPr>
      <dsp:spPr>
        <a:xfrm>
          <a:off x="0" y="1982045"/>
          <a:ext cx="3783920" cy="842400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26667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Доля детей-инвалидов от 5 до 18 лет, получающих дополнительное образование – 45 %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123" y="2023168"/>
        <a:ext cx="3701674" cy="760154"/>
      </dsp:txXfrm>
    </dsp:sp>
    <dsp:sp modelId="{465BABF6-2863-46A6-BEA8-D37F217E10EC}">
      <dsp:nvSpPr>
        <dsp:cNvPr id="0" name=""/>
        <dsp:cNvSpPr/>
      </dsp:nvSpPr>
      <dsp:spPr>
        <a:xfrm>
          <a:off x="0" y="2954045"/>
          <a:ext cx="3783920" cy="842400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Доля детей-инвалидов, которым созданы условия для получения качественного образования – 99 %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123" y="2995168"/>
        <a:ext cx="3701674" cy="76015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39DB08-2962-4E59-8DFD-BE4CD9F89395}">
      <dsp:nvSpPr>
        <dsp:cNvPr id="0" name=""/>
        <dsp:cNvSpPr/>
      </dsp:nvSpPr>
      <dsp:spPr>
        <a:xfrm>
          <a:off x="0" y="1010"/>
          <a:ext cx="4029437" cy="948625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Доля инвалидов от 6 до 18 лет, систематически занимающихся физкультурой – 68,5 %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308" y="47318"/>
        <a:ext cx="3936821" cy="856009"/>
      </dsp:txXfrm>
    </dsp:sp>
    <dsp:sp modelId="{35284B12-FF0D-477B-B71B-F4D65FACA3E2}">
      <dsp:nvSpPr>
        <dsp:cNvPr id="0" name=""/>
        <dsp:cNvSpPr/>
      </dsp:nvSpPr>
      <dsp:spPr>
        <a:xfrm>
          <a:off x="0" y="962291"/>
          <a:ext cx="4029437" cy="948625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13333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Доля инвалидов, в отношении которых осуществлялись мероприятия по реабилитации,  </a:t>
          </a:r>
          <a:r>
            <a:rPr lang="ru-RU" sz="16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– 68,5 %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308" y="1008599"/>
        <a:ext cx="3936821" cy="856009"/>
      </dsp:txXfrm>
    </dsp:sp>
    <dsp:sp modelId="{36AF8911-D0A5-441C-BE4C-FF19438C7326}">
      <dsp:nvSpPr>
        <dsp:cNvPr id="0" name=""/>
        <dsp:cNvSpPr/>
      </dsp:nvSpPr>
      <dsp:spPr>
        <a:xfrm>
          <a:off x="0" y="1923573"/>
          <a:ext cx="4029437" cy="948625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26667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Доля детей-инвалидов, в отношении которых осуществлялись мероприятия по реабилитации,  </a:t>
          </a:r>
          <a:r>
            <a:rPr lang="ru-RU" sz="16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– 86,3 %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308" y="1969881"/>
        <a:ext cx="3936821" cy="856009"/>
      </dsp:txXfrm>
    </dsp:sp>
    <dsp:sp modelId="{465BABF6-2863-46A6-BEA8-D37F217E10EC}">
      <dsp:nvSpPr>
        <dsp:cNvPr id="0" name=""/>
        <dsp:cNvSpPr/>
      </dsp:nvSpPr>
      <dsp:spPr>
        <a:xfrm>
          <a:off x="0" y="2884855"/>
          <a:ext cx="4029437" cy="948625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Доля реабилитационных организаций, подлежащих включению в систему комплексной реабилитации и </a:t>
          </a:r>
          <a:r>
            <a:rPr lang="ru-RU" sz="16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– 48,9 %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308" y="2931163"/>
        <a:ext cx="3936821" cy="85600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5FF4F1-0D39-4D26-9413-604A0ABE76C6}">
      <dsp:nvSpPr>
        <dsp:cNvPr id="0" name=""/>
        <dsp:cNvSpPr/>
      </dsp:nvSpPr>
      <dsp:spPr>
        <a:xfrm>
          <a:off x="9303" y="253907"/>
          <a:ext cx="2780676" cy="166840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Реформирование сети организаций социального обслуживания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169" y="302773"/>
        <a:ext cx="2682944" cy="1570673"/>
      </dsp:txXfrm>
    </dsp:sp>
    <dsp:sp modelId="{5185EA81-6D77-4516-9480-70F8127A92CB}">
      <dsp:nvSpPr>
        <dsp:cNvPr id="0" name=""/>
        <dsp:cNvSpPr/>
      </dsp:nvSpPr>
      <dsp:spPr>
        <a:xfrm>
          <a:off x="3068047" y="743306"/>
          <a:ext cx="589503" cy="68960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68047" y="881227"/>
        <a:ext cx="412652" cy="413765"/>
      </dsp:txXfrm>
    </dsp:sp>
    <dsp:sp modelId="{B54DCAE5-D6D4-490E-9561-9244853A62FA}">
      <dsp:nvSpPr>
        <dsp:cNvPr id="0" name=""/>
        <dsp:cNvSpPr/>
      </dsp:nvSpPr>
      <dsp:spPr>
        <a:xfrm>
          <a:off x="3902249" y="253907"/>
          <a:ext cx="2780676" cy="1668405"/>
        </a:xfrm>
        <a:prstGeom prst="roundRect">
          <a:avLst>
            <a:gd name="adj" fmla="val 1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Создание трехуровневой системы социальной реабилитации и </a:t>
          </a:r>
          <a:r>
            <a:rPr lang="ru-RU" sz="18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инвалидов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51115" y="302773"/>
        <a:ext cx="2682944" cy="1570673"/>
      </dsp:txXfrm>
    </dsp:sp>
    <dsp:sp modelId="{CE19F27B-E3E9-40D0-AF2B-52470809A3AE}">
      <dsp:nvSpPr>
        <dsp:cNvPr id="0" name=""/>
        <dsp:cNvSpPr/>
      </dsp:nvSpPr>
      <dsp:spPr>
        <a:xfrm>
          <a:off x="6960993" y="743306"/>
          <a:ext cx="589503" cy="68960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60993" y="881227"/>
        <a:ext cx="412652" cy="413765"/>
      </dsp:txXfrm>
    </dsp:sp>
    <dsp:sp modelId="{5EAAA4BE-833F-47F4-BDD8-87307775B4D5}">
      <dsp:nvSpPr>
        <dsp:cNvPr id="0" name=""/>
        <dsp:cNvSpPr/>
      </dsp:nvSpPr>
      <dsp:spPr>
        <a:xfrm>
          <a:off x="7795196" y="253907"/>
          <a:ext cx="2780676" cy="1668405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Развитие конструктивного сотрудничества с негосударственными поставщиками социальных услуг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844062" y="302773"/>
        <a:ext cx="2682944" cy="157067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1CF589-A6EC-400F-A22F-394601604DE4}">
      <dsp:nvSpPr>
        <dsp:cNvPr id="0" name=""/>
        <dsp:cNvSpPr/>
      </dsp:nvSpPr>
      <dsp:spPr>
        <a:xfrm>
          <a:off x="4090054" y="470"/>
          <a:ext cx="6135081" cy="1835092"/>
        </a:xfrm>
        <a:prstGeom prst="rightArrow">
          <a:avLst>
            <a:gd name="adj1" fmla="val 75000"/>
            <a:gd name="adj2" fmla="val 50000"/>
          </a:avLst>
        </a:prstGeom>
        <a:solidFill>
          <a:srgbClr val="FFFFC1">
            <a:alpha val="89804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110 государственных организаций социального обслуживания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Не менее 45 негосударственных поставщиков социальных услуг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90054" y="229857"/>
        <a:ext cx="5446922" cy="1376319"/>
      </dsp:txXfrm>
    </dsp:sp>
    <dsp:sp modelId="{0BCCEB97-7324-4248-BB12-C994AD77AE4C}">
      <dsp:nvSpPr>
        <dsp:cNvPr id="0" name=""/>
        <dsp:cNvSpPr/>
      </dsp:nvSpPr>
      <dsp:spPr>
        <a:xfrm>
          <a:off x="0" y="470"/>
          <a:ext cx="4090054" cy="1835092"/>
        </a:xfrm>
        <a:prstGeom prst="roundRect">
          <a:avLst/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2024 год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155 организаций</a:t>
          </a:r>
          <a:endParaRPr lang="ru-RU" sz="2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9582" y="90052"/>
        <a:ext cx="3910890" cy="1655928"/>
      </dsp:txXfrm>
    </dsp:sp>
    <dsp:sp modelId="{A4A70FDF-3ABD-4879-B863-1659615E19D1}">
      <dsp:nvSpPr>
        <dsp:cNvPr id="0" name=""/>
        <dsp:cNvSpPr/>
      </dsp:nvSpPr>
      <dsp:spPr>
        <a:xfrm>
          <a:off x="4090054" y="2019072"/>
          <a:ext cx="6135081" cy="1835092"/>
        </a:xfrm>
        <a:prstGeom prst="rightArrow">
          <a:avLst>
            <a:gd name="adj1" fmla="val 75000"/>
            <a:gd name="adj2" fmla="val 50000"/>
          </a:avLst>
        </a:prstGeom>
        <a:solidFill>
          <a:srgbClr val="FFB9B9">
            <a:alpha val="89804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75 государственных организаций социального обслуживания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Не менее 177 негосударственных поставщиков социальных услуг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90054" y="2248459"/>
        <a:ext cx="5446922" cy="1376319"/>
      </dsp:txXfrm>
    </dsp:sp>
    <dsp:sp modelId="{CB80934A-85DC-46D0-9382-8C867D0423B8}">
      <dsp:nvSpPr>
        <dsp:cNvPr id="0" name=""/>
        <dsp:cNvSpPr/>
      </dsp:nvSpPr>
      <dsp:spPr>
        <a:xfrm>
          <a:off x="0" y="2019072"/>
          <a:ext cx="4090054" cy="1835092"/>
        </a:xfrm>
        <a:prstGeom prst="roundRect">
          <a:avLst/>
        </a:prstGeom>
        <a:solidFill>
          <a:srgbClr val="FF5D5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2035 год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252 организации</a:t>
          </a:r>
          <a:endParaRPr lang="ru-RU" sz="2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9582" y="2108654"/>
        <a:ext cx="3910890" cy="165592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B25D22-16D0-4532-BCE9-A4C3ECA83DD1}">
      <dsp:nvSpPr>
        <dsp:cNvPr id="0" name=""/>
        <dsp:cNvSpPr/>
      </dsp:nvSpPr>
      <dsp:spPr>
        <a:xfrm>
          <a:off x="2074" y="2455763"/>
          <a:ext cx="2386541" cy="119327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182 </a:t>
          </a:r>
          <a:b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поставщика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024" y="2490713"/>
        <a:ext cx="2316641" cy="1123370"/>
      </dsp:txXfrm>
    </dsp:sp>
    <dsp:sp modelId="{4A0285E7-2FA7-4068-8E98-10590BDF5EB0}">
      <dsp:nvSpPr>
        <dsp:cNvPr id="0" name=""/>
        <dsp:cNvSpPr/>
      </dsp:nvSpPr>
      <dsp:spPr>
        <a:xfrm rot="19457599">
          <a:off x="2278117" y="2689514"/>
          <a:ext cx="1175614" cy="39638"/>
        </a:xfrm>
        <a:custGeom>
          <a:avLst/>
          <a:gdLst/>
          <a:ahLst/>
          <a:cxnLst/>
          <a:rect l="0" t="0" r="0" b="0"/>
          <a:pathLst>
            <a:path>
              <a:moveTo>
                <a:pt x="0" y="19819"/>
              </a:moveTo>
              <a:lnTo>
                <a:pt x="1175614" y="1981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36534" y="2679943"/>
        <a:ext cx="58780" cy="58780"/>
      </dsp:txXfrm>
    </dsp:sp>
    <dsp:sp modelId="{AC6509B2-2018-4299-9C39-DD562F3E9EB8}">
      <dsp:nvSpPr>
        <dsp:cNvPr id="0" name=""/>
        <dsp:cNvSpPr/>
      </dsp:nvSpPr>
      <dsp:spPr>
        <a:xfrm>
          <a:off x="3343233" y="1769632"/>
          <a:ext cx="2386541" cy="119327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29 негосударственных поставщиков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78183" y="1804582"/>
        <a:ext cx="2316641" cy="1123370"/>
      </dsp:txXfrm>
    </dsp:sp>
    <dsp:sp modelId="{C6542E3B-DEFE-44D0-878B-2447A128F1F3}">
      <dsp:nvSpPr>
        <dsp:cNvPr id="0" name=""/>
        <dsp:cNvSpPr/>
      </dsp:nvSpPr>
      <dsp:spPr>
        <a:xfrm rot="19457599">
          <a:off x="5619276" y="2003383"/>
          <a:ext cx="1175614" cy="39638"/>
        </a:xfrm>
        <a:custGeom>
          <a:avLst/>
          <a:gdLst/>
          <a:ahLst/>
          <a:cxnLst/>
          <a:rect l="0" t="0" r="0" b="0"/>
          <a:pathLst>
            <a:path>
              <a:moveTo>
                <a:pt x="0" y="19819"/>
              </a:moveTo>
              <a:lnTo>
                <a:pt x="1175614" y="19819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77692" y="1993812"/>
        <a:ext cx="58780" cy="58780"/>
      </dsp:txXfrm>
    </dsp:sp>
    <dsp:sp modelId="{5856E2AC-DE3F-47B1-9EF1-5F6D745649D6}">
      <dsp:nvSpPr>
        <dsp:cNvPr id="0" name=""/>
        <dsp:cNvSpPr/>
      </dsp:nvSpPr>
      <dsp:spPr>
        <a:xfrm>
          <a:off x="6684391" y="1083501"/>
          <a:ext cx="2386541" cy="119327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25 СОНКО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19341" y="1118451"/>
        <a:ext cx="2316641" cy="1123370"/>
      </dsp:txXfrm>
    </dsp:sp>
    <dsp:sp modelId="{22A49B71-327F-48E5-AA1D-723EFBCA2980}">
      <dsp:nvSpPr>
        <dsp:cNvPr id="0" name=""/>
        <dsp:cNvSpPr/>
      </dsp:nvSpPr>
      <dsp:spPr>
        <a:xfrm rot="2142401">
          <a:off x="5619276" y="2689514"/>
          <a:ext cx="1175614" cy="39638"/>
        </a:xfrm>
        <a:custGeom>
          <a:avLst/>
          <a:gdLst/>
          <a:ahLst/>
          <a:cxnLst/>
          <a:rect l="0" t="0" r="0" b="0"/>
          <a:pathLst>
            <a:path>
              <a:moveTo>
                <a:pt x="0" y="19819"/>
              </a:moveTo>
              <a:lnTo>
                <a:pt x="1175614" y="19819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77692" y="2679943"/>
        <a:ext cx="58780" cy="58780"/>
      </dsp:txXfrm>
    </dsp:sp>
    <dsp:sp modelId="{AB6AC632-8766-46CA-8230-D740A989B95B}">
      <dsp:nvSpPr>
        <dsp:cNvPr id="0" name=""/>
        <dsp:cNvSpPr/>
      </dsp:nvSpPr>
      <dsp:spPr>
        <a:xfrm>
          <a:off x="6684391" y="2455763"/>
          <a:ext cx="2386541" cy="119327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 индивидуальных предпринимателя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19341" y="2490713"/>
        <a:ext cx="2316641" cy="1123370"/>
      </dsp:txXfrm>
    </dsp:sp>
    <dsp:sp modelId="{939B5FFD-1179-42E4-B80C-038C0484ED85}">
      <dsp:nvSpPr>
        <dsp:cNvPr id="0" name=""/>
        <dsp:cNvSpPr/>
      </dsp:nvSpPr>
      <dsp:spPr>
        <a:xfrm rot="2142401">
          <a:off x="2278117" y="3375644"/>
          <a:ext cx="1175614" cy="39638"/>
        </a:xfrm>
        <a:custGeom>
          <a:avLst/>
          <a:gdLst/>
          <a:ahLst/>
          <a:cxnLst/>
          <a:rect l="0" t="0" r="0" b="0"/>
          <a:pathLst>
            <a:path>
              <a:moveTo>
                <a:pt x="0" y="19819"/>
              </a:moveTo>
              <a:lnTo>
                <a:pt x="1175614" y="1981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36534" y="3366073"/>
        <a:ext cx="58780" cy="58780"/>
      </dsp:txXfrm>
    </dsp:sp>
    <dsp:sp modelId="{96E7849E-8A6D-42CB-AB6E-BAF9BA8719ED}">
      <dsp:nvSpPr>
        <dsp:cNvPr id="0" name=""/>
        <dsp:cNvSpPr/>
      </dsp:nvSpPr>
      <dsp:spPr>
        <a:xfrm>
          <a:off x="3343233" y="3141894"/>
          <a:ext cx="2386541" cy="119327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153 государственных поставщика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78183" y="3176844"/>
        <a:ext cx="2316641" cy="112337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0B9A75-B18C-48E8-AB31-560D61D16BEE}">
      <dsp:nvSpPr>
        <dsp:cNvPr id="0" name=""/>
        <dsp:cNvSpPr/>
      </dsp:nvSpPr>
      <dsp:spPr>
        <a:xfrm>
          <a:off x="0" y="0"/>
          <a:ext cx="10664763" cy="0"/>
        </a:xfrm>
        <a:prstGeom prst="line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0693C7-EB6D-4EEB-867A-1A27F6749723}">
      <dsp:nvSpPr>
        <dsp:cNvPr id="0" name=""/>
        <dsp:cNvSpPr/>
      </dsp:nvSpPr>
      <dsp:spPr>
        <a:xfrm>
          <a:off x="0" y="0"/>
          <a:ext cx="2680716" cy="2649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Механизмы государственной финансовой поддержки негосударственных поставщиков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0"/>
        <a:ext cx="2680716" cy="2649648"/>
      </dsp:txXfrm>
    </dsp:sp>
    <dsp:sp modelId="{DE4D9FFB-9F86-4E22-96F7-B896FAB16AB2}">
      <dsp:nvSpPr>
        <dsp:cNvPr id="0" name=""/>
        <dsp:cNvSpPr/>
      </dsp:nvSpPr>
      <dsp:spPr>
        <a:xfrm>
          <a:off x="2830221" y="61583"/>
          <a:ext cx="7824072" cy="12316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Компенсация затрат негосударственным поставщикам, включенным в реестр, но не участвующим в выполнении государственного задания, связанных с предоставлением социальных услуг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30221" y="61583"/>
        <a:ext cx="7824072" cy="1231672"/>
      </dsp:txXfrm>
    </dsp:sp>
    <dsp:sp modelId="{C4A2B697-3E5D-4207-A4AF-A229A636C963}">
      <dsp:nvSpPr>
        <dsp:cNvPr id="0" name=""/>
        <dsp:cNvSpPr/>
      </dsp:nvSpPr>
      <dsp:spPr>
        <a:xfrm>
          <a:off x="2680716" y="1293255"/>
          <a:ext cx="797357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A7223F-A755-44F9-A7C0-8B7118ACF5BB}">
      <dsp:nvSpPr>
        <dsp:cNvPr id="0" name=""/>
        <dsp:cNvSpPr/>
      </dsp:nvSpPr>
      <dsp:spPr>
        <a:xfrm>
          <a:off x="2830221" y="1354839"/>
          <a:ext cx="7824072" cy="12316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Субсидии негосударственным поставщикам (не включенным в реестр) на обеспечение затрат, связанных с предоставлением социальных услуг в форме социального обслуживания на дому, срочных социальных услуг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30221" y="1354839"/>
        <a:ext cx="7824072" cy="1231672"/>
      </dsp:txXfrm>
    </dsp:sp>
    <dsp:sp modelId="{269B2A49-1769-48DC-97C3-E1E81924EFD2}">
      <dsp:nvSpPr>
        <dsp:cNvPr id="0" name=""/>
        <dsp:cNvSpPr/>
      </dsp:nvSpPr>
      <dsp:spPr>
        <a:xfrm>
          <a:off x="2680716" y="2586511"/>
          <a:ext cx="797357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F183F4-36AF-4806-92FD-816BE97D03C9}">
      <dsp:nvSpPr>
        <dsp:cNvPr id="0" name=""/>
        <dsp:cNvSpPr/>
      </dsp:nvSpPr>
      <dsp:spPr>
        <a:xfrm>
          <a:off x="-6972431" y="-1065941"/>
          <a:ext cx="8297822" cy="8297822"/>
        </a:xfrm>
        <a:prstGeom prst="blockArc">
          <a:avLst>
            <a:gd name="adj1" fmla="val 18900000"/>
            <a:gd name="adj2" fmla="val 2700000"/>
            <a:gd name="adj3" fmla="val 260"/>
          </a:avLst>
        </a:pr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870090-EB84-4D37-A807-F29472E263C3}">
      <dsp:nvSpPr>
        <dsp:cNvPr id="0" name=""/>
        <dsp:cNvSpPr/>
      </dsp:nvSpPr>
      <dsp:spPr>
        <a:xfrm>
          <a:off x="578770" y="385247"/>
          <a:ext cx="10208193" cy="770989"/>
        </a:xfrm>
        <a:prstGeom prst="rect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alpha val="9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11973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Единовременная денежная выплата инвалидам и участникам войны 5000 рублей, остальным категориям – 1000 рублей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8770" y="385247"/>
        <a:ext cx="10208193" cy="770989"/>
      </dsp:txXfrm>
    </dsp:sp>
    <dsp:sp modelId="{2CE1066D-4F62-42D8-9C87-F36D7E0F8410}">
      <dsp:nvSpPr>
        <dsp:cNvPr id="0" name=""/>
        <dsp:cNvSpPr/>
      </dsp:nvSpPr>
      <dsp:spPr>
        <a:xfrm>
          <a:off x="96902" y="288874"/>
          <a:ext cx="963736" cy="963736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32D796F-96E6-4478-A644-D669F01B0C8E}">
      <dsp:nvSpPr>
        <dsp:cNvPr id="0" name=""/>
        <dsp:cNvSpPr/>
      </dsp:nvSpPr>
      <dsp:spPr>
        <a:xfrm>
          <a:off x="1131238" y="1404803"/>
          <a:ext cx="9655725" cy="1044104"/>
        </a:xfrm>
        <a:prstGeom prst="rect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0000"/>
                <a:tint val="50000"/>
                <a:satMod val="300000"/>
              </a:schemeClr>
            </a:gs>
            <a:gs pos="35000">
              <a:schemeClr val="accent6">
                <a:alpha val="90000"/>
                <a:hueOff val="0"/>
                <a:satOff val="0"/>
                <a:lumOff val="0"/>
                <a:alphaOff val="-10000"/>
                <a:tint val="37000"/>
                <a:satMod val="3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11973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Единовременная денежная выплата для посещения воинских захоронений всеми детьми погибших в годы войны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31238" y="1404803"/>
        <a:ext cx="9655725" cy="1044104"/>
      </dsp:txXfrm>
    </dsp:sp>
    <dsp:sp modelId="{6CEF5C34-0CCE-4970-B928-3099D5184DB1}">
      <dsp:nvSpPr>
        <dsp:cNvPr id="0" name=""/>
        <dsp:cNvSpPr/>
      </dsp:nvSpPr>
      <dsp:spPr>
        <a:xfrm>
          <a:off x="649370" y="1444987"/>
          <a:ext cx="963736" cy="963736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A1C0F9FA-430F-4650-8643-A1D7FFA5D12F}">
      <dsp:nvSpPr>
        <dsp:cNvPr id="0" name=""/>
        <dsp:cNvSpPr/>
      </dsp:nvSpPr>
      <dsp:spPr>
        <a:xfrm>
          <a:off x="1300801" y="2564899"/>
          <a:ext cx="9486161" cy="1036139"/>
        </a:xfrm>
        <a:prstGeom prst="rect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tint val="50000"/>
                <a:satMod val="300000"/>
              </a:schemeClr>
            </a:gs>
            <a:gs pos="35000">
              <a:schemeClr val="accent6">
                <a:alpha val="90000"/>
                <a:hueOff val="0"/>
                <a:satOff val="0"/>
                <a:lumOff val="0"/>
                <a:alphaOff val="-20000"/>
                <a:tint val="37000"/>
                <a:satMod val="3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11973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Бесплатная путевка на санаторно-курортное лечение </a:t>
          </a:r>
          <a:b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или выплата денежной компенсации труженикам тыла – </a:t>
          </a:r>
          <a:b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3000 рублей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00801" y="2564899"/>
        <a:ext cx="9486161" cy="1036139"/>
      </dsp:txXfrm>
    </dsp:sp>
    <dsp:sp modelId="{9CF22475-6F90-4061-A222-CB0DA6464E79}">
      <dsp:nvSpPr>
        <dsp:cNvPr id="0" name=""/>
        <dsp:cNvSpPr/>
      </dsp:nvSpPr>
      <dsp:spPr>
        <a:xfrm>
          <a:off x="818933" y="2601101"/>
          <a:ext cx="963736" cy="963736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5B0CE1D7-9B92-4C0F-A4A7-408EB8117CBC}">
      <dsp:nvSpPr>
        <dsp:cNvPr id="0" name=""/>
        <dsp:cNvSpPr/>
      </dsp:nvSpPr>
      <dsp:spPr>
        <a:xfrm>
          <a:off x="1131238" y="3869016"/>
          <a:ext cx="9655725" cy="740134"/>
        </a:xfrm>
        <a:prstGeom prst="rect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0000"/>
                <a:tint val="50000"/>
                <a:satMod val="300000"/>
              </a:schemeClr>
            </a:gs>
            <a:gs pos="35000">
              <a:schemeClr val="accent6">
                <a:alpha val="90000"/>
                <a:hueOff val="0"/>
                <a:satOff val="0"/>
                <a:lumOff val="0"/>
                <a:alphaOff val="-30000"/>
                <a:tint val="37000"/>
                <a:satMod val="3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11973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Теплоходные круизы для ветеранов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31238" y="3869016"/>
        <a:ext cx="9655725" cy="740134"/>
      </dsp:txXfrm>
    </dsp:sp>
    <dsp:sp modelId="{8C885C9C-99F1-4C83-AC2A-DA7B3EC623EF}">
      <dsp:nvSpPr>
        <dsp:cNvPr id="0" name=""/>
        <dsp:cNvSpPr/>
      </dsp:nvSpPr>
      <dsp:spPr>
        <a:xfrm>
          <a:off x="649370" y="3757214"/>
          <a:ext cx="963736" cy="963736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861D44B9-C4FB-4509-889A-DFA17D98CC65}">
      <dsp:nvSpPr>
        <dsp:cNvPr id="0" name=""/>
        <dsp:cNvSpPr/>
      </dsp:nvSpPr>
      <dsp:spPr>
        <a:xfrm>
          <a:off x="578770" y="4897180"/>
          <a:ext cx="10208193" cy="996032"/>
        </a:xfrm>
        <a:prstGeom prst="rect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tint val="50000"/>
                <a:satMod val="300000"/>
              </a:schemeClr>
            </a:gs>
            <a:gs pos="35000">
              <a:schemeClr val="accent6">
                <a:alpha val="90000"/>
                <a:hueOff val="0"/>
                <a:satOff val="0"/>
                <a:lumOff val="0"/>
                <a:alphaOff val="-40000"/>
                <a:tint val="37000"/>
                <a:satMod val="3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11973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Бесплатный проезд по области на автобусе междугородного сообщения и на поезде пригородного сообщения </a:t>
          </a:r>
          <a:b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 3 по 12 мая лицам, сопровождающим ветеранов 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8770" y="4897180"/>
        <a:ext cx="10208193" cy="996032"/>
      </dsp:txXfrm>
    </dsp:sp>
    <dsp:sp modelId="{2219E8FF-A8CF-4F3C-AC05-B77FB90A1691}">
      <dsp:nvSpPr>
        <dsp:cNvPr id="0" name=""/>
        <dsp:cNvSpPr/>
      </dsp:nvSpPr>
      <dsp:spPr>
        <a:xfrm>
          <a:off x="96902" y="4913328"/>
          <a:ext cx="963736" cy="963736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0B849A-8E2D-4BEE-9EC2-876A624AAC0C}">
      <dsp:nvSpPr>
        <dsp:cNvPr id="0" name=""/>
        <dsp:cNvSpPr/>
      </dsp:nvSpPr>
      <dsp:spPr>
        <a:xfrm>
          <a:off x="0" y="358254"/>
          <a:ext cx="10729192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68CE9E-90CC-4303-B925-AE8A38CFB2DE}">
      <dsp:nvSpPr>
        <dsp:cNvPr id="0" name=""/>
        <dsp:cNvSpPr/>
      </dsp:nvSpPr>
      <dsp:spPr>
        <a:xfrm>
          <a:off x="536459" y="18774"/>
          <a:ext cx="9761311" cy="6789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77" tIns="0" rIns="28387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Реализация региональных, приоритетных проектов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9603" y="51918"/>
        <a:ext cx="9695023" cy="612672"/>
      </dsp:txXfrm>
    </dsp:sp>
    <dsp:sp modelId="{C3BF3246-2882-447F-9F90-FC89C8728730}">
      <dsp:nvSpPr>
        <dsp:cNvPr id="0" name=""/>
        <dsp:cNvSpPr/>
      </dsp:nvSpPr>
      <dsp:spPr>
        <a:xfrm>
          <a:off x="0" y="1514894"/>
          <a:ext cx="10729192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986775"/>
              <a:satOff val="7962"/>
              <a:lumOff val="172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58D482-BD91-4D7E-AC4E-69DF1A0E22EB}">
      <dsp:nvSpPr>
        <dsp:cNvPr id="0" name=""/>
        <dsp:cNvSpPr/>
      </dsp:nvSpPr>
      <dsp:spPr>
        <a:xfrm>
          <a:off x="536459" y="1062054"/>
          <a:ext cx="9839720" cy="792319"/>
        </a:xfrm>
        <a:prstGeom prst="roundRect">
          <a:avLst/>
        </a:prstGeom>
        <a:solidFill>
          <a:schemeClr val="accent5">
            <a:hueOff val="-1986775"/>
            <a:satOff val="7962"/>
            <a:lumOff val="172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77" tIns="0" rIns="28387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Разработка региональной программы снижения уровня бедности </a:t>
          </a:r>
          <a:b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2 раза и доработка </a:t>
          </a:r>
          <a:r>
            <a:rPr lang="ru-RU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пофакторной</a:t>
          </a: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модели рождаемости </a:t>
          </a:r>
          <a:b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 определением муниципальных индикаторов их реализации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5137" y="1100732"/>
        <a:ext cx="9762364" cy="714963"/>
      </dsp:txXfrm>
    </dsp:sp>
    <dsp:sp modelId="{AE7324FA-F651-48AB-8D95-0C3F32EEA9E6}">
      <dsp:nvSpPr>
        <dsp:cNvPr id="0" name=""/>
        <dsp:cNvSpPr/>
      </dsp:nvSpPr>
      <dsp:spPr>
        <a:xfrm>
          <a:off x="0" y="2558174"/>
          <a:ext cx="10729192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973551"/>
              <a:satOff val="15924"/>
              <a:lumOff val="3451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439472-849B-4A7A-BFB7-7DE5DC2E509B}">
      <dsp:nvSpPr>
        <dsp:cNvPr id="0" name=""/>
        <dsp:cNvSpPr/>
      </dsp:nvSpPr>
      <dsp:spPr>
        <a:xfrm>
          <a:off x="536459" y="2218694"/>
          <a:ext cx="9873893" cy="678960"/>
        </a:xfrm>
        <a:prstGeom prst="roundRect">
          <a:avLst/>
        </a:prstGeom>
        <a:solidFill>
          <a:schemeClr val="accent5">
            <a:hueOff val="-3973551"/>
            <a:satOff val="15924"/>
            <a:lumOff val="345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77" tIns="0" rIns="28387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Продолжение оптимизации инфраструктуры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9603" y="2251838"/>
        <a:ext cx="9807605" cy="612672"/>
      </dsp:txXfrm>
    </dsp:sp>
    <dsp:sp modelId="{10AB19DC-3924-406D-ACA4-DEDFB6C96373}">
      <dsp:nvSpPr>
        <dsp:cNvPr id="0" name=""/>
        <dsp:cNvSpPr/>
      </dsp:nvSpPr>
      <dsp:spPr>
        <a:xfrm>
          <a:off x="0" y="3601454"/>
          <a:ext cx="10729192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5960326"/>
              <a:satOff val="23887"/>
              <a:lumOff val="517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2AC572-134F-401B-AD5B-FF7A8200DB07}">
      <dsp:nvSpPr>
        <dsp:cNvPr id="0" name=""/>
        <dsp:cNvSpPr/>
      </dsp:nvSpPr>
      <dsp:spPr>
        <a:xfrm>
          <a:off x="545627" y="3231074"/>
          <a:ext cx="9865781" cy="678960"/>
        </a:xfrm>
        <a:prstGeom prst="roundRect">
          <a:avLst/>
        </a:prstGeom>
        <a:solidFill>
          <a:schemeClr val="accent5">
            <a:hueOff val="-5960326"/>
            <a:satOff val="23887"/>
            <a:lumOff val="517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77" tIns="0" rIns="28387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Совершенствование механизмов общественно-государственного сотрудничества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8771" y="3264218"/>
        <a:ext cx="9799493" cy="612672"/>
      </dsp:txXfrm>
    </dsp:sp>
    <dsp:sp modelId="{C3A84EC7-127C-4943-B69B-212D67FD1EA4}">
      <dsp:nvSpPr>
        <dsp:cNvPr id="0" name=""/>
        <dsp:cNvSpPr/>
      </dsp:nvSpPr>
      <dsp:spPr>
        <a:xfrm>
          <a:off x="0" y="4644734"/>
          <a:ext cx="10729192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7947101"/>
              <a:satOff val="31849"/>
              <a:lumOff val="6902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999410-96AF-4846-AAF4-61A10B5E2205}">
      <dsp:nvSpPr>
        <dsp:cNvPr id="0" name=""/>
        <dsp:cNvSpPr/>
      </dsp:nvSpPr>
      <dsp:spPr>
        <a:xfrm>
          <a:off x="536459" y="4305254"/>
          <a:ext cx="9911370" cy="678960"/>
        </a:xfrm>
        <a:prstGeom prst="roundRect">
          <a:avLst/>
        </a:prstGeom>
        <a:solidFill>
          <a:schemeClr val="accent5">
            <a:hueOff val="-7947101"/>
            <a:satOff val="31849"/>
            <a:lumOff val="6902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77" tIns="0" rIns="28387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Реализация мероприятий в рамках празднования 75-ой годовщины Победы в Великой Отечественной войне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9603" y="4338398"/>
        <a:ext cx="9845082" cy="612672"/>
      </dsp:txXfrm>
    </dsp:sp>
    <dsp:sp modelId="{83E4BAEA-5F20-4C9B-967B-97A81012A669}">
      <dsp:nvSpPr>
        <dsp:cNvPr id="0" name=""/>
        <dsp:cNvSpPr/>
      </dsp:nvSpPr>
      <dsp:spPr>
        <a:xfrm>
          <a:off x="0" y="5688014"/>
          <a:ext cx="10729192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C30A92-F00C-421F-942F-C99F30B16637}">
      <dsp:nvSpPr>
        <dsp:cNvPr id="0" name=""/>
        <dsp:cNvSpPr/>
      </dsp:nvSpPr>
      <dsp:spPr>
        <a:xfrm>
          <a:off x="536459" y="5348534"/>
          <a:ext cx="9873893" cy="67896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77" tIns="0" rIns="28387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Продолжение активной информационно-разъяснительной работы </a:t>
          </a:r>
          <a:b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 населением и общественными организациями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9603" y="5381678"/>
        <a:ext cx="9807605" cy="6126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0CD100-4ADB-4337-A044-0F8BE8530D84}" type="datetimeFigureOut">
              <a:rPr lang="ru-RU" smtClean="0"/>
              <a:t>26.12.2019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E99D19-2511-4E93-A282-E6D624236C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047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94169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289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26.12.2019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26.12.2019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26.12.2019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26.12.2019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26.12.2019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26.12.2019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3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3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2417" y="1988841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6817" y="3861048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12192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>
                <a:solidFill>
                  <a:prstClr val="white"/>
                </a:solidFill>
              </a:endParaRPr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>
                <a:solidFill>
                  <a:prstClr val="white"/>
                </a:solidFill>
              </a:endParaRPr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6"/>
            <a:ext cx="12188216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 userDrawn="1"/>
        </p:nvGrpSpPr>
        <p:grpSpPr bwMode="hidden">
          <a:xfrm>
            <a:off x="-483" y="189734"/>
            <a:ext cx="12188699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509585" y="-51101"/>
            <a:ext cx="9601067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-162389"/>
            <a:ext cx="1750289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2762" y="1772818"/>
            <a:ext cx="9877777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391477" y="764704"/>
            <a:ext cx="10204715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980728"/>
            <a:ext cx="109728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1988840"/>
            <a:ext cx="5096256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1988840"/>
            <a:ext cx="5096256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3" name="Group 15"/>
          <p:cNvGrpSpPr>
            <a:grpSpLocks noChangeAspect="1"/>
          </p:cNvGrpSpPr>
          <p:nvPr userDrawn="1"/>
        </p:nvGrpSpPr>
        <p:grpSpPr bwMode="hidden">
          <a:xfrm>
            <a:off x="-483" y="173961"/>
            <a:ext cx="12188699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" y="-5694"/>
            <a:ext cx="71940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1340768"/>
            <a:ext cx="109728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8"/>
            <a:ext cx="5096256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5" y="3429006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8"/>
            <a:ext cx="5096256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6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884896" y="6250169"/>
            <a:ext cx="504892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58190" y="6250169"/>
            <a:ext cx="5048921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5321452" y="6250169"/>
            <a:ext cx="1549101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2564904"/>
            <a:ext cx="109728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1" y="1340773"/>
            <a:ext cx="54864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1" y="2785538"/>
            <a:ext cx="54864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7381" y="1371600"/>
            <a:ext cx="5472608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6"/>
            <a:ext cx="12188216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 userDrawn="1"/>
        </p:nvGrpSpPr>
        <p:grpSpPr bwMode="hidden">
          <a:xfrm>
            <a:off x="-483" y="189734"/>
            <a:ext cx="12188699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509585" y="-51101"/>
            <a:ext cx="9601067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-162389"/>
            <a:ext cx="1750289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16"/>
          <p:cNvGrpSpPr/>
          <p:nvPr userDrawn="1"/>
        </p:nvGrpSpPr>
        <p:grpSpPr>
          <a:xfrm>
            <a:off x="0" y="6678360"/>
            <a:ext cx="12192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>
                <a:solidFill>
                  <a:prstClr val="white"/>
                </a:solidFill>
              </a:endParaRPr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908720"/>
            <a:ext cx="109728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62762" y="1988847"/>
            <a:ext cx="9877777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9906997" y="6172208"/>
            <a:ext cx="1600617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711200" y="6172205"/>
            <a:ext cx="7748965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365905" y="5578483"/>
            <a:ext cx="1142543" cy="669925"/>
          </a:xfrm>
          <a:prstGeom prst="rect">
            <a:avLst/>
          </a:prstGeom>
        </p:spPr>
        <p:txBody>
          <a:bodyPr/>
          <a:lstStyle/>
          <a:p>
            <a:fld id="{882A2416-E2B6-4A27-A9F7-366FB0CE345F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06118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2417" y="1988841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6817" y="3861048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12192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>
                <a:solidFill>
                  <a:prstClr val="white"/>
                </a:solidFill>
              </a:endParaRPr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>
                <a:solidFill>
                  <a:prstClr val="white"/>
                </a:solidFill>
              </a:endParaRPr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6"/>
            <a:ext cx="12188216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483" y="189734"/>
            <a:ext cx="12188699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509585" y="-51101"/>
            <a:ext cx="9601067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-162389"/>
            <a:ext cx="1750289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762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2762" y="1772818"/>
            <a:ext cx="9877777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391477" y="764704"/>
            <a:ext cx="10204715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2104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980728"/>
            <a:ext cx="109728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1988840"/>
            <a:ext cx="5096256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1988840"/>
            <a:ext cx="5096256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483" y="173961"/>
            <a:ext cx="12188699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" y="-5694"/>
            <a:ext cx="71940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72821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1340768"/>
            <a:ext cx="109728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8"/>
            <a:ext cx="5096256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5" y="3429006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8"/>
            <a:ext cx="5096256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6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884896" y="6250169"/>
            <a:ext cx="504892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>
                <a:solidFill>
                  <a:prstClr val="black"/>
                </a:solidFill>
              </a:rPr>
              <a:pPr/>
              <a:t>26.12.2019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58190" y="6250169"/>
            <a:ext cx="5048921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5321452" y="6250169"/>
            <a:ext cx="1549101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453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2564904"/>
            <a:ext cx="109728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32078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1" y="1340773"/>
            <a:ext cx="54864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1" y="2785538"/>
            <a:ext cx="54864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7381" y="1371600"/>
            <a:ext cx="5472608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6"/>
            <a:ext cx="12188216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483" y="189734"/>
            <a:ext cx="12188699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509585" y="-51101"/>
            <a:ext cx="9601067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-162389"/>
            <a:ext cx="1750289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12192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>
                <a:solidFill>
                  <a:prstClr val="white"/>
                </a:solidFill>
              </a:endParaRPr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10004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908720"/>
            <a:ext cx="109728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62762" y="1988847"/>
            <a:ext cx="9877777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664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6.xml"/><Relationship Id="rId9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5.xml"/><Relationship Id="rId4" Type="http://schemas.openxmlformats.org/officeDocument/2006/relationships/slideLayout" Target="../slideLayouts/slideLayout3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CF39B-D475-4895-98B3-1D74FD35700A}" type="datetimeFigureOut">
              <a:rPr lang="ru-RU" smtClean="0"/>
              <a:pPr/>
              <a:t>26.12.2019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62" y="1700812"/>
            <a:ext cx="9877777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6"/>
            <a:ext cx="12188216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grpSp>
        <p:nvGrpSpPr>
          <p:cNvPr id="4" name="Group 15"/>
          <p:cNvGrpSpPr>
            <a:grpSpLocks noChangeAspect="1"/>
          </p:cNvGrpSpPr>
          <p:nvPr/>
        </p:nvGrpSpPr>
        <p:grpSpPr bwMode="hidden">
          <a:xfrm>
            <a:off x="-483" y="189734"/>
            <a:ext cx="12188699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509585" y="-51101"/>
            <a:ext cx="9601067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-162389"/>
            <a:ext cx="1750289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0451" y="686945"/>
            <a:ext cx="10863980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5" name="Группа 15"/>
          <p:cNvGrpSpPr/>
          <p:nvPr/>
        </p:nvGrpSpPr>
        <p:grpSpPr>
          <a:xfrm>
            <a:off x="0" y="6678360"/>
            <a:ext cx="12192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>
                <a:solidFill>
                  <a:prstClr val="white"/>
                </a:solidFill>
              </a:endParaRPr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>
                <a:solidFill>
                  <a:prstClr val="white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62" y="1700812"/>
            <a:ext cx="9877777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6"/>
            <a:ext cx="12188216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483" y="189734"/>
            <a:ext cx="12188699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509585" y="-51101"/>
            <a:ext cx="9601067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-162389"/>
            <a:ext cx="1750289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0451" y="686945"/>
            <a:ext cx="10863980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12192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>
                <a:solidFill>
                  <a:prstClr val="white"/>
                </a:solidFill>
              </a:endParaRPr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91781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7.jpe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8.png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5.jpeg"/><Relationship Id="rId7" Type="http://schemas.openxmlformats.org/officeDocument/2006/relationships/diagramQuickStyle" Target="../diagrams/quickStyle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9.jpeg"/><Relationship Id="rId9" Type="http://schemas.microsoft.com/office/2007/relationships/diagramDrawing" Target="../diagrams/drawin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4" Type="http://schemas.openxmlformats.org/officeDocument/2006/relationships/chart" Target="../charts/char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.xml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7.xml"/><Relationship Id="rId13" Type="http://schemas.openxmlformats.org/officeDocument/2006/relationships/diagramQuickStyle" Target="../diagrams/quickStyle8.xml"/><Relationship Id="rId3" Type="http://schemas.openxmlformats.org/officeDocument/2006/relationships/image" Target="../media/image12.jpg"/><Relationship Id="rId7" Type="http://schemas.openxmlformats.org/officeDocument/2006/relationships/diagramLayout" Target="../diagrams/layout7.xml"/><Relationship Id="rId12" Type="http://schemas.openxmlformats.org/officeDocument/2006/relationships/diagramLayout" Target="../diagrams/layout8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diagramData" Target="../diagrams/data7.xml"/><Relationship Id="rId11" Type="http://schemas.openxmlformats.org/officeDocument/2006/relationships/diagramData" Target="../diagrams/data8.xml"/><Relationship Id="rId5" Type="http://schemas.openxmlformats.org/officeDocument/2006/relationships/image" Target="../media/image14.jpg"/><Relationship Id="rId15" Type="http://schemas.microsoft.com/office/2007/relationships/diagramDrawing" Target="../diagrams/drawing8.xml"/><Relationship Id="rId10" Type="http://schemas.microsoft.com/office/2007/relationships/diagramDrawing" Target="../diagrams/drawing7.xml"/><Relationship Id="rId4" Type="http://schemas.openxmlformats.org/officeDocument/2006/relationships/image" Target="../media/image13.jpg"/><Relationship Id="rId9" Type="http://schemas.openxmlformats.org/officeDocument/2006/relationships/diagramColors" Target="../diagrams/colors7.xml"/><Relationship Id="rId14" Type="http://schemas.openxmlformats.org/officeDocument/2006/relationships/diagramColors" Target="../diagrams/colors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0.xml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12" Type="http://schemas.microsoft.com/office/2007/relationships/diagramDrawing" Target="../diagrams/drawing10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9.xml"/><Relationship Id="rId11" Type="http://schemas.openxmlformats.org/officeDocument/2006/relationships/diagramColors" Target="../diagrams/colors10.xml"/><Relationship Id="rId5" Type="http://schemas.openxmlformats.org/officeDocument/2006/relationships/diagramQuickStyle" Target="../diagrams/quickStyle9.xml"/><Relationship Id="rId10" Type="http://schemas.openxmlformats.org/officeDocument/2006/relationships/diagramQuickStyle" Target="../diagrams/quickStyle10.xml"/><Relationship Id="rId4" Type="http://schemas.openxmlformats.org/officeDocument/2006/relationships/diagramLayout" Target="../diagrams/layout9.xml"/><Relationship Id="rId9" Type="http://schemas.openxmlformats.org/officeDocument/2006/relationships/diagramLayout" Target="../diagrams/layout10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microsoft.com/office/2007/relationships/diagramDrawing" Target="../diagrams/drawing12.xml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12" Type="http://schemas.openxmlformats.org/officeDocument/2006/relationships/diagramColors" Target="../diagrams/colors1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1.xml"/><Relationship Id="rId11" Type="http://schemas.openxmlformats.org/officeDocument/2006/relationships/diagramQuickStyle" Target="../diagrams/quickStyle12.xml"/><Relationship Id="rId5" Type="http://schemas.openxmlformats.org/officeDocument/2006/relationships/diagramQuickStyle" Target="../diagrams/quickStyle11.xml"/><Relationship Id="rId10" Type="http://schemas.openxmlformats.org/officeDocument/2006/relationships/diagramLayout" Target="../diagrams/layout12.xml"/><Relationship Id="rId4" Type="http://schemas.openxmlformats.org/officeDocument/2006/relationships/diagramLayout" Target="../diagrams/layout11.xml"/><Relationship Id="rId9" Type="http://schemas.openxmlformats.org/officeDocument/2006/relationships/diagramData" Target="../diagrams/data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chart" Target="../charts/char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5194" t="15350" r="31100" b="12200"/>
          <a:stretch/>
        </p:blipFill>
        <p:spPr>
          <a:xfrm>
            <a:off x="-1" y="0"/>
            <a:ext cx="7354957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71262" t="29000" r="3932" b="29000"/>
          <a:stretch/>
        </p:blipFill>
        <p:spPr>
          <a:xfrm>
            <a:off x="8532567" y="332656"/>
            <a:ext cx="3384376" cy="424847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904312" y="5589240"/>
            <a:ext cx="29988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0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Березовский,</a:t>
            </a:r>
          </a:p>
          <a:p>
            <a:pPr algn="r"/>
            <a:r>
              <a:rPr lang="ru-RU" sz="20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 </a:t>
            </a:r>
            <a:r>
              <a:rPr lang="ru-RU" sz="20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декабря 2019 года</a:t>
            </a:r>
            <a:endParaRPr lang="ru-RU" sz="2000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581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545717" y="552249"/>
            <a:ext cx="10369152" cy="20771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59496" y="11751"/>
            <a:ext cx="10369152" cy="405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Указ Президента Российской </a:t>
            </a:r>
            <a:r>
              <a:rPr lang="ru-RU" sz="2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Федерации от </a:t>
            </a:r>
            <a:r>
              <a:rPr lang="ru-RU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07.05.2018 № 204</a:t>
            </a:r>
          </a:p>
        </p:txBody>
      </p:sp>
      <p:sp>
        <p:nvSpPr>
          <p:cNvPr id="12" name="Заголовок 2"/>
          <p:cNvSpPr txBox="1">
            <a:spLocks/>
          </p:cNvSpPr>
          <p:nvPr/>
        </p:nvSpPr>
        <p:spPr>
          <a:xfrm>
            <a:off x="1343471" y="552249"/>
            <a:ext cx="10848528" cy="5511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направлений стратегического развития России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0" t="1569" r="4640" b="5113"/>
          <a:stretch/>
        </p:blipFill>
        <p:spPr>
          <a:xfrm>
            <a:off x="1343471" y="1103390"/>
            <a:ext cx="10848529" cy="575460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03076" y="1156859"/>
            <a:ext cx="3389691" cy="115416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ru-RU" sz="23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ДЕМОГРАФИЯ</a:t>
            </a:r>
          </a:p>
          <a:p>
            <a:pPr algn="ctr"/>
            <a:endParaRPr lang="ru-RU" sz="11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52372" y="1156859"/>
            <a:ext cx="3389691" cy="113877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ru-RU" sz="2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ЗДРАВООХРАНЕНИЕ</a:t>
            </a:r>
          </a:p>
          <a:p>
            <a:pPr algn="ctr"/>
            <a:endParaRPr lang="ru-RU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633170" y="1156859"/>
            <a:ext cx="3394100" cy="113877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ru-RU" sz="2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ОБРАЗОВАНИЕ</a:t>
            </a:r>
          </a:p>
          <a:p>
            <a:pPr algn="ctr"/>
            <a:endParaRPr lang="ru-RU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13335" y="2517006"/>
            <a:ext cx="3389691" cy="116955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ru-RU" sz="11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ЖИЛЬЕ И ГОРОДСКАЯ СРЕДА</a:t>
            </a:r>
          </a:p>
          <a:p>
            <a:pPr algn="ctr"/>
            <a:endParaRPr lang="ru-RU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03072" y="3918425"/>
            <a:ext cx="3389691" cy="113877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ru-RU" sz="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ПРОИЗВОДИТЕЛЬНОСТЬ ТРУДА И ПОДДЕРЖКА ЗАНЯТОСТИ</a:t>
            </a:r>
          </a:p>
          <a:p>
            <a:pPr algn="ctr"/>
            <a:endParaRPr lang="ru-RU" sz="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03071" y="5304990"/>
            <a:ext cx="3389691" cy="113877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ru-RU" sz="2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КУЛЬТУРА</a:t>
            </a:r>
          </a:p>
          <a:p>
            <a:pPr algn="ctr"/>
            <a:endParaRPr lang="ru-RU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17386" y="2517006"/>
            <a:ext cx="3389691" cy="116955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ru-RU" sz="2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ЭКОЛОГИЯ</a:t>
            </a:r>
          </a:p>
          <a:p>
            <a:pPr algn="ctr"/>
            <a:endParaRPr lang="ru-RU" sz="23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117385" y="3918425"/>
            <a:ext cx="3389691" cy="115416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ru-RU" sz="2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НАУКА</a:t>
            </a:r>
          </a:p>
          <a:p>
            <a:pPr algn="ctr"/>
            <a:endParaRPr lang="ru-RU" sz="23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117385" y="5289600"/>
            <a:ext cx="3389691" cy="116955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МАЛОЕ И СРЕДНЕЕ ПРЕДПРИНИМАТЕЛЬСТВО, ПОДДЕРЖКА ИНДИВИДУАЛЬНОЙ ПРЕДПРИНИМАТЕЛЬСКОЙ ИНИЦИАТИВЫ</a:t>
            </a: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54693" y="2515185"/>
            <a:ext cx="3389691" cy="113877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ru-RU" sz="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БЕЗОПАСНЫЕ И КАЧЕСТВЕННЫЕ АВТОМОБИЛЬНЫЕ ДОРОГИ</a:t>
            </a:r>
          </a:p>
          <a:p>
            <a:pPr algn="ctr"/>
            <a:endParaRPr lang="ru-RU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654692" y="3911591"/>
            <a:ext cx="3389691" cy="115416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ru-RU" sz="1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ЦИФРОВАЯ ЭКОНОМИКА</a:t>
            </a:r>
          </a:p>
          <a:p>
            <a:pPr algn="ctr"/>
            <a:endParaRPr lang="ru-RU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666676" y="5285173"/>
            <a:ext cx="3389691" cy="120032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МЕЖДУНАРОДНАЯ КООПЕРАЦИЯ И ЭКСПОРТ</a:t>
            </a:r>
            <a:endParaRPr lang="ru-RU" sz="23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90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http://све.рф/media/gallery/5/d/5d0af3a74e437a322c5697a57b2dc84d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1" t="41602" r="62198" b="29216"/>
          <a:stretch/>
        </p:blipFill>
        <p:spPr bwMode="auto">
          <a:xfrm>
            <a:off x="1438020" y="0"/>
            <a:ext cx="5688632" cy="685800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6159" y="0"/>
            <a:ext cx="4634515" cy="2101994"/>
          </a:xfrm>
          <a:prstGeom prst="rect">
            <a:avLst/>
          </a:prstGeom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699719213"/>
              </p:ext>
            </p:extLst>
          </p:nvPr>
        </p:nvGraphicFramePr>
        <p:xfrm>
          <a:off x="6816080" y="2564904"/>
          <a:ext cx="5340164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93567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07637" y="447146"/>
            <a:ext cx="10513168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40148" y="-52896"/>
            <a:ext cx="8496944" cy="5000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Региональный проект «Старшее поколение»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1567556372"/>
              </p:ext>
            </p:extLst>
          </p:nvPr>
        </p:nvGraphicFramePr>
        <p:xfrm>
          <a:off x="1199456" y="332656"/>
          <a:ext cx="10965365" cy="6624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34235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87488" y="692696"/>
            <a:ext cx="10369152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281547" y="-99392"/>
            <a:ext cx="4315458" cy="2016224"/>
          </a:xfrm>
        </p:spPr>
        <p:txBody>
          <a:bodyPr>
            <a:noAutofit/>
          </a:bodyPr>
          <a:lstStyle/>
          <a:p>
            <a:pPr>
              <a:spcAft>
                <a:spcPts val="84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Перевозка граждан старше 65 лет, проживающих </a:t>
            </a:r>
            <a:b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 сельской местности, </a:t>
            </a:r>
            <a:b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 медицинские организации</a:t>
            </a:r>
          </a:p>
        </p:txBody>
      </p:sp>
      <p:pic>
        <p:nvPicPr>
          <p:cNvPr id="8" name="Рисунок 7" descr="Безымянный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922" y="0"/>
            <a:ext cx="6821103" cy="68580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3744914806"/>
              </p:ext>
            </p:extLst>
          </p:nvPr>
        </p:nvGraphicFramePr>
        <p:xfrm>
          <a:off x="1367941" y="1988840"/>
          <a:ext cx="4142671" cy="4809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739914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435494" y="548680"/>
            <a:ext cx="10297144" cy="12316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631504" y="-196"/>
            <a:ext cx="10179768" cy="4482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Анализ демографической ситуации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721505728"/>
              </p:ext>
            </p:extLst>
          </p:nvPr>
        </p:nvGraphicFramePr>
        <p:xfrm>
          <a:off x="1343472" y="501723"/>
          <a:ext cx="10848528" cy="29400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31" name="Прямая соединительная линия 30"/>
          <p:cNvCxnSpPr/>
          <p:nvPr/>
        </p:nvCxnSpPr>
        <p:spPr>
          <a:xfrm flipV="1">
            <a:off x="1919536" y="1124744"/>
            <a:ext cx="0" cy="216024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flipV="1">
            <a:off x="1919536" y="1124744"/>
            <a:ext cx="2160240" cy="14004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4079776" y="1124744"/>
            <a:ext cx="0" cy="75608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flipV="1">
            <a:off x="5106661" y="1286007"/>
            <a:ext cx="0" cy="216024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flipV="1">
            <a:off x="8400256" y="1880828"/>
            <a:ext cx="0" cy="54006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5087888" y="1286007"/>
            <a:ext cx="223224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8400256" y="1880828"/>
            <a:ext cx="223224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7311433" y="1286007"/>
            <a:ext cx="0" cy="5252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0632504" y="1880828"/>
            <a:ext cx="0" cy="39604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418873" y="696668"/>
            <a:ext cx="1377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>
                <a:solidFill>
                  <a:srgbClr val="7030A0"/>
                </a:solidFill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в 1,6 раза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681524" y="930414"/>
            <a:ext cx="14225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в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 1,2 раза</a:t>
            </a:r>
            <a:endParaRPr lang="ru-RU" b="1" dirty="0">
              <a:solidFill>
                <a:srgbClr val="7030A0"/>
              </a:solidFill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8958556" y="1471192"/>
            <a:ext cx="1280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в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 1,2 раза</a:t>
            </a:r>
            <a:endParaRPr lang="ru-RU" b="1" dirty="0">
              <a:solidFill>
                <a:srgbClr val="FF0000"/>
              </a:solidFill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50" name="Диаграмма 49"/>
          <p:cNvGraphicFramePr/>
          <p:nvPr>
            <p:extLst>
              <p:ext uri="{D42A27DB-BD31-4B8C-83A1-F6EECF244321}">
                <p14:modId xmlns:p14="http://schemas.microsoft.com/office/powerpoint/2010/main" val="1158923203"/>
              </p:ext>
            </p:extLst>
          </p:nvPr>
        </p:nvGraphicFramePr>
        <p:xfrm>
          <a:off x="1343472" y="3441735"/>
          <a:ext cx="10848528" cy="34162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2" name="TextBox 61"/>
          <p:cNvSpPr txBox="1"/>
          <p:nvPr/>
        </p:nvSpPr>
        <p:spPr>
          <a:xfrm>
            <a:off x="1435494" y="5211007"/>
            <a:ext cx="1377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в 1,8 раза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3213731" y="4180855"/>
            <a:ext cx="1377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в 1,2 раза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727848" y="3732319"/>
            <a:ext cx="1377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в 1,1 раза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7929617" y="4761566"/>
            <a:ext cx="1377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в 1,1 раза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9515973" y="5188254"/>
            <a:ext cx="1377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в 1,2 раза</a:t>
            </a:r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 flipV="1">
            <a:off x="1573416" y="5580339"/>
            <a:ext cx="1138208" cy="700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2711579" y="5569598"/>
            <a:ext cx="45" cy="37968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flipV="1">
            <a:off x="1573416" y="5569180"/>
            <a:ext cx="0" cy="216024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flipV="1">
            <a:off x="3185388" y="4526616"/>
            <a:ext cx="1138208" cy="700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4323551" y="4533618"/>
            <a:ext cx="45" cy="37968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 flipV="1">
            <a:off x="3193245" y="4533619"/>
            <a:ext cx="4773" cy="1898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flipV="1">
            <a:off x="4799856" y="4058683"/>
            <a:ext cx="0" cy="216024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flipV="1">
            <a:off x="4799856" y="4058683"/>
            <a:ext cx="1138208" cy="700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H="1">
            <a:off x="5935749" y="4058683"/>
            <a:ext cx="2315" cy="46091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9120336" y="5134257"/>
            <a:ext cx="45" cy="37968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>
            <a:off x="10773873" y="5543059"/>
            <a:ext cx="45" cy="37968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 flipV="1">
            <a:off x="9635665" y="5539558"/>
            <a:ext cx="1138208" cy="700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 flipV="1">
            <a:off x="7982128" y="5151513"/>
            <a:ext cx="1138208" cy="700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/>
          <p:nvPr/>
        </p:nvCxnSpPr>
        <p:spPr>
          <a:xfrm flipV="1">
            <a:off x="7982136" y="5149867"/>
            <a:ext cx="12394" cy="456443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 flipV="1">
            <a:off x="9635620" y="5539558"/>
            <a:ext cx="1884" cy="50441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641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559496" y="839395"/>
            <a:ext cx="10297144" cy="12316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415480" y="211881"/>
            <a:ext cx="10441160" cy="4482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Региональный проект «Финансовая поддержка семей при рождении детей»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815071957"/>
              </p:ext>
            </p:extLst>
          </p:nvPr>
        </p:nvGraphicFramePr>
        <p:xfrm>
          <a:off x="1451484" y="819183"/>
          <a:ext cx="1051316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8023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80296" y="483368"/>
            <a:ext cx="10369152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480296" y="-36159"/>
            <a:ext cx="7608338" cy="5000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Снижение уровня бедности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4400" y="3447014"/>
            <a:ext cx="6173957" cy="3286217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7471336" y="5006946"/>
            <a:ext cx="676875" cy="62249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60"/>
          </a:p>
        </p:txBody>
      </p:sp>
      <p:sp>
        <p:nvSpPr>
          <p:cNvPr id="8" name="Прямоугольник 7"/>
          <p:cNvSpPr/>
          <p:nvPr/>
        </p:nvSpPr>
        <p:spPr>
          <a:xfrm>
            <a:off x="1330886" y="3447014"/>
            <a:ext cx="448790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В рейтинге регионов по благосостоянию семей по итогам 2018 года Свердловская область занимает 26 место</a:t>
            </a:r>
            <a:endParaRPr lang="ru-RU" sz="2000" dirty="0"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99690" y="5290623"/>
            <a:ext cx="45502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В рейтинге регионов по доходам населения по итогам 2018 года Свердловская область занимает 11 место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392144" y="3318378"/>
            <a:ext cx="37074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Индекс бедности субъектов Российской Федерации</a:t>
            </a:r>
            <a:endParaRPr lang="ru-RU" sz="1600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472264" y="873296"/>
            <a:ext cx="37197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Портрет бедности по данным Росстата: </a:t>
            </a:r>
          </a:p>
          <a:p>
            <a:r>
              <a:rPr lang="ru-RU" b="1" dirty="0" smtClean="0"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- трудоспособный </a:t>
            </a:r>
            <a:r>
              <a:rPr lang="ru-RU" b="1" dirty="0"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возраст;</a:t>
            </a:r>
          </a:p>
          <a:p>
            <a:r>
              <a:rPr lang="ru-RU" b="1" dirty="0" smtClean="0"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- среднее специальное</a:t>
            </a:r>
            <a:br>
              <a:rPr lang="ru-RU" b="1" dirty="0" smtClean="0"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</a:br>
            <a:r>
              <a:rPr lang="ru-RU" b="1" dirty="0" smtClean="0"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  образование</a:t>
            </a:r>
            <a:r>
              <a:rPr lang="ru-RU" b="1" dirty="0"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;</a:t>
            </a:r>
          </a:p>
          <a:p>
            <a:r>
              <a:rPr lang="ru-RU" b="1" dirty="0" smtClean="0"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- трудоустроенный</a:t>
            </a:r>
            <a:r>
              <a:rPr lang="ru-RU" b="1" dirty="0"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;</a:t>
            </a:r>
          </a:p>
          <a:p>
            <a:r>
              <a:rPr lang="ru-RU" b="1" dirty="0" smtClean="0"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- имеет </a:t>
            </a:r>
            <a:r>
              <a:rPr lang="ru-RU" b="1" dirty="0"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семью с </a:t>
            </a:r>
            <a:r>
              <a:rPr lang="ru-RU" b="1" dirty="0" smtClean="0">
                <a:latin typeface="Arial" panose="020B0604020202020204" pitchFamily="34" charset="0"/>
                <a:ea typeface="Liberation Serif" panose="02020603050405020304" pitchFamily="18" charset="0"/>
                <a:cs typeface="Arial" panose="020B0604020202020204" pitchFamily="34" charset="0"/>
              </a:rPr>
              <a:t>детьми</a:t>
            </a:r>
            <a:endParaRPr lang="ru-RU" b="1" dirty="0"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val="1272831224"/>
              </p:ext>
            </p:extLst>
          </p:nvPr>
        </p:nvGraphicFramePr>
        <p:xfrm>
          <a:off x="1199456" y="474993"/>
          <a:ext cx="7272808" cy="26643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901173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59496" y="492299"/>
            <a:ext cx="10297144" cy="11813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59496" y="4070"/>
            <a:ext cx="7608338" cy="5000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Новые социальные выплаты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641827374"/>
              </p:ext>
            </p:extLst>
          </p:nvPr>
        </p:nvGraphicFramePr>
        <p:xfrm>
          <a:off x="1271464" y="548680"/>
          <a:ext cx="10873208" cy="6250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25499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583160" y="693451"/>
            <a:ext cx="10441160" cy="2461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83160" y="31299"/>
            <a:ext cx="10441160" cy="6429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Развитие семейного устройства детей-сирот и детей, оставшихся без попечения родителей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754465591"/>
              </p:ext>
            </p:extLst>
          </p:nvPr>
        </p:nvGraphicFramePr>
        <p:xfrm>
          <a:off x="1415480" y="4725144"/>
          <a:ext cx="10608840" cy="22799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9" name="Объект 8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838764970"/>
              </p:ext>
            </p:extLst>
          </p:nvPr>
        </p:nvGraphicFramePr>
        <p:xfrm>
          <a:off x="1055440" y="548678"/>
          <a:ext cx="11136560" cy="43924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121300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435494" y="548680"/>
            <a:ext cx="10297144" cy="12316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631504" y="74136"/>
            <a:ext cx="10179768" cy="4482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Доступная среда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155" y="600340"/>
            <a:ext cx="3507197" cy="233032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418" y="1780424"/>
            <a:ext cx="3507197" cy="233228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888352" y="570762"/>
            <a:ext cx="38164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 </a:t>
            </a:r>
            <a:r>
              <a:rPr lang="ru-RU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Екатеринбургском детском доме-интернате </a:t>
            </a:r>
            <a:r>
              <a:rPr lang="ru-RU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для умственно отсталых </a:t>
            </a:r>
            <a:r>
              <a:rPr lang="ru-RU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детей </a:t>
            </a:r>
            <a:r>
              <a:rPr lang="ru-RU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открыт модуль учебно-тренировочной квартиры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5681" y="641079"/>
            <a:ext cx="3507197" cy="2330325"/>
          </a:xfrm>
          <a:prstGeom prst="rect">
            <a:avLst/>
          </a:prstGeom>
        </p:spPr>
      </p:pic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726475242"/>
              </p:ext>
            </p:extLst>
          </p:nvPr>
        </p:nvGraphicFramePr>
        <p:xfrm>
          <a:off x="1375976" y="3010748"/>
          <a:ext cx="3783920" cy="3834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829085186"/>
              </p:ext>
            </p:extLst>
          </p:nvPr>
        </p:nvGraphicFramePr>
        <p:xfrm>
          <a:off x="8112224" y="3010747"/>
          <a:ext cx="4029437" cy="3834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</p:spTree>
    <p:extLst>
      <p:ext uri="{BB962C8B-B14F-4D97-AF65-F5344CB8AC3E}">
        <p14:creationId xmlns:p14="http://schemas.microsoft.com/office/powerpoint/2010/main" val="288409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59496" y="631105"/>
            <a:ext cx="10297144" cy="11813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59496" y="70170"/>
            <a:ext cx="7608338" cy="5000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Совершенствование инфраструктуры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018923636"/>
              </p:ext>
            </p:extLst>
          </p:nvPr>
        </p:nvGraphicFramePr>
        <p:xfrm>
          <a:off x="1415480" y="676715"/>
          <a:ext cx="10585176" cy="21762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901045127"/>
              </p:ext>
            </p:extLst>
          </p:nvPr>
        </p:nvGraphicFramePr>
        <p:xfrm>
          <a:off x="1559496" y="2886732"/>
          <a:ext cx="10225136" cy="38546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503679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285810672"/>
              </p:ext>
            </p:extLst>
          </p:nvPr>
        </p:nvGraphicFramePr>
        <p:xfrm>
          <a:off x="1991544" y="-424441"/>
          <a:ext cx="907300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407901" y="569800"/>
            <a:ext cx="10441160" cy="10164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437184" y="2257"/>
            <a:ext cx="10513168" cy="4904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Негосударственные организации на рынке социальных услуг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98"/>
          <a:stretch/>
        </p:blipFill>
        <p:spPr>
          <a:xfrm>
            <a:off x="2207568" y="657051"/>
            <a:ext cx="2076368" cy="1328834"/>
          </a:xfrm>
          <a:prstGeom prst="rect">
            <a:avLst/>
          </a:prstGeom>
        </p:spPr>
      </p:pic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2174857338"/>
              </p:ext>
            </p:extLst>
          </p:nvPr>
        </p:nvGraphicFramePr>
        <p:xfrm>
          <a:off x="1407900" y="4149080"/>
          <a:ext cx="10664763" cy="2649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73736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487486" y="938062"/>
            <a:ext cx="10513169" cy="1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Заголовок 2"/>
          <p:cNvSpPr txBox="1">
            <a:spLocks/>
          </p:cNvSpPr>
          <p:nvPr/>
        </p:nvSpPr>
        <p:spPr>
          <a:xfrm>
            <a:off x="1487487" y="0"/>
            <a:ext cx="10513169" cy="9380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Динамика объема субсидий, предоставляемых  СОНКО из </a:t>
            </a: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бюджетных средств, на реализацию социальных проектов</a:t>
            </a:r>
            <a:endParaRPr lang="ru-RU" sz="2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2248404102"/>
              </p:ext>
            </p:extLst>
          </p:nvPr>
        </p:nvGraphicFramePr>
        <p:xfrm>
          <a:off x="1464307" y="1052736"/>
          <a:ext cx="10225136" cy="5544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670102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67606" y="835124"/>
            <a:ext cx="10369152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1495598" y="-105032"/>
            <a:ext cx="105131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  <a:defRPr/>
            </a:pP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Мероприятия в честь празднования 75-ой годовщины Победы в Великой Отечественной войне 1941-1945 годов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511700642"/>
              </p:ext>
            </p:extLst>
          </p:nvPr>
        </p:nvGraphicFramePr>
        <p:xfrm>
          <a:off x="1271464" y="692060"/>
          <a:ext cx="10875348" cy="61659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3076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12079" y="515636"/>
            <a:ext cx="10344561" cy="31911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Заголовок 7"/>
          <p:cNvSpPr>
            <a:spLocks noGrp="1"/>
          </p:cNvSpPr>
          <p:nvPr>
            <p:ph type="title"/>
          </p:nvPr>
        </p:nvSpPr>
        <p:spPr>
          <a:xfrm>
            <a:off x="1569588" y="-6103"/>
            <a:ext cx="102295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Динамика объемов денежных средств, направляемых Министерству 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для 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реализации возложенных  полномочий, 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млрд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рублей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049701273"/>
              </p:ext>
            </p:extLst>
          </p:nvPr>
        </p:nvGraphicFramePr>
        <p:xfrm>
          <a:off x="1487489" y="1628800"/>
          <a:ext cx="10513168" cy="4389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3" name="Прямая соединительная линия 2"/>
          <p:cNvCxnSpPr/>
          <p:nvPr/>
        </p:nvCxnSpPr>
        <p:spPr>
          <a:xfrm flipV="1">
            <a:off x="1703512" y="1556792"/>
            <a:ext cx="9793088" cy="144016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 rot="21102099">
            <a:off x="5365944" y="1794328"/>
            <a:ext cx="17551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 раза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461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559496" y="438756"/>
            <a:ext cx="10297144" cy="12297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03512" y="-24395"/>
            <a:ext cx="7608338" cy="4754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Основные задачи </a:t>
            </a:r>
            <a:r>
              <a:rPr lang="ru-RU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2020 </a:t>
            </a:r>
            <a:r>
              <a:rPr lang="ru-RU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год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04495753"/>
              </p:ext>
            </p:extLst>
          </p:nvPr>
        </p:nvGraphicFramePr>
        <p:xfrm>
          <a:off x="1343472" y="512339"/>
          <a:ext cx="10729192" cy="62863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87932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4870</TotalTime>
  <Words>926</Words>
  <Application>Microsoft Office PowerPoint</Application>
  <PresentationFormat>Широкоэкранный</PresentationFormat>
  <Paragraphs>152</Paragraphs>
  <Slides>17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17</vt:i4>
      </vt:variant>
    </vt:vector>
  </HeadingPairs>
  <TitlesOfParts>
    <vt:vector size="28" baseType="lpstr">
      <vt:lpstr>Arial</vt:lpstr>
      <vt:lpstr>Arial Black</vt:lpstr>
      <vt:lpstr>Calibri</vt:lpstr>
      <vt:lpstr>Candara</vt:lpstr>
      <vt:lpstr>Liberation Serif</vt:lpstr>
      <vt:lpstr>Symbol</vt:lpstr>
      <vt:lpstr>Times New Roman</vt:lpstr>
      <vt:lpstr>Тема Office</vt:lpstr>
      <vt:lpstr>1_Тема Office</vt:lpstr>
      <vt:lpstr>Шаблон презентации на 14082013(2)</vt:lpstr>
      <vt:lpstr>1_Шаблон презентации на 14082013(2)</vt:lpstr>
      <vt:lpstr>Презентация PowerPoint</vt:lpstr>
      <vt:lpstr>Презентация PowerPoint</vt:lpstr>
      <vt:lpstr>Презентация PowerPoint</vt:lpstr>
      <vt:lpstr>Презентация PowerPoint</vt:lpstr>
      <vt:lpstr>Перевозка граждан старше 65 лет, проживающих  в сельской местности,  в медицинские организации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Динамика объемов денежных средств, направляемых Министерству для реализации возложенных  полномочий, млрд. рублей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Olga Sorokina</dc:creator>
  <cp:lastModifiedBy>Герасимова Елена Александровна</cp:lastModifiedBy>
  <cp:revision>381</cp:revision>
  <dcterms:created xsi:type="dcterms:W3CDTF">2017-04-10T11:17:02Z</dcterms:created>
  <dcterms:modified xsi:type="dcterms:W3CDTF">2019-12-26T05:46:20Z</dcterms:modified>
</cp:coreProperties>
</file>