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519" y="79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BF7EC-4D2D-45B5-B920-07FDAAE3EE36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EB04-7970-46E6-9B2D-3FD568EC6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BF7EC-4D2D-45B5-B920-07FDAAE3EE36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EB04-7970-46E6-9B2D-3FD568EC6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BF7EC-4D2D-45B5-B920-07FDAAE3EE36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EB04-7970-46E6-9B2D-3FD568EC6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BF7EC-4D2D-45B5-B920-07FDAAE3EE36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EB04-7970-46E6-9B2D-3FD568EC6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BF7EC-4D2D-45B5-B920-07FDAAE3EE36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EB04-7970-46E6-9B2D-3FD568EC6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BF7EC-4D2D-45B5-B920-07FDAAE3EE36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EB04-7970-46E6-9B2D-3FD568EC6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BF7EC-4D2D-45B5-B920-07FDAAE3EE36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EB04-7970-46E6-9B2D-3FD568EC6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BF7EC-4D2D-45B5-B920-07FDAAE3EE36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EB04-7970-46E6-9B2D-3FD568EC6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BF7EC-4D2D-45B5-B920-07FDAAE3EE36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EB04-7970-46E6-9B2D-3FD568EC6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BF7EC-4D2D-45B5-B920-07FDAAE3EE36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EB04-7970-46E6-9B2D-3FD568EC6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BF7EC-4D2D-45B5-B920-07FDAAE3EE36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EB04-7970-46E6-9B2D-3FD568EC6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BF7EC-4D2D-45B5-B920-07FDAAE3EE36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6EB04-7970-46E6-9B2D-3FD568EC6DC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C:\Users\Дом\Desktop\фото орешкин\2019_11_29_sdd25\IMG_53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389736"/>
            <a:ext cx="2202396" cy="1468264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F:\IMG_473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36912"/>
            <a:ext cx="2027448" cy="1351632"/>
          </a:xfrm>
          <a:prstGeom prst="rect">
            <a:avLst/>
          </a:prstGeom>
          <a:noFill/>
        </p:spPr>
      </p:pic>
      <p:pic>
        <p:nvPicPr>
          <p:cNvPr id="1027" name="Picture 3" descr="C:\Users\Дом\Desktop\фото орешкин\2019_11_29_sdd25\IMG_458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5369835"/>
            <a:ext cx="2232248" cy="1488165"/>
          </a:xfrm>
          <a:prstGeom prst="rect">
            <a:avLst/>
          </a:prstGeom>
          <a:noFill/>
        </p:spPr>
      </p:pic>
      <p:pic>
        <p:nvPicPr>
          <p:cNvPr id="1029" name="Picture 5" descr="C:\Users\Дом\Desktop\фото орешкин\2019_11_29_sdd25\IMG_468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340768"/>
            <a:ext cx="1944216" cy="1296144"/>
          </a:xfrm>
          <a:prstGeom prst="rect">
            <a:avLst/>
          </a:prstGeom>
          <a:noFill/>
        </p:spPr>
      </p:pic>
      <p:pic>
        <p:nvPicPr>
          <p:cNvPr id="13" name="Picture 3" descr="C:\Users\Дом\Desktop\фото орешкин\2019_11_29_sdd25\IMG_478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5841" y="2636912"/>
            <a:ext cx="2048159" cy="1365439"/>
          </a:xfrm>
          <a:prstGeom prst="rect">
            <a:avLst/>
          </a:prstGeom>
          <a:noFill/>
        </p:spPr>
      </p:pic>
      <p:pic>
        <p:nvPicPr>
          <p:cNvPr id="14" name="Picture 2" descr="C:\Users\Дом\Desktop\фото орешкин\2019_11_29_sdd25\IMG_481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0"/>
            <a:ext cx="2088232" cy="1392155"/>
          </a:xfrm>
          <a:prstGeom prst="rect">
            <a:avLst/>
          </a:prstGeom>
          <a:noFill/>
        </p:spPr>
      </p:pic>
      <p:pic>
        <p:nvPicPr>
          <p:cNvPr id="17" name="Picture 3" descr="C:\Users\Дом\Desktop\фото орешкин\2019_11_29_sdd25\IMG_512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92280" y="3985584"/>
            <a:ext cx="2051720" cy="1459640"/>
          </a:xfrm>
          <a:prstGeom prst="rect">
            <a:avLst/>
          </a:prstGeom>
          <a:noFill/>
        </p:spPr>
      </p:pic>
      <p:pic>
        <p:nvPicPr>
          <p:cNvPr id="18" name="Picture 2" descr="C:\Users\Дом\Desktop\фото орешкин\2019_11_29_sdd25\IMG_516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7864" y="1"/>
            <a:ext cx="1944216" cy="1296144"/>
          </a:xfrm>
          <a:prstGeom prst="rect">
            <a:avLst/>
          </a:prstGeom>
          <a:noFill/>
        </p:spPr>
      </p:pic>
      <p:pic>
        <p:nvPicPr>
          <p:cNvPr id="19" name="Picture 3" descr="C:\Users\Дом\Desktop\фото орешкин\2019_11_29_sdd25\IMG_518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16823" y="5373216"/>
            <a:ext cx="2227177" cy="1484784"/>
          </a:xfrm>
          <a:prstGeom prst="rect">
            <a:avLst/>
          </a:prstGeom>
          <a:noFill/>
        </p:spPr>
      </p:pic>
      <p:pic>
        <p:nvPicPr>
          <p:cNvPr id="20" name="Picture 2" descr="C:\Users\Дом\Desktop\фото орешкин\2019_11_29_sdd25\IMG_523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5229200"/>
            <a:ext cx="2443200" cy="1628800"/>
          </a:xfrm>
          <a:prstGeom prst="rect">
            <a:avLst/>
          </a:prstGeom>
          <a:noFill/>
        </p:spPr>
      </p:pic>
      <p:pic>
        <p:nvPicPr>
          <p:cNvPr id="21" name="Picture 3" descr="C:\Users\Дом\Desktop\фото орешкин\2019_11_29_sdd25\IMG_531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132847" y="0"/>
            <a:ext cx="2011153" cy="1340768"/>
          </a:xfrm>
          <a:prstGeom prst="rect">
            <a:avLst/>
          </a:prstGeom>
          <a:noFill/>
        </p:spPr>
      </p:pic>
      <p:pic>
        <p:nvPicPr>
          <p:cNvPr id="22" name="Picture 2" descr="C:\Users\Дом\Desktop\фото орешкин\2019_11_29_sdd25\IMG_538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933056"/>
            <a:ext cx="2026569" cy="1351046"/>
          </a:xfrm>
          <a:prstGeom prst="rect">
            <a:avLst/>
          </a:prstGeom>
          <a:noFill/>
        </p:spPr>
      </p:pic>
      <p:pic>
        <p:nvPicPr>
          <p:cNvPr id="23" name="Picture 3" descr="C:\Users\Дом\Desktop\фото орешкин\2019_11_29_sdd25\IMG_5413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199783" y="1340768"/>
            <a:ext cx="1944217" cy="1296144"/>
          </a:xfrm>
          <a:prstGeom prst="rect">
            <a:avLst/>
          </a:prstGeom>
          <a:noFill/>
        </p:spPr>
      </p:pic>
      <p:pic>
        <p:nvPicPr>
          <p:cNvPr id="24" name="Picture 2" descr="C:\Users\Дом\Desktop\фото орешкин\2019_11_29_sdd25\IMG_543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1979712" cy="1319808"/>
          </a:xfrm>
          <a:prstGeom prst="rect">
            <a:avLst/>
          </a:prstGeom>
          <a:noFill/>
        </p:spPr>
      </p:pic>
      <p:pic>
        <p:nvPicPr>
          <p:cNvPr id="25" name="Picture 3" descr="C:\Users\Дом\Desktop\фото орешкин\2019_11_29_sdd25\IMG_544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835696" y="0"/>
            <a:ext cx="1944216" cy="1296144"/>
          </a:xfrm>
          <a:prstGeom prst="rect">
            <a:avLst/>
          </a:prstGeom>
          <a:noFill/>
        </p:spPr>
      </p:pic>
      <p:sp>
        <p:nvSpPr>
          <p:cNvPr id="27" name="Прямоугольник 26"/>
          <p:cNvSpPr/>
          <p:nvPr/>
        </p:nvSpPr>
        <p:spPr>
          <a:xfrm>
            <a:off x="1907704" y="1340768"/>
            <a:ext cx="525658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Уважаемые друзья, коллеги, попечители,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 социальные партнёры!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От всей души благодарю вас за участие в  юбилейном празднике нашего дома!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25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 лет вы дружите с воспитанниками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Сысертского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 детского дома –СРЦН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Сысертского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 района.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nstantia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Спасибо вам  за многолетнее сотрудничество,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 помощь учреждению и воспитанникам!</a:t>
            </a:r>
            <a:r>
              <a:rPr lang="ru-RU" sz="1400" b="1" dirty="0" smtClean="0">
                <a:solidFill>
                  <a:srgbClr val="FF0000"/>
                </a:solidFill>
                <a:latin typeface="Constantia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FF0000"/>
                </a:solidFill>
                <a:latin typeface="Constantia" pitchFamily="18" charset="0"/>
                <a:ea typeface="Calibri" pitchFamily="34" charset="0"/>
                <a:cs typeface="Times New Roman" pitchFamily="18" charset="0"/>
              </a:rPr>
              <a:t>Вы принимаете участие в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 судьбе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 каждого нашего  ребёнка  и делаете жизнь детей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 веселее, </a:t>
            </a:r>
            <a:r>
              <a:rPr lang="ru-RU" sz="1400" b="1" dirty="0" smtClean="0">
                <a:solidFill>
                  <a:srgbClr val="FF0000"/>
                </a:solidFill>
                <a:latin typeface="Constantia" pitchFamily="18" charset="0"/>
                <a:ea typeface="Calibri" pitchFamily="34" charset="0"/>
                <a:cs typeface="Times New Roman" pitchFamily="18" charset="0"/>
              </a:rPr>
              <a:t>радостнее, полезнее!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Вы помогаете ребятам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взрослеть,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nstantia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 здороветь  </a:t>
            </a:r>
            <a:r>
              <a:rPr lang="ru-RU" sz="1400" b="1" dirty="0" smtClean="0">
                <a:solidFill>
                  <a:srgbClr val="FF0000"/>
                </a:solidFill>
                <a:latin typeface="Constantia" pitchFamily="18" charset="0"/>
                <a:ea typeface="Calibri" pitchFamily="34" charset="0"/>
                <a:cs typeface="Times New Roman" pitchFamily="18" charset="0"/>
              </a:rPr>
              <a:t>и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выбирать жизненный путь.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Все мы желаем вам счастья, крепкого здоровья, благополучия, успехов и процветания!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nstantia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С уважением к вам  и наилучшими пожеланиями,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 с благодарностью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Е.В.Тарабаева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,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директор ГКУ «СРЦН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Сысертского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 района»</a:t>
            </a:r>
            <a:endParaRPr lang="ru-RU" sz="1400" dirty="0"/>
          </a:p>
        </p:txBody>
      </p:sp>
      <p:pic>
        <p:nvPicPr>
          <p:cNvPr id="16" name="Picture 2" descr="C:\Users\Дом\Desktop\фото орешкин\2019_11_29_sdd25\IMG_4996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707904" y="5373216"/>
            <a:ext cx="2227177" cy="1484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118</Words>
  <Application>Microsoft Office PowerPoint</Application>
  <PresentationFormat>Экран 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Constantia</vt:lpstr>
      <vt:lpstr>Times New Roman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Root</cp:lastModifiedBy>
  <cp:revision>9</cp:revision>
  <dcterms:created xsi:type="dcterms:W3CDTF">2019-12-04T03:11:37Z</dcterms:created>
  <dcterms:modified xsi:type="dcterms:W3CDTF">2019-12-04T11:08:34Z</dcterms:modified>
</cp:coreProperties>
</file>