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3.xml" ContentType="application/vnd.openxmlformats-officedocument.drawingml.chart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4.xml" ContentType="application/vnd.openxmlformats-officedocument.drawingml.chart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37"/>
  </p:notesMasterIdLst>
  <p:sldIdLst>
    <p:sldId id="256" r:id="rId2"/>
    <p:sldId id="324" r:id="rId3"/>
    <p:sldId id="341" r:id="rId4"/>
    <p:sldId id="320" r:id="rId5"/>
    <p:sldId id="284" r:id="rId6"/>
    <p:sldId id="345" r:id="rId7"/>
    <p:sldId id="306" r:id="rId8"/>
    <p:sldId id="335" r:id="rId9"/>
    <p:sldId id="282" r:id="rId10"/>
    <p:sldId id="315" r:id="rId11"/>
    <p:sldId id="355" r:id="rId12"/>
    <p:sldId id="307" r:id="rId13"/>
    <p:sldId id="308" r:id="rId14"/>
    <p:sldId id="360" r:id="rId15"/>
    <p:sldId id="342" r:id="rId16"/>
    <p:sldId id="343" r:id="rId17"/>
    <p:sldId id="357" r:id="rId18"/>
    <p:sldId id="353" r:id="rId19"/>
    <p:sldId id="358" r:id="rId20"/>
    <p:sldId id="354" r:id="rId21"/>
    <p:sldId id="336" r:id="rId22"/>
    <p:sldId id="340" r:id="rId23"/>
    <p:sldId id="351" r:id="rId24"/>
    <p:sldId id="347" r:id="rId25"/>
    <p:sldId id="356" r:id="rId26"/>
    <p:sldId id="338" r:id="rId27"/>
    <p:sldId id="361" r:id="rId28"/>
    <p:sldId id="337" r:id="rId29"/>
    <p:sldId id="362" r:id="rId30"/>
    <p:sldId id="364" r:id="rId31"/>
    <p:sldId id="344" r:id="rId32"/>
    <p:sldId id="304" r:id="rId33"/>
    <p:sldId id="302" r:id="rId34"/>
    <p:sldId id="359" r:id="rId35"/>
    <p:sldId id="274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F3F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20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2749231566862932E-2"/>
          <c:y val="0.19364100506245574"/>
          <c:w val="0.90315845055880806"/>
          <c:h val="0.3813437499999999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2014 год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FF00"/>
              </a:solidFill>
              <a:ln>
                <a:solidFill>
                  <a:srgbClr val="FFFF00"/>
                </a:solidFill>
              </a:ln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1"/>
              <c:layout>
                <c:manualLayout>
                  <c:x val="-2.7007254770468826E-2"/>
                  <c:y val="0.128918307086614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1147765988964191"/>
                  <c:y val="-6.59139034302987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4.0891289856682589E-3"/>
                  <c:y val="-3.12738883076009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13285259971114316"/>
                  <c:y val="-4.22583643276783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исполнение законов</c:v>
                </c:pt>
                <c:pt idx="1">
                  <c:v>субсидии НКО</c:v>
                </c:pt>
                <c:pt idx="2">
                  <c:v>обеспечение деятельности учреждений</c:v>
                </c:pt>
                <c:pt idx="3">
                  <c:v>прочие расходы</c:v>
                </c:pt>
                <c:pt idx="4">
                  <c:v>обеспечение деятельности ТУСП, МСП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26.6</c:v>
                </c:pt>
                <c:pt idx="1">
                  <c:v>5.6000000000000001E-2</c:v>
                </c:pt>
                <c:pt idx="2">
                  <c:v>4.4000000000000004</c:v>
                </c:pt>
                <c:pt idx="3">
                  <c:v>0.8</c:v>
                </c:pt>
                <c:pt idx="4">
                  <c:v>1.147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1.515409258337873E-2"/>
          <c:y val="0.73113082791795936"/>
          <c:w val="0.96344787440535085"/>
          <c:h val="0.22379540747545462"/>
        </c:manualLayout>
      </c:layout>
      <c:overlay val="0"/>
      <c:txPr>
        <a:bodyPr/>
        <a:lstStyle/>
        <a:p>
          <a:pPr>
            <a:defRPr sz="13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20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год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206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0.1069886609797272"/>
                  <c:y val="-1.16683070866141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8.8763501501411771E-3"/>
                  <c:y val="-1.47955216535432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Лист1!$A$2:$A$7</c:f>
              <c:strCache>
                <c:ptCount val="6"/>
                <c:pt idx="0">
                  <c:v>субсидии НКО</c:v>
                </c:pt>
                <c:pt idx="1">
                  <c:v>исполнение законов</c:v>
                </c:pt>
                <c:pt idx="2">
                  <c:v>обеспечение деятельности учреждений</c:v>
                </c:pt>
                <c:pt idx="4">
                  <c:v>прочие </c:v>
                </c:pt>
                <c:pt idx="5">
                  <c:v>обеспечение деятельности ТУСП, МСП 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5.6000000000000001E-2</c:v>
                </c:pt>
                <c:pt idx="1">
                  <c:v>29.3</c:v>
                </c:pt>
                <c:pt idx="2">
                  <c:v>4.91</c:v>
                </c:pt>
                <c:pt idx="4">
                  <c:v>0.7</c:v>
                </c:pt>
                <c:pt idx="5">
                  <c:v>1.1299999999999999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egendEntry>
        <c:idx val="3"/>
        <c:delete val="1"/>
      </c:legendEntry>
      <c:layout>
        <c:manualLayout>
          <c:xMode val="edge"/>
          <c:yMode val="edge"/>
          <c:x val="3.0684869728251945E-2"/>
          <c:y val="0.72543036417322837"/>
          <c:w val="0.96234659082420781"/>
          <c:h val="0.25581963582677164"/>
        </c:manualLayout>
      </c:layout>
      <c:overlay val="0"/>
      <c:txPr>
        <a:bodyPr/>
        <a:lstStyle/>
        <a:p>
          <a:pPr>
            <a:defRPr sz="13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7806230630776205E-2"/>
          <c:y val="0.35277402451102935"/>
          <c:w val="0.92029077252957092"/>
          <c:h val="0.31124948974909888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федеральный регистр</c:v>
                </c:pt>
              </c:strCache>
            </c:strRef>
          </c:tx>
          <c:spPr>
            <a:ln>
              <a:solidFill>
                <a:schemeClr val="accent3">
                  <a:lumMod val="50000"/>
                </a:schemeClr>
              </a:solidFill>
            </a:ln>
          </c:spPr>
          <c:marker>
            <c:spPr>
              <a:solidFill>
                <a:schemeClr val="accent3">
                  <a:lumMod val="50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2012 год</c:v>
                </c:pt>
                <c:pt idx="1">
                  <c:v>2013 год</c:v>
                </c:pt>
                <c:pt idx="2">
                  <c:v>2014 год</c:v>
                </c:pt>
                <c:pt idx="3">
                  <c:v>01.12.2014 года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400</c:v>
                </c:pt>
                <c:pt idx="1">
                  <c:v>393.6</c:v>
                </c:pt>
                <c:pt idx="2">
                  <c:v>385.4</c:v>
                </c:pt>
                <c:pt idx="3">
                  <c:v>379.8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областной регистр</c:v>
                </c:pt>
              </c:strCache>
            </c:strRef>
          </c:tx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2012 год</c:v>
                </c:pt>
                <c:pt idx="1">
                  <c:v>2013 год</c:v>
                </c:pt>
                <c:pt idx="2">
                  <c:v>2014 год</c:v>
                </c:pt>
                <c:pt idx="3">
                  <c:v>01.12.2014 года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430.9</c:v>
                </c:pt>
                <c:pt idx="1">
                  <c:v>427</c:v>
                </c:pt>
                <c:pt idx="2">
                  <c:v>419.9</c:v>
                </c:pt>
                <c:pt idx="3">
                  <c:v>409.8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9891072"/>
        <c:axId val="98863360"/>
      </c:lineChart>
      <c:catAx>
        <c:axId val="1098910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98863360"/>
        <c:crosses val="autoZero"/>
        <c:auto val="1"/>
        <c:lblAlgn val="ctr"/>
        <c:lblOffset val="100"/>
        <c:noMultiLvlLbl val="0"/>
      </c:catAx>
      <c:valAx>
        <c:axId val="988633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0989107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2.0632129046915585E-2"/>
          <c:y val="0.85419125627727266"/>
          <c:w val="0.87610095000188426"/>
          <c:h val="9.3063040114422776E-2"/>
        </c:manualLayout>
      </c:layout>
      <c:overlay val="0"/>
      <c:txPr>
        <a:bodyPr/>
        <a:lstStyle/>
        <a:p>
          <a:pPr>
            <a:defRPr sz="1600"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11202862647949E-2"/>
          <c:y val="2.4322830292979547E-2"/>
          <c:w val="0.97577759427470412"/>
          <c:h val="0.57216686189342447"/>
        </c:manualLayout>
      </c:layout>
      <c:lineChart>
        <c:grouping val="standard"/>
        <c:varyColors val="0"/>
        <c:ser>
          <c:idx val="0"/>
          <c:order val="0"/>
          <c:tx>
            <c:strRef>
              <c:f>Лист2!$A$813</c:f>
              <c:strCache>
                <c:ptCount val="1"/>
                <c:pt idx="0">
                  <c:v>Численность детей-сирот и детей, оставшихся без попечения родителей, находящихся на семейных формах воспитания (с учетом усыновленных детей)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Лист2!$B$812:$F$812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Лист2!$B$813:$F$813</c:f>
              <c:numCache>
                <c:formatCode>#,##0</c:formatCode>
                <c:ptCount val="5"/>
                <c:pt idx="0">
                  <c:v>18470</c:v>
                </c:pt>
                <c:pt idx="1">
                  <c:v>17667</c:v>
                </c:pt>
                <c:pt idx="2">
                  <c:v>17984</c:v>
                </c:pt>
                <c:pt idx="3">
                  <c:v>18497</c:v>
                </c:pt>
                <c:pt idx="4">
                  <c:v>18813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Лист2!$A$814</c:f>
              <c:strCache>
                <c:ptCount val="1"/>
                <c:pt idx="0">
                  <c:v>Численность детей, сведения о которых находятся в региональном банке данных Свердловской области 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Лист2!$B$812:$F$812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Лист2!$B$814:$F$814</c:f>
              <c:numCache>
                <c:formatCode>#,##0</c:formatCode>
                <c:ptCount val="5"/>
                <c:pt idx="0">
                  <c:v>6284</c:v>
                </c:pt>
                <c:pt idx="1">
                  <c:v>5928</c:v>
                </c:pt>
                <c:pt idx="2">
                  <c:v>5165</c:v>
                </c:pt>
                <c:pt idx="3">
                  <c:v>4249</c:v>
                </c:pt>
                <c:pt idx="4">
                  <c:v>3516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7611520"/>
        <c:axId val="98867968"/>
      </c:lineChart>
      <c:catAx>
        <c:axId val="117611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98867968"/>
        <c:crosses val="autoZero"/>
        <c:auto val="1"/>
        <c:lblAlgn val="ctr"/>
        <c:lblOffset val="100"/>
        <c:noMultiLvlLbl val="0"/>
      </c:catAx>
      <c:valAx>
        <c:axId val="988679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crossAx val="1176115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5137370893215887E-3"/>
          <c:y val="0.70419903779097393"/>
          <c:w val="0.97299548684026005"/>
          <c:h val="0.2825340167454791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r>
              <a:rPr lang="ru-RU" sz="1600" b="1" i="0" baseline="0" dirty="0" smtClean="0">
                <a:effectLst/>
                <a:latin typeface="Arial" pitchFamily="34" charset="0"/>
                <a:cs typeface="Arial" pitchFamily="34" charset="0"/>
              </a:rPr>
              <a:t>Динамика очередности в стационарные учреждения</a:t>
            </a:r>
            <a:endParaRPr lang="ru-RU" sz="1600" dirty="0">
              <a:effectLst/>
              <a:latin typeface="Arial" pitchFamily="34" charset="0"/>
              <a:cs typeface="Arial" pitchFamily="34" charset="0"/>
            </a:endParaRP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-6.8265029056790771E-2"/>
                  <c:y val="-0.164397570281579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0881798859024454E-2"/>
                  <c:y val="-0.131518056225263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755009685596923E-2"/>
                  <c:y val="-0.156177691767500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9256441024339021E-2"/>
                  <c:y val="-0.197277084337895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01.01.2011</c:v>
                </c:pt>
                <c:pt idx="1">
                  <c:v>01.01.2012</c:v>
                </c:pt>
                <c:pt idx="2">
                  <c:v>01.01.2013</c:v>
                </c:pt>
                <c:pt idx="3">
                  <c:v>01.01.2014</c:v>
                </c:pt>
                <c:pt idx="4">
                  <c:v>11 мес.2014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295</c:v>
                </c:pt>
                <c:pt idx="1">
                  <c:v>231</c:v>
                </c:pt>
                <c:pt idx="2">
                  <c:v>89</c:v>
                </c:pt>
                <c:pt idx="3">
                  <c:v>99</c:v>
                </c:pt>
                <c:pt idx="4">
                  <c:v>94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6670336"/>
        <c:axId val="100902592"/>
      </c:lineChart>
      <c:catAx>
        <c:axId val="1266703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00902592"/>
        <c:crosses val="autoZero"/>
        <c:auto val="1"/>
        <c:lblAlgn val="ctr"/>
        <c:lblOffset val="100"/>
        <c:noMultiLvlLbl val="0"/>
      </c:catAx>
      <c:valAx>
        <c:axId val="1009025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26670336"/>
        <c:crosses val="autoZero"/>
        <c:crossBetween val="between"/>
      </c:valAx>
    </c:plotArea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Общий объем финансирования программы (тыс. рублей)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7.0547716920342188E-2"/>
                  <c:y val="0.1624454008034195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9971299485242378E-2"/>
                  <c:y val="-0.1044291862307697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2014</c:v>
                </c:pt>
                <c:pt idx="1">
                  <c:v>2015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163066</c:v>
                </c:pt>
                <c:pt idx="1">
                  <c:v>121520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overlay val="0"/>
      <c:txPr>
        <a:bodyPr/>
        <a:lstStyle/>
        <a:p>
          <a:pPr>
            <a:defRPr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hyperlink" Target="http://www.bus.gov.ru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AED51A-AA5F-4DAD-BD0D-18F67F749038}" type="doc">
      <dgm:prSet loTypeId="urn:microsoft.com/office/officeart/2005/8/layout/process4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40FA2CD-DD80-44B6-ABC0-9780A9C99A28}">
      <dgm:prSet phldrT="[Текст]" custT="1"/>
      <dgm:spPr/>
      <dgm:t>
        <a:bodyPr/>
        <a:lstStyle/>
        <a:p>
          <a:r>
            <a:rPr lang="ru-RU" sz="1400" b="1" dirty="0" smtClean="0">
              <a:effectLst/>
              <a:latin typeface="Arial" pitchFamily="34" charset="0"/>
              <a:cs typeface="Arial" pitchFamily="34" charset="0"/>
            </a:rPr>
            <a:t>Указы Президента РФ, определяющие модернизацию социальной сферы</a:t>
          </a:r>
          <a:endParaRPr lang="ru-RU" sz="14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C5F136-B9DF-45E5-9B55-27C85A94C8D7}" type="parTrans" cxnId="{1351DB60-E139-48C2-B4ED-651FD9C1621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21C8A1-947C-4891-A33E-D6D1B90120D1}" type="sibTrans" cxnId="{1351DB60-E139-48C2-B4ED-651FD9C1621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4802D9-69E2-4F7D-9766-3A2B6B3AE41D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от 07.05.2012 № 597 «О мероприятиях по реализации государственной социальной политики»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8090AA-8CB7-442A-9000-C16A661B66B7}" type="parTrans" cxnId="{67D6CC94-674B-4143-832B-2913F89BC151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6EABCF-3243-4F5D-89A7-FB0292B804C0}" type="sibTrans" cxnId="{67D6CC94-674B-4143-832B-2913F89BC151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07D386-7249-4CF6-BE00-C398D65E4393}">
      <dgm:prSet phldrT="[Текст]" custT="1"/>
      <dgm:spPr/>
      <dgm:t>
        <a:bodyPr/>
        <a:lstStyle/>
        <a:p>
          <a:r>
            <a:rPr lang="ru-RU" sz="1400" b="1" dirty="0" smtClean="0">
              <a:effectLst/>
              <a:latin typeface="Arial" pitchFamily="34" charset="0"/>
              <a:cs typeface="Arial" pitchFamily="34" charset="0"/>
            </a:rPr>
            <a:t>Во исполнение поручений Президента РФ в рамках модернизации социальной сферы принята государственная программа</a:t>
          </a:r>
          <a:endParaRPr lang="ru-RU" sz="14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FE2DD0-00E0-4600-8201-68F28A28EF1F}" type="parTrans" cxnId="{ECFD4DA3-B2CD-44EB-9AF0-3A93EED2E737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2F7C9E-42CE-4603-ACFD-16F87F847693}" type="sibTrans" cxnId="{ECFD4DA3-B2CD-44EB-9AF0-3A93EED2E737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4491C9-1107-411B-92FE-212AF427926C}">
      <dgm:prSet phldrT="[Текст]"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«Социальная поддержка граждан», постановление Правительства РФ от 15.04.2014 N 296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64CCA6-6A0D-411D-A6E7-9D52FC8C3262}" type="parTrans" cxnId="{DA8284E3-9BB3-43C2-A034-8EF3236F5357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CC0E02-1E54-48B9-A44E-B35502A6354C}" type="sibTrans" cxnId="{DA8284E3-9BB3-43C2-A034-8EF3236F5357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6C960D-0B83-4DB5-B30E-43ACAA037A25}">
      <dgm:prSet phldrT="[Текст]" custT="1"/>
      <dgm:spPr/>
      <dgm:t>
        <a:bodyPr/>
        <a:lstStyle/>
        <a:p>
          <a:r>
            <a:rPr lang="ru-RU" sz="1400" b="1" dirty="0" smtClean="0">
              <a:effectLst/>
              <a:latin typeface="Arial" pitchFamily="34" charset="0"/>
              <a:cs typeface="Arial" pitchFamily="34" charset="0"/>
            </a:rPr>
            <a:t>План мероприятий («дорожная карта») «Повышение эффективности и качества услуг в сфере социального обслуживания населения (2013 – 2018 годы)», утвержденный приказом Министерства труда и социальной защиты Российской Федерации от 30.04.2014  № 282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E5AB4B-D306-4821-B93E-CD4FB6970FB6}" type="parTrans" cxnId="{17C4FDBB-053A-473D-B9CF-206843C44FED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73C394-445F-4BE6-AD46-01BC9653DA7D}" type="sibTrans" cxnId="{17C4FDBB-053A-473D-B9CF-206843C44FED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6D11B7-543C-435E-ADB7-BC492856C57F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от 28.12.2012 № 1688 «О некоторых мерах по реализации государственной политики в сфере защиты детей-сирот и детей, оставшихся без попечения родителей»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F77C44-D0F8-44B7-A63E-149564682CDE}" type="parTrans" cxnId="{F77B469A-3A8E-4B0D-9068-A54C6E65B5DD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8BC795-8730-4C50-96D5-78209BEA46F2}" type="sibTrans" cxnId="{F77B469A-3A8E-4B0D-9068-A54C6E65B5DD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EC0148-75D8-4C2A-94A6-C35AB4CDA8F7}">
      <dgm:prSet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План мероприятий («дорожная карта») «Повышение эффективности и качества услуг в сфере социального обслуживания населения Свердловской области (2013-2018 годы)», утвержден постановлением Правительства Свердловской области от 26.02.2013 № 226-ПП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9D742E-9279-40FF-80AD-0A18F6CEF8DD}" type="parTrans" cxnId="{EF163541-4BAB-4509-8F16-E23C8747230F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9DB59F-2CA6-4E75-950D-DA8C6077C592}" type="sibTrans" cxnId="{EF163541-4BAB-4509-8F16-E23C8747230F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D490DE-862F-4D2F-ACF2-DEC84DFA443C}" type="pres">
      <dgm:prSet presAssocID="{C2AED51A-AA5F-4DAD-BD0D-18F67F74903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7A9C36-14D1-438D-B3A8-F4A2747BD0BA}" type="pres">
      <dgm:prSet presAssocID="{5BEC0148-75D8-4C2A-94A6-C35AB4CDA8F7}" presName="boxAndChildren" presStyleCnt="0"/>
      <dgm:spPr/>
    </dgm:pt>
    <dgm:pt modelId="{BE9DFA91-839C-4509-96D8-53259ADCC842}" type="pres">
      <dgm:prSet presAssocID="{5BEC0148-75D8-4C2A-94A6-C35AB4CDA8F7}" presName="parentTextBox" presStyleLbl="node1" presStyleIdx="0" presStyleCnt="4" custScaleY="65027"/>
      <dgm:spPr/>
      <dgm:t>
        <a:bodyPr/>
        <a:lstStyle/>
        <a:p>
          <a:endParaRPr lang="ru-RU"/>
        </a:p>
      </dgm:t>
    </dgm:pt>
    <dgm:pt modelId="{40199820-6FCB-43BA-B491-C38855DE6CF4}" type="pres">
      <dgm:prSet presAssocID="{9073C394-445F-4BE6-AD46-01BC9653DA7D}" presName="sp" presStyleCnt="0"/>
      <dgm:spPr/>
    </dgm:pt>
    <dgm:pt modelId="{D0B15F31-E71D-49D9-BC7C-1F0280E6CEB0}" type="pres">
      <dgm:prSet presAssocID="{326C960D-0B83-4DB5-B30E-43ACAA037A25}" presName="arrowAndChildren" presStyleCnt="0"/>
      <dgm:spPr/>
    </dgm:pt>
    <dgm:pt modelId="{28995624-A582-46D2-8DA9-5E1E0F00D9FE}" type="pres">
      <dgm:prSet presAssocID="{326C960D-0B83-4DB5-B30E-43ACAA037A25}" presName="parentTextArrow" presStyleLbl="node1" presStyleIdx="1" presStyleCnt="4" custScaleY="68708"/>
      <dgm:spPr/>
      <dgm:t>
        <a:bodyPr/>
        <a:lstStyle/>
        <a:p>
          <a:endParaRPr lang="ru-RU"/>
        </a:p>
      </dgm:t>
    </dgm:pt>
    <dgm:pt modelId="{E6E365CC-C3A5-4D83-90D7-03192337B607}" type="pres">
      <dgm:prSet presAssocID="{852F7C9E-42CE-4603-ACFD-16F87F847693}" presName="sp" presStyleCnt="0"/>
      <dgm:spPr/>
    </dgm:pt>
    <dgm:pt modelId="{D5E2C70D-8DC4-423B-9B93-54CAFC69AE51}" type="pres">
      <dgm:prSet presAssocID="{9A07D386-7249-4CF6-BE00-C398D65E4393}" presName="arrowAndChildren" presStyleCnt="0"/>
      <dgm:spPr/>
    </dgm:pt>
    <dgm:pt modelId="{6353823D-3CC5-4A68-BC20-C20FDC9B61A8}" type="pres">
      <dgm:prSet presAssocID="{9A07D386-7249-4CF6-BE00-C398D65E4393}" presName="parentTextArrow" presStyleLbl="node1" presStyleIdx="1" presStyleCnt="4"/>
      <dgm:spPr/>
      <dgm:t>
        <a:bodyPr/>
        <a:lstStyle/>
        <a:p>
          <a:endParaRPr lang="ru-RU"/>
        </a:p>
      </dgm:t>
    </dgm:pt>
    <dgm:pt modelId="{235A39CA-5B56-4689-92FD-017C5C2E5442}" type="pres">
      <dgm:prSet presAssocID="{9A07D386-7249-4CF6-BE00-C398D65E4393}" presName="arrow" presStyleLbl="node1" presStyleIdx="2" presStyleCnt="4" custScaleY="73922"/>
      <dgm:spPr/>
      <dgm:t>
        <a:bodyPr/>
        <a:lstStyle/>
        <a:p>
          <a:endParaRPr lang="ru-RU"/>
        </a:p>
      </dgm:t>
    </dgm:pt>
    <dgm:pt modelId="{FA96C931-95C9-4A40-970D-ACFDBD7B2FC2}" type="pres">
      <dgm:prSet presAssocID="{9A07D386-7249-4CF6-BE00-C398D65E4393}" presName="descendantArrow" presStyleCnt="0"/>
      <dgm:spPr/>
    </dgm:pt>
    <dgm:pt modelId="{15837B09-0FA9-4207-8CD5-8BE34A3C1EA3}" type="pres">
      <dgm:prSet presAssocID="{1E4491C9-1107-411B-92FE-212AF427926C}" presName="childTextArrow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6986CF-D0D1-4933-B5D7-85956EEF50BF}" type="pres">
      <dgm:prSet presAssocID="{0921C8A1-947C-4891-A33E-D6D1B90120D1}" presName="sp" presStyleCnt="0"/>
      <dgm:spPr/>
    </dgm:pt>
    <dgm:pt modelId="{AA33EDA5-7107-495C-8BAE-F5C733467A9C}" type="pres">
      <dgm:prSet presAssocID="{140FA2CD-DD80-44B6-ABC0-9780A9C99A28}" presName="arrowAndChildren" presStyleCnt="0"/>
      <dgm:spPr/>
    </dgm:pt>
    <dgm:pt modelId="{505AE12D-C0A7-4CDC-9C13-636FFB273C03}" type="pres">
      <dgm:prSet presAssocID="{140FA2CD-DD80-44B6-ABC0-9780A9C99A28}" presName="parentTextArrow" presStyleLbl="node1" presStyleIdx="2" presStyleCnt="4"/>
      <dgm:spPr/>
      <dgm:t>
        <a:bodyPr/>
        <a:lstStyle/>
        <a:p>
          <a:endParaRPr lang="ru-RU"/>
        </a:p>
      </dgm:t>
    </dgm:pt>
    <dgm:pt modelId="{623FE22A-EF61-41AC-9AB8-A9CF3E3C2D1F}" type="pres">
      <dgm:prSet presAssocID="{140FA2CD-DD80-44B6-ABC0-9780A9C99A28}" presName="arrow" presStyleLbl="node1" presStyleIdx="3" presStyleCnt="4"/>
      <dgm:spPr/>
      <dgm:t>
        <a:bodyPr/>
        <a:lstStyle/>
        <a:p>
          <a:endParaRPr lang="ru-RU"/>
        </a:p>
      </dgm:t>
    </dgm:pt>
    <dgm:pt modelId="{34EBDB00-5A5B-45DC-AFE8-6F8E5C57EDEC}" type="pres">
      <dgm:prSet presAssocID="{140FA2CD-DD80-44B6-ABC0-9780A9C99A28}" presName="descendantArrow" presStyleCnt="0"/>
      <dgm:spPr/>
    </dgm:pt>
    <dgm:pt modelId="{34F19BF6-3C6F-4682-891A-90A009BFD633}" type="pres">
      <dgm:prSet presAssocID="{5A4802D9-69E2-4F7D-9766-3A2B6B3AE41D}" presName="childTextArrow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75A93A-022B-4AA9-B3C8-9937B0F3207E}" type="pres">
      <dgm:prSet presAssocID="{626D11B7-543C-435E-ADB7-BC492856C57F}" presName="childTextArrow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51DB60-E139-48C2-B4ED-651FD9C16215}" srcId="{C2AED51A-AA5F-4DAD-BD0D-18F67F749038}" destId="{140FA2CD-DD80-44B6-ABC0-9780A9C99A28}" srcOrd="0" destOrd="0" parTransId="{7DC5F136-B9DF-45E5-9B55-27C85A94C8D7}" sibTransId="{0921C8A1-947C-4891-A33E-D6D1B90120D1}"/>
    <dgm:cxn modelId="{7F9A6B17-C2C9-4621-8E2D-D2A439B95628}" type="presOf" srcId="{326C960D-0B83-4DB5-B30E-43ACAA037A25}" destId="{28995624-A582-46D2-8DA9-5E1E0F00D9FE}" srcOrd="0" destOrd="0" presId="urn:microsoft.com/office/officeart/2005/8/layout/process4"/>
    <dgm:cxn modelId="{B2BDCB0D-85AD-4B82-B3C8-0256353C89BB}" type="presOf" srcId="{1E4491C9-1107-411B-92FE-212AF427926C}" destId="{15837B09-0FA9-4207-8CD5-8BE34A3C1EA3}" srcOrd="0" destOrd="0" presId="urn:microsoft.com/office/officeart/2005/8/layout/process4"/>
    <dgm:cxn modelId="{5C03E1F2-B391-41F8-B8FF-EE18AAF8B7C5}" type="presOf" srcId="{626D11B7-543C-435E-ADB7-BC492856C57F}" destId="{4A75A93A-022B-4AA9-B3C8-9937B0F3207E}" srcOrd="0" destOrd="0" presId="urn:microsoft.com/office/officeart/2005/8/layout/process4"/>
    <dgm:cxn modelId="{195334D2-729B-4F39-8FCF-E82C5B47A9D8}" type="presOf" srcId="{140FA2CD-DD80-44B6-ABC0-9780A9C99A28}" destId="{623FE22A-EF61-41AC-9AB8-A9CF3E3C2D1F}" srcOrd="1" destOrd="0" presId="urn:microsoft.com/office/officeart/2005/8/layout/process4"/>
    <dgm:cxn modelId="{17C4FDBB-053A-473D-B9CF-206843C44FED}" srcId="{C2AED51A-AA5F-4DAD-BD0D-18F67F749038}" destId="{326C960D-0B83-4DB5-B30E-43ACAA037A25}" srcOrd="2" destOrd="0" parTransId="{22E5AB4B-D306-4821-B93E-CD4FB6970FB6}" sibTransId="{9073C394-445F-4BE6-AD46-01BC9653DA7D}"/>
    <dgm:cxn modelId="{87A3EEF2-4E98-4118-BB51-A0D89BE8EE8B}" type="presOf" srcId="{5BEC0148-75D8-4C2A-94A6-C35AB4CDA8F7}" destId="{BE9DFA91-839C-4509-96D8-53259ADCC842}" srcOrd="0" destOrd="0" presId="urn:microsoft.com/office/officeart/2005/8/layout/process4"/>
    <dgm:cxn modelId="{EF163541-4BAB-4509-8F16-E23C8747230F}" srcId="{C2AED51A-AA5F-4DAD-BD0D-18F67F749038}" destId="{5BEC0148-75D8-4C2A-94A6-C35AB4CDA8F7}" srcOrd="3" destOrd="0" parTransId="{859D742E-9279-40FF-80AD-0A18F6CEF8DD}" sibTransId="{5F9DB59F-2CA6-4E75-950D-DA8C6077C592}"/>
    <dgm:cxn modelId="{DA8284E3-9BB3-43C2-A034-8EF3236F5357}" srcId="{9A07D386-7249-4CF6-BE00-C398D65E4393}" destId="{1E4491C9-1107-411B-92FE-212AF427926C}" srcOrd="0" destOrd="0" parTransId="{BB64CCA6-6A0D-411D-A6E7-9D52FC8C3262}" sibTransId="{7ACC0E02-1E54-48B9-A44E-B35502A6354C}"/>
    <dgm:cxn modelId="{67D6CC94-674B-4143-832B-2913F89BC151}" srcId="{140FA2CD-DD80-44B6-ABC0-9780A9C99A28}" destId="{5A4802D9-69E2-4F7D-9766-3A2B6B3AE41D}" srcOrd="0" destOrd="0" parTransId="{E18090AA-8CB7-442A-9000-C16A661B66B7}" sibTransId="{096EABCF-3243-4F5D-89A7-FB0292B804C0}"/>
    <dgm:cxn modelId="{78A2B79A-E37D-4C2A-8C4D-2B6166A9C391}" type="presOf" srcId="{140FA2CD-DD80-44B6-ABC0-9780A9C99A28}" destId="{505AE12D-C0A7-4CDC-9C13-636FFB273C03}" srcOrd="0" destOrd="0" presId="urn:microsoft.com/office/officeart/2005/8/layout/process4"/>
    <dgm:cxn modelId="{F77B469A-3A8E-4B0D-9068-A54C6E65B5DD}" srcId="{140FA2CD-DD80-44B6-ABC0-9780A9C99A28}" destId="{626D11B7-543C-435E-ADB7-BC492856C57F}" srcOrd="1" destOrd="0" parTransId="{45F77C44-D0F8-44B7-A63E-149564682CDE}" sibTransId="{EB8BC795-8730-4C50-96D5-78209BEA46F2}"/>
    <dgm:cxn modelId="{C6672D32-409C-4A41-A5D8-1188A9698320}" type="presOf" srcId="{C2AED51A-AA5F-4DAD-BD0D-18F67F749038}" destId="{7FD490DE-862F-4D2F-ACF2-DEC84DFA443C}" srcOrd="0" destOrd="0" presId="urn:microsoft.com/office/officeart/2005/8/layout/process4"/>
    <dgm:cxn modelId="{ECFD4DA3-B2CD-44EB-9AF0-3A93EED2E737}" srcId="{C2AED51A-AA5F-4DAD-BD0D-18F67F749038}" destId="{9A07D386-7249-4CF6-BE00-C398D65E4393}" srcOrd="1" destOrd="0" parTransId="{78FE2DD0-00E0-4600-8201-68F28A28EF1F}" sibTransId="{852F7C9E-42CE-4603-ACFD-16F87F847693}"/>
    <dgm:cxn modelId="{4A22E052-75B3-4B5A-92B9-E9161030125B}" type="presOf" srcId="{5A4802D9-69E2-4F7D-9766-3A2B6B3AE41D}" destId="{34F19BF6-3C6F-4682-891A-90A009BFD633}" srcOrd="0" destOrd="0" presId="urn:microsoft.com/office/officeart/2005/8/layout/process4"/>
    <dgm:cxn modelId="{EEC294AC-37EB-4EB8-8DAC-73ECB4D33C02}" type="presOf" srcId="{9A07D386-7249-4CF6-BE00-C398D65E4393}" destId="{235A39CA-5B56-4689-92FD-017C5C2E5442}" srcOrd="1" destOrd="0" presId="urn:microsoft.com/office/officeart/2005/8/layout/process4"/>
    <dgm:cxn modelId="{77300EB9-A474-4E76-8153-B25F8186E01C}" type="presOf" srcId="{9A07D386-7249-4CF6-BE00-C398D65E4393}" destId="{6353823D-3CC5-4A68-BC20-C20FDC9B61A8}" srcOrd="0" destOrd="0" presId="urn:microsoft.com/office/officeart/2005/8/layout/process4"/>
    <dgm:cxn modelId="{C52290C0-5B6D-45C1-9E1C-66AC13906CDA}" type="presParOf" srcId="{7FD490DE-862F-4D2F-ACF2-DEC84DFA443C}" destId="{447A9C36-14D1-438D-B3A8-F4A2747BD0BA}" srcOrd="0" destOrd="0" presId="urn:microsoft.com/office/officeart/2005/8/layout/process4"/>
    <dgm:cxn modelId="{D72A9AF6-4C28-4086-A356-0B76880246ED}" type="presParOf" srcId="{447A9C36-14D1-438D-B3A8-F4A2747BD0BA}" destId="{BE9DFA91-839C-4509-96D8-53259ADCC842}" srcOrd="0" destOrd="0" presId="urn:microsoft.com/office/officeart/2005/8/layout/process4"/>
    <dgm:cxn modelId="{F8018D82-07A0-47C2-9E2E-7E1DC87027E8}" type="presParOf" srcId="{7FD490DE-862F-4D2F-ACF2-DEC84DFA443C}" destId="{40199820-6FCB-43BA-B491-C38855DE6CF4}" srcOrd="1" destOrd="0" presId="urn:microsoft.com/office/officeart/2005/8/layout/process4"/>
    <dgm:cxn modelId="{F1D8B231-85E8-4B4C-B77C-EC6785F28858}" type="presParOf" srcId="{7FD490DE-862F-4D2F-ACF2-DEC84DFA443C}" destId="{D0B15F31-E71D-49D9-BC7C-1F0280E6CEB0}" srcOrd="2" destOrd="0" presId="urn:microsoft.com/office/officeart/2005/8/layout/process4"/>
    <dgm:cxn modelId="{ADDB75EC-1A95-49EE-AD88-7B23299736C8}" type="presParOf" srcId="{D0B15F31-E71D-49D9-BC7C-1F0280E6CEB0}" destId="{28995624-A582-46D2-8DA9-5E1E0F00D9FE}" srcOrd="0" destOrd="0" presId="urn:microsoft.com/office/officeart/2005/8/layout/process4"/>
    <dgm:cxn modelId="{5F9372C7-04C3-4C5B-A70F-C7D7558A7D00}" type="presParOf" srcId="{7FD490DE-862F-4D2F-ACF2-DEC84DFA443C}" destId="{E6E365CC-C3A5-4D83-90D7-03192337B607}" srcOrd="3" destOrd="0" presId="urn:microsoft.com/office/officeart/2005/8/layout/process4"/>
    <dgm:cxn modelId="{392483F5-2D10-4ED8-85B8-D2F1C3E5A85D}" type="presParOf" srcId="{7FD490DE-862F-4D2F-ACF2-DEC84DFA443C}" destId="{D5E2C70D-8DC4-423B-9B93-54CAFC69AE51}" srcOrd="4" destOrd="0" presId="urn:microsoft.com/office/officeart/2005/8/layout/process4"/>
    <dgm:cxn modelId="{13AB0BE9-CF65-49B4-90EF-C284D46E0654}" type="presParOf" srcId="{D5E2C70D-8DC4-423B-9B93-54CAFC69AE51}" destId="{6353823D-3CC5-4A68-BC20-C20FDC9B61A8}" srcOrd="0" destOrd="0" presId="urn:microsoft.com/office/officeart/2005/8/layout/process4"/>
    <dgm:cxn modelId="{1D45312D-72F6-4C04-8736-9B6E7C030CDA}" type="presParOf" srcId="{D5E2C70D-8DC4-423B-9B93-54CAFC69AE51}" destId="{235A39CA-5B56-4689-92FD-017C5C2E5442}" srcOrd="1" destOrd="0" presId="urn:microsoft.com/office/officeart/2005/8/layout/process4"/>
    <dgm:cxn modelId="{623443E4-7279-43EA-B3AC-366441ADD70A}" type="presParOf" srcId="{D5E2C70D-8DC4-423B-9B93-54CAFC69AE51}" destId="{FA96C931-95C9-4A40-970D-ACFDBD7B2FC2}" srcOrd="2" destOrd="0" presId="urn:microsoft.com/office/officeart/2005/8/layout/process4"/>
    <dgm:cxn modelId="{BC44EA9E-5CD4-46C2-80FD-AC45DB4F0B7D}" type="presParOf" srcId="{FA96C931-95C9-4A40-970D-ACFDBD7B2FC2}" destId="{15837B09-0FA9-4207-8CD5-8BE34A3C1EA3}" srcOrd="0" destOrd="0" presId="urn:microsoft.com/office/officeart/2005/8/layout/process4"/>
    <dgm:cxn modelId="{877624B2-E5B3-472A-B5C0-D1FA60FB2C41}" type="presParOf" srcId="{7FD490DE-862F-4D2F-ACF2-DEC84DFA443C}" destId="{776986CF-D0D1-4933-B5D7-85956EEF50BF}" srcOrd="5" destOrd="0" presId="urn:microsoft.com/office/officeart/2005/8/layout/process4"/>
    <dgm:cxn modelId="{9B94AB5D-838F-48DB-A2BC-E1239E95BAB6}" type="presParOf" srcId="{7FD490DE-862F-4D2F-ACF2-DEC84DFA443C}" destId="{AA33EDA5-7107-495C-8BAE-F5C733467A9C}" srcOrd="6" destOrd="0" presId="urn:microsoft.com/office/officeart/2005/8/layout/process4"/>
    <dgm:cxn modelId="{75B116B2-CBDE-46D4-B2E9-7C9ADCF74299}" type="presParOf" srcId="{AA33EDA5-7107-495C-8BAE-F5C733467A9C}" destId="{505AE12D-C0A7-4CDC-9C13-636FFB273C03}" srcOrd="0" destOrd="0" presId="urn:microsoft.com/office/officeart/2005/8/layout/process4"/>
    <dgm:cxn modelId="{30ED661A-CFE0-4680-95D8-16B5DEA5F055}" type="presParOf" srcId="{AA33EDA5-7107-495C-8BAE-F5C733467A9C}" destId="{623FE22A-EF61-41AC-9AB8-A9CF3E3C2D1F}" srcOrd="1" destOrd="0" presId="urn:microsoft.com/office/officeart/2005/8/layout/process4"/>
    <dgm:cxn modelId="{33C81FAF-3FA6-4E03-90A4-3F1DD8524904}" type="presParOf" srcId="{AA33EDA5-7107-495C-8BAE-F5C733467A9C}" destId="{34EBDB00-5A5B-45DC-AFE8-6F8E5C57EDEC}" srcOrd="2" destOrd="0" presId="urn:microsoft.com/office/officeart/2005/8/layout/process4"/>
    <dgm:cxn modelId="{9FED2461-C7BB-4AB9-BA5C-2F5E35053160}" type="presParOf" srcId="{34EBDB00-5A5B-45DC-AFE8-6F8E5C57EDEC}" destId="{34F19BF6-3C6F-4682-891A-90A009BFD633}" srcOrd="0" destOrd="0" presId="urn:microsoft.com/office/officeart/2005/8/layout/process4"/>
    <dgm:cxn modelId="{6C3D9517-2E6F-45D8-A114-9B8F3AA5CCA4}" type="presParOf" srcId="{34EBDB00-5A5B-45DC-AFE8-6F8E5C57EDEC}" destId="{4A75A93A-022B-4AA9-B3C8-9937B0F3207E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A2B4600-69B5-4217-AF32-1BF4D5FAB57B}" type="doc">
      <dgm:prSet loTypeId="urn:microsoft.com/office/officeart/2005/8/layout/hierarchy1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CD81DE5-EF1C-409C-824B-C149E1F512C5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социальной политики Свердловской области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1DCF2E-6C8A-4EDD-8FFA-E73AFCB0EB87}" type="parTrans" cxnId="{459112CE-7A81-4A2F-A550-22BFEC3B019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C05701-1766-4F06-BC88-19FEA70A03C3}" type="sibTrans" cxnId="{459112CE-7A81-4A2F-A550-22BFEC3B019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7594DD-6909-4D96-9A95-6B963C500E35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60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территориальных управлений социальной политики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442E44-D5BE-4012-B9F6-4B6679DD5EA3}" type="parTrans" cxnId="{948CBB06-D0C9-4CE9-8E1C-B04533D139B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B036B5-034A-4866-922E-F475DD1157DD}" type="sibTrans" cxnId="{948CBB06-D0C9-4CE9-8E1C-B04533D139B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FECD18-66D2-462D-BAA4-4D68950F8586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143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учреждения социального обслуживания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4D5D92-804D-4494-ABBE-1F979BC61CCB}" type="parTrans" cxnId="{7E6ED122-8EF9-4B83-86F7-477C9C3FB43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517D12-2C48-4DFB-A2A0-C152B6753CFE}" type="sibTrans" cxnId="{7E6ED122-8EF9-4B83-86F7-477C9C3FB43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549CE7-6863-4E19-A20B-6FF538182E26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Областной-информационно-расчетный центр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76AF96-FE81-48F1-B0B1-65AE6D2B8B4E}" type="parTrans" cxnId="{3F7C7912-7A71-468E-AAFF-00188FF7E9AA}">
      <dgm:prSet/>
      <dgm:spPr/>
      <dgm:t>
        <a:bodyPr/>
        <a:lstStyle/>
        <a:p>
          <a:endParaRPr lang="ru-RU"/>
        </a:p>
      </dgm:t>
    </dgm:pt>
    <dgm:pt modelId="{A46A7334-AE45-4851-88E3-C9865A12F333}" type="sibTrans" cxnId="{3F7C7912-7A71-468E-AAFF-00188FF7E9AA}">
      <dgm:prSet/>
      <dgm:spPr/>
      <dgm:t>
        <a:bodyPr/>
        <a:lstStyle/>
        <a:p>
          <a:endParaRPr lang="ru-RU"/>
        </a:p>
      </dgm:t>
    </dgm:pt>
    <dgm:pt modelId="{BAF7DF4C-84FC-4DD1-9560-D0BD8EBA9512}" type="pres">
      <dgm:prSet presAssocID="{CA2B4600-69B5-4217-AF32-1BF4D5FAB57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9A998B7-1942-4A2B-9639-B61222063A4E}" type="pres">
      <dgm:prSet presAssocID="{FCD81DE5-EF1C-409C-824B-C149E1F512C5}" presName="hierRoot1" presStyleCnt="0"/>
      <dgm:spPr/>
    </dgm:pt>
    <dgm:pt modelId="{A5B36ADE-E3F6-4FCB-9048-BFFE59173549}" type="pres">
      <dgm:prSet presAssocID="{FCD81DE5-EF1C-409C-824B-C149E1F512C5}" presName="composite" presStyleCnt="0"/>
      <dgm:spPr/>
    </dgm:pt>
    <dgm:pt modelId="{6EBC3000-4549-4333-95CF-753306553483}" type="pres">
      <dgm:prSet presAssocID="{FCD81DE5-EF1C-409C-824B-C149E1F512C5}" presName="background" presStyleLbl="node0" presStyleIdx="0" presStyleCnt="1"/>
      <dgm:spPr/>
    </dgm:pt>
    <dgm:pt modelId="{FFCFD8DB-126F-4F12-A806-85A2BB27459B}" type="pres">
      <dgm:prSet presAssocID="{FCD81DE5-EF1C-409C-824B-C149E1F512C5}" presName="text" presStyleLbl="fgAcc0" presStyleIdx="0" presStyleCnt="1" custScaleX="1630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4A4E56-451B-4728-84B9-84F95BAD00D8}" type="pres">
      <dgm:prSet presAssocID="{FCD81DE5-EF1C-409C-824B-C149E1F512C5}" presName="hierChild2" presStyleCnt="0"/>
      <dgm:spPr/>
    </dgm:pt>
    <dgm:pt modelId="{F8D6A2EA-3E8F-496F-8AA9-506BA92A3615}" type="pres">
      <dgm:prSet presAssocID="{21442E44-D5BE-4012-B9F6-4B6679DD5EA3}" presName="Name10" presStyleLbl="parChTrans1D2" presStyleIdx="0" presStyleCnt="3"/>
      <dgm:spPr/>
      <dgm:t>
        <a:bodyPr/>
        <a:lstStyle/>
        <a:p>
          <a:endParaRPr lang="ru-RU"/>
        </a:p>
      </dgm:t>
    </dgm:pt>
    <dgm:pt modelId="{3B45E8EF-2AE8-4307-A6C5-1E273A514D97}" type="pres">
      <dgm:prSet presAssocID="{C27594DD-6909-4D96-9A95-6B963C500E35}" presName="hierRoot2" presStyleCnt="0"/>
      <dgm:spPr/>
    </dgm:pt>
    <dgm:pt modelId="{3F6463F1-B1C5-40DD-918D-841312028EAF}" type="pres">
      <dgm:prSet presAssocID="{C27594DD-6909-4D96-9A95-6B963C500E35}" presName="composite2" presStyleCnt="0"/>
      <dgm:spPr/>
    </dgm:pt>
    <dgm:pt modelId="{4457C6A6-4824-45B7-AE66-C5886BF09E9A}" type="pres">
      <dgm:prSet presAssocID="{C27594DD-6909-4D96-9A95-6B963C500E35}" presName="background2" presStyleLbl="node2" presStyleIdx="0" presStyleCnt="3"/>
      <dgm:spPr/>
    </dgm:pt>
    <dgm:pt modelId="{B38BD449-31E7-4F48-BAB9-FD2F9A84BD83}" type="pres">
      <dgm:prSet presAssocID="{C27594DD-6909-4D96-9A95-6B963C500E35}" presName="text2" presStyleLbl="fgAcc2" presStyleIdx="0" presStyleCnt="3" custScaleX="1402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88F4AE7-0448-4A60-AC79-F25A27CC1326}" type="pres">
      <dgm:prSet presAssocID="{C27594DD-6909-4D96-9A95-6B963C500E35}" presName="hierChild3" presStyleCnt="0"/>
      <dgm:spPr/>
    </dgm:pt>
    <dgm:pt modelId="{FE6AF5BE-B02E-4813-89F4-4E2B7214F710}" type="pres">
      <dgm:prSet presAssocID="{4B4D5D92-804D-4494-ABBE-1F979BC61CCB}" presName="Name10" presStyleLbl="parChTrans1D2" presStyleIdx="1" presStyleCnt="3"/>
      <dgm:spPr/>
      <dgm:t>
        <a:bodyPr/>
        <a:lstStyle/>
        <a:p>
          <a:endParaRPr lang="ru-RU"/>
        </a:p>
      </dgm:t>
    </dgm:pt>
    <dgm:pt modelId="{6937117C-A325-43DC-BE89-3CAEC3C05341}" type="pres">
      <dgm:prSet presAssocID="{35FECD18-66D2-462D-BAA4-4D68950F8586}" presName="hierRoot2" presStyleCnt="0"/>
      <dgm:spPr/>
    </dgm:pt>
    <dgm:pt modelId="{C14A49D2-1870-4FE9-8E42-ECD6B3237D05}" type="pres">
      <dgm:prSet presAssocID="{35FECD18-66D2-462D-BAA4-4D68950F8586}" presName="composite2" presStyleCnt="0"/>
      <dgm:spPr/>
    </dgm:pt>
    <dgm:pt modelId="{91D936A2-8F50-41CA-901F-E5629E4AC15F}" type="pres">
      <dgm:prSet presAssocID="{35FECD18-66D2-462D-BAA4-4D68950F8586}" presName="background2" presStyleLbl="node2" presStyleIdx="1" presStyleCnt="3"/>
      <dgm:spPr/>
    </dgm:pt>
    <dgm:pt modelId="{482EEDCE-ED7C-40B0-A15E-F4CB81FE43C9}" type="pres">
      <dgm:prSet presAssocID="{35FECD18-66D2-462D-BAA4-4D68950F8586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0F819B5-1FDE-4720-BCB2-3B3DA66D76E3}" type="pres">
      <dgm:prSet presAssocID="{35FECD18-66D2-462D-BAA4-4D68950F8586}" presName="hierChild3" presStyleCnt="0"/>
      <dgm:spPr/>
    </dgm:pt>
    <dgm:pt modelId="{FCDB8207-BF3E-45E2-913B-703D978C71FB}" type="pres">
      <dgm:prSet presAssocID="{4D76AF96-FE81-48F1-B0B1-65AE6D2B8B4E}" presName="Name10" presStyleLbl="parChTrans1D2" presStyleIdx="2" presStyleCnt="3"/>
      <dgm:spPr/>
      <dgm:t>
        <a:bodyPr/>
        <a:lstStyle/>
        <a:p>
          <a:endParaRPr lang="ru-RU"/>
        </a:p>
      </dgm:t>
    </dgm:pt>
    <dgm:pt modelId="{03811021-64D4-47EB-B26E-56B97CAD97A4}" type="pres">
      <dgm:prSet presAssocID="{51549CE7-6863-4E19-A20B-6FF538182E26}" presName="hierRoot2" presStyleCnt="0"/>
      <dgm:spPr/>
    </dgm:pt>
    <dgm:pt modelId="{A43E6A06-90C0-4E71-84E3-B0E527A8C5D7}" type="pres">
      <dgm:prSet presAssocID="{51549CE7-6863-4E19-A20B-6FF538182E26}" presName="composite2" presStyleCnt="0"/>
      <dgm:spPr/>
    </dgm:pt>
    <dgm:pt modelId="{F8AE3BCF-3122-470B-B942-95EFA69A47F0}" type="pres">
      <dgm:prSet presAssocID="{51549CE7-6863-4E19-A20B-6FF538182E26}" presName="background2" presStyleLbl="node2" presStyleIdx="2" presStyleCnt="3"/>
      <dgm:spPr/>
    </dgm:pt>
    <dgm:pt modelId="{17404837-0174-4153-9788-4E6BE0C34644}" type="pres">
      <dgm:prSet presAssocID="{51549CE7-6863-4E19-A20B-6FF538182E26}" presName="text2" presStyleLbl="fgAcc2" presStyleIdx="2" presStyleCnt="3" custScaleX="12809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DE2B3BD-4292-4A90-8E60-ADFFF9AABF4A}" type="pres">
      <dgm:prSet presAssocID="{51549CE7-6863-4E19-A20B-6FF538182E26}" presName="hierChild3" presStyleCnt="0"/>
      <dgm:spPr/>
    </dgm:pt>
  </dgm:ptLst>
  <dgm:cxnLst>
    <dgm:cxn modelId="{7E6ED122-8EF9-4B83-86F7-477C9C3FB435}" srcId="{FCD81DE5-EF1C-409C-824B-C149E1F512C5}" destId="{35FECD18-66D2-462D-BAA4-4D68950F8586}" srcOrd="1" destOrd="0" parTransId="{4B4D5D92-804D-4494-ABBE-1F979BC61CCB}" sibTransId="{DC517D12-2C48-4DFB-A2A0-C152B6753CFE}"/>
    <dgm:cxn modelId="{F1CED443-8149-4C33-BA7A-084042F74291}" type="presOf" srcId="{C27594DD-6909-4D96-9A95-6B963C500E35}" destId="{B38BD449-31E7-4F48-BAB9-FD2F9A84BD83}" srcOrd="0" destOrd="0" presId="urn:microsoft.com/office/officeart/2005/8/layout/hierarchy1"/>
    <dgm:cxn modelId="{9F141A09-B25F-420C-9ADD-E2347C9CC7AD}" type="presOf" srcId="{21442E44-D5BE-4012-B9F6-4B6679DD5EA3}" destId="{F8D6A2EA-3E8F-496F-8AA9-506BA92A3615}" srcOrd="0" destOrd="0" presId="urn:microsoft.com/office/officeart/2005/8/layout/hierarchy1"/>
    <dgm:cxn modelId="{459112CE-7A81-4A2F-A550-22BFEC3B0197}" srcId="{CA2B4600-69B5-4217-AF32-1BF4D5FAB57B}" destId="{FCD81DE5-EF1C-409C-824B-C149E1F512C5}" srcOrd="0" destOrd="0" parTransId="{FC1DCF2E-6C8A-4EDD-8FFA-E73AFCB0EB87}" sibTransId="{A5C05701-1766-4F06-BC88-19FEA70A03C3}"/>
    <dgm:cxn modelId="{C5EA8EC5-B763-470F-B6D6-E6CE6D06A005}" type="presOf" srcId="{4D76AF96-FE81-48F1-B0B1-65AE6D2B8B4E}" destId="{FCDB8207-BF3E-45E2-913B-703D978C71FB}" srcOrd="0" destOrd="0" presId="urn:microsoft.com/office/officeart/2005/8/layout/hierarchy1"/>
    <dgm:cxn modelId="{133658B3-9914-4FAC-8122-21DB76B96F6F}" type="presOf" srcId="{51549CE7-6863-4E19-A20B-6FF538182E26}" destId="{17404837-0174-4153-9788-4E6BE0C34644}" srcOrd="0" destOrd="0" presId="urn:microsoft.com/office/officeart/2005/8/layout/hierarchy1"/>
    <dgm:cxn modelId="{948CBB06-D0C9-4CE9-8E1C-B04533D139B0}" srcId="{FCD81DE5-EF1C-409C-824B-C149E1F512C5}" destId="{C27594DD-6909-4D96-9A95-6B963C500E35}" srcOrd="0" destOrd="0" parTransId="{21442E44-D5BE-4012-B9F6-4B6679DD5EA3}" sibTransId="{51B036B5-034A-4866-922E-F475DD1157DD}"/>
    <dgm:cxn modelId="{F3E573F6-4BE2-4866-8DEE-0F006C378454}" type="presOf" srcId="{35FECD18-66D2-462D-BAA4-4D68950F8586}" destId="{482EEDCE-ED7C-40B0-A15E-F4CB81FE43C9}" srcOrd="0" destOrd="0" presId="urn:microsoft.com/office/officeart/2005/8/layout/hierarchy1"/>
    <dgm:cxn modelId="{3F7C7912-7A71-468E-AAFF-00188FF7E9AA}" srcId="{FCD81DE5-EF1C-409C-824B-C149E1F512C5}" destId="{51549CE7-6863-4E19-A20B-6FF538182E26}" srcOrd="2" destOrd="0" parTransId="{4D76AF96-FE81-48F1-B0B1-65AE6D2B8B4E}" sibTransId="{A46A7334-AE45-4851-88E3-C9865A12F333}"/>
    <dgm:cxn modelId="{2DC3CFD1-BAB0-4642-90DF-1BC9306C8F05}" type="presOf" srcId="{CA2B4600-69B5-4217-AF32-1BF4D5FAB57B}" destId="{BAF7DF4C-84FC-4DD1-9560-D0BD8EBA9512}" srcOrd="0" destOrd="0" presId="urn:microsoft.com/office/officeart/2005/8/layout/hierarchy1"/>
    <dgm:cxn modelId="{1C2A419A-3BDE-4949-BDD4-C158D726A9D6}" type="presOf" srcId="{4B4D5D92-804D-4494-ABBE-1F979BC61CCB}" destId="{FE6AF5BE-B02E-4813-89F4-4E2B7214F710}" srcOrd="0" destOrd="0" presId="urn:microsoft.com/office/officeart/2005/8/layout/hierarchy1"/>
    <dgm:cxn modelId="{6E54620D-1822-4290-ADB5-C4FBF20F575C}" type="presOf" srcId="{FCD81DE5-EF1C-409C-824B-C149E1F512C5}" destId="{FFCFD8DB-126F-4F12-A806-85A2BB27459B}" srcOrd="0" destOrd="0" presId="urn:microsoft.com/office/officeart/2005/8/layout/hierarchy1"/>
    <dgm:cxn modelId="{A38B64BD-BE9C-489D-853F-3D40A5E34F4D}" type="presParOf" srcId="{BAF7DF4C-84FC-4DD1-9560-D0BD8EBA9512}" destId="{F9A998B7-1942-4A2B-9639-B61222063A4E}" srcOrd="0" destOrd="0" presId="urn:microsoft.com/office/officeart/2005/8/layout/hierarchy1"/>
    <dgm:cxn modelId="{463CBAD2-94C2-40E0-862A-16E31871C4A4}" type="presParOf" srcId="{F9A998B7-1942-4A2B-9639-B61222063A4E}" destId="{A5B36ADE-E3F6-4FCB-9048-BFFE59173549}" srcOrd="0" destOrd="0" presId="urn:microsoft.com/office/officeart/2005/8/layout/hierarchy1"/>
    <dgm:cxn modelId="{AE58CDCD-793A-4AA3-A5A0-0CC1D809ADBB}" type="presParOf" srcId="{A5B36ADE-E3F6-4FCB-9048-BFFE59173549}" destId="{6EBC3000-4549-4333-95CF-753306553483}" srcOrd="0" destOrd="0" presId="urn:microsoft.com/office/officeart/2005/8/layout/hierarchy1"/>
    <dgm:cxn modelId="{6C49CEE1-1224-46C5-8C4A-6CD6117185B9}" type="presParOf" srcId="{A5B36ADE-E3F6-4FCB-9048-BFFE59173549}" destId="{FFCFD8DB-126F-4F12-A806-85A2BB27459B}" srcOrd="1" destOrd="0" presId="urn:microsoft.com/office/officeart/2005/8/layout/hierarchy1"/>
    <dgm:cxn modelId="{A6489DB4-AB8E-43AF-BA59-0E5B83814B04}" type="presParOf" srcId="{F9A998B7-1942-4A2B-9639-B61222063A4E}" destId="{6A4A4E56-451B-4728-84B9-84F95BAD00D8}" srcOrd="1" destOrd="0" presId="urn:microsoft.com/office/officeart/2005/8/layout/hierarchy1"/>
    <dgm:cxn modelId="{0A8B83B5-4DAA-447E-AF03-92977B67A7F8}" type="presParOf" srcId="{6A4A4E56-451B-4728-84B9-84F95BAD00D8}" destId="{F8D6A2EA-3E8F-496F-8AA9-506BA92A3615}" srcOrd="0" destOrd="0" presId="urn:microsoft.com/office/officeart/2005/8/layout/hierarchy1"/>
    <dgm:cxn modelId="{3E1FA3BD-0C86-4376-9EE8-5CA60B7D5937}" type="presParOf" srcId="{6A4A4E56-451B-4728-84B9-84F95BAD00D8}" destId="{3B45E8EF-2AE8-4307-A6C5-1E273A514D97}" srcOrd="1" destOrd="0" presId="urn:microsoft.com/office/officeart/2005/8/layout/hierarchy1"/>
    <dgm:cxn modelId="{4E76B238-E7CA-445E-9FD6-CDE3B0378DD9}" type="presParOf" srcId="{3B45E8EF-2AE8-4307-A6C5-1E273A514D97}" destId="{3F6463F1-B1C5-40DD-918D-841312028EAF}" srcOrd="0" destOrd="0" presId="urn:microsoft.com/office/officeart/2005/8/layout/hierarchy1"/>
    <dgm:cxn modelId="{17705DD7-1A84-494C-9688-4ED9745FDED7}" type="presParOf" srcId="{3F6463F1-B1C5-40DD-918D-841312028EAF}" destId="{4457C6A6-4824-45B7-AE66-C5886BF09E9A}" srcOrd="0" destOrd="0" presId="urn:microsoft.com/office/officeart/2005/8/layout/hierarchy1"/>
    <dgm:cxn modelId="{B6AE6580-7478-4DDF-8A75-9467B4C160D1}" type="presParOf" srcId="{3F6463F1-B1C5-40DD-918D-841312028EAF}" destId="{B38BD449-31E7-4F48-BAB9-FD2F9A84BD83}" srcOrd="1" destOrd="0" presId="urn:microsoft.com/office/officeart/2005/8/layout/hierarchy1"/>
    <dgm:cxn modelId="{102695D1-4312-4427-944B-556BBC616221}" type="presParOf" srcId="{3B45E8EF-2AE8-4307-A6C5-1E273A514D97}" destId="{088F4AE7-0448-4A60-AC79-F25A27CC1326}" srcOrd="1" destOrd="0" presId="urn:microsoft.com/office/officeart/2005/8/layout/hierarchy1"/>
    <dgm:cxn modelId="{9E7D26EA-80F4-42E2-9A3E-4ADD024DD605}" type="presParOf" srcId="{6A4A4E56-451B-4728-84B9-84F95BAD00D8}" destId="{FE6AF5BE-B02E-4813-89F4-4E2B7214F710}" srcOrd="2" destOrd="0" presId="urn:microsoft.com/office/officeart/2005/8/layout/hierarchy1"/>
    <dgm:cxn modelId="{ADC5DFED-02E4-4974-A2D1-E87D4ED2A618}" type="presParOf" srcId="{6A4A4E56-451B-4728-84B9-84F95BAD00D8}" destId="{6937117C-A325-43DC-BE89-3CAEC3C05341}" srcOrd="3" destOrd="0" presId="urn:microsoft.com/office/officeart/2005/8/layout/hierarchy1"/>
    <dgm:cxn modelId="{42AF1A42-2427-4A6C-924F-3935B5F2300E}" type="presParOf" srcId="{6937117C-A325-43DC-BE89-3CAEC3C05341}" destId="{C14A49D2-1870-4FE9-8E42-ECD6B3237D05}" srcOrd="0" destOrd="0" presId="urn:microsoft.com/office/officeart/2005/8/layout/hierarchy1"/>
    <dgm:cxn modelId="{2821F73C-2F1F-46E5-955B-BFAFF27725AD}" type="presParOf" srcId="{C14A49D2-1870-4FE9-8E42-ECD6B3237D05}" destId="{91D936A2-8F50-41CA-901F-E5629E4AC15F}" srcOrd="0" destOrd="0" presId="urn:microsoft.com/office/officeart/2005/8/layout/hierarchy1"/>
    <dgm:cxn modelId="{4BA0B824-E0FC-4DC2-A46B-55BB8B87E96B}" type="presParOf" srcId="{C14A49D2-1870-4FE9-8E42-ECD6B3237D05}" destId="{482EEDCE-ED7C-40B0-A15E-F4CB81FE43C9}" srcOrd="1" destOrd="0" presId="urn:microsoft.com/office/officeart/2005/8/layout/hierarchy1"/>
    <dgm:cxn modelId="{485D76FD-3FCE-4F7F-98E2-D29F4DF17410}" type="presParOf" srcId="{6937117C-A325-43DC-BE89-3CAEC3C05341}" destId="{40F819B5-1FDE-4720-BCB2-3B3DA66D76E3}" srcOrd="1" destOrd="0" presId="urn:microsoft.com/office/officeart/2005/8/layout/hierarchy1"/>
    <dgm:cxn modelId="{74FF2838-F61A-469E-A59F-090C610F45D8}" type="presParOf" srcId="{6A4A4E56-451B-4728-84B9-84F95BAD00D8}" destId="{FCDB8207-BF3E-45E2-913B-703D978C71FB}" srcOrd="4" destOrd="0" presId="urn:microsoft.com/office/officeart/2005/8/layout/hierarchy1"/>
    <dgm:cxn modelId="{D53E142D-F5E7-42EF-B54A-9A9F0230EB95}" type="presParOf" srcId="{6A4A4E56-451B-4728-84B9-84F95BAD00D8}" destId="{03811021-64D4-47EB-B26E-56B97CAD97A4}" srcOrd="5" destOrd="0" presId="urn:microsoft.com/office/officeart/2005/8/layout/hierarchy1"/>
    <dgm:cxn modelId="{9DAEE26F-7A87-4D0F-B2A5-B9D556156E4B}" type="presParOf" srcId="{03811021-64D4-47EB-B26E-56B97CAD97A4}" destId="{A43E6A06-90C0-4E71-84E3-B0E527A8C5D7}" srcOrd="0" destOrd="0" presId="urn:microsoft.com/office/officeart/2005/8/layout/hierarchy1"/>
    <dgm:cxn modelId="{AE655330-494A-4330-9FFD-8FB71D5A0BF3}" type="presParOf" srcId="{A43E6A06-90C0-4E71-84E3-B0E527A8C5D7}" destId="{F8AE3BCF-3122-470B-B942-95EFA69A47F0}" srcOrd="0" destOrd="0" presId="urn:microsoft.com/office/officeart/2005/8/layout/hierarchy1"/>
    <dgm:cxn modelId="{2FD5A763-8427-4D2F-8DCD-4AC722A4C016}" type="presParOf" srcId="{A43E6A06-90C0-4E71-84E3-B0E527A8C5D7}" destId="{17404837-0174-4153-9788-4E6BE0C34644}" srcOrd="1" destOrd="0" presId="urn:microsoft.com/office/officeart/2005/8/layout/hierarchy1"/>
    <dgm:cxn modelId="{BDC95814-569F-45DB-B5A1-8337046F14BD}" type="presParOf" srcId="{03811021-64D4-47EB-B26E-56B97CAD97A4}" destId="{EDE2B3BD-4292-4A90-8E60-ADFFF9AABF4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D4BD83-8F55-4367-B09D-2D489F05CB02}" type="doc">
      <dgm:prSet loTypeId="urn:microsoft.com/office/officeart/2005/8/layout/vList5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0A0979-CED4-493D-ACCA-E3986D920404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 2014 году создано 14 автономных учреждений 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16FEE8-1F70-488A-8B01-BD9D1106D7E3}" type="parTrans" cxnId="{0CAC64AF-BD93-4380-88AD-18D7FD97E2F3}">
      <dgm:prSet/>
      <dgm:spPr/>
      <dgm:t>
        <a:bodyPr/>
        <a:lstStyle/>
        <a:p>
          <a:endParaRPr lang="ru-RU" sz="2200"/>
        </a:p>
      </dgm:t>
    </dgm:pt>
    <dgm:pt modelId="{58F465E2-4176-42B9-A5BD-BE013F772FD6}" type="sibTrans" cxnId="{0CAC64AF-BD93-4380-88AD-18D7FD97E2F3}">
      <dgm:prSet/>
      <dgm:spPr/>
      <dgm:t>
        <a:bodyPr/>
        <a:lstStyle/>
        <a:p>
          <a:endParaRPr lang="ru-RU" sz="2200"/>
        </a:p>
      </dgm:t>
    </dgm:pt>
    <dgm:pt modelId="{261A9082-1828-4EB9-9299-26F5543A9729}">
      <dgm:prSet phldrT="[Текст]" custT="1"/>
      <dgm:spPr/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 2015 году планируется перевод в статус автономных 24 учреждений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40197D-41E7-45EF-B92F-30B03F2EF666}" type="parTrans" cxnId="{67078936-623A-4FCF-A55F-909C4438F225}">
      <dgm:prSet/>
      <dgm:spPr/>
      <dgm:t>
        <a:bodyPr/>
        <a:lstStyle/>
        <a:p>
          <a:endParaRPr lang="ru-RU" sz="2200"/>
        </a:p>
      </dgm:t>
    </dgm:pt>
    <dgm:pt modelId="{11B70B4D-D68B-42EA-9559-87F2CD2055AA}" type="sibTrans" cxnId="{67078936-623A-4FCF-A55F-909C4438F225}">
      <dgm:prSet/>
      <dgm:spPr/>
      <dgm:t>
        <a:bodyPr/>
        <a:lstStyle/>
        <a:p>
          <a:endParaRPr lang="ru-RU" sz="2200"/>
        </a:p>
      </dgm:t>
    </dgm:pt>
    <dgm:pt modelId="{7E40576C-CA9F-447E-950B-B9C4889EEE29}" type="pres">
      <dgm:prSet presAssocID="{B0D4BD83-8F55-4367-B09D-2D489F05CB0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48AF17-F917-42F2-B803-0EFC039B9F9B}" type="pres">
      <dgm:prSet presAssocID="{0F0A0979-CED4-493D-ACCA-E3986D920404}" presName="linNode" presStyleCnt="0"/>
      <dgm:spPr/>
    </dgm:pt>
    <dgm:pt modelId="{42D3003A-B101-4124-A595-36DE5FC44AA6}" type="pres">
      <dgm:prSet presAssocID="{0F0A0979-CED4-493D-ACCA-E3986D920404}" presName="parentText" presStyleLbl="node1" presStyleIdx="0" presStyleCnt="2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CE57DB-6132-4B11-B300-0E4EFAE7D168}" type="pres">
      <dgm:prSet presAssocID="{58F465E2-4176-42B9-A5BD-BE013F772FD6}" presName="sp" presStyleCnt="0"/>
      <dgm:spPr/>
    </dgm:pt>
    <dgm:pt modelId="{A43FC333-39E8-4498-A227-9F0D08196A9D}" type="pres">
      <dgm:prSet presAssocID="{261A9082-1828-4EB9-9299-26F5543A9729}" presName="linNode" presStyleCnt="0"/>
      <dgm:spPr/>
    </dgm:pt>
    <dgm:pt modelId="{F83A5B53-C74F-4065-A111-0D0F7E09F8EA}" type="pres">
      <dgm:prSet presAssocID="{261A9082-1828-4EB9-9299-26F5543A9729}" presName="parentText" presStyleLbl="node1" presStyleIdx="1" presStyleCnt="2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AC64AF-BD93-4380-88AD-18D7FD97E2F3}" srcId="{B0D4BD83-8F55-4367-B09D-2D489F05CB02}" destId="{0F0A0979-CED4-493D-ACCA-E3986D920404}" srcOrd="0" destOrd="0" parTransId="{EC16FEE8-1F70-488A-8B01-BD9D1106D7E3}" sibTransId="{58F465E2-4176-42B9-A5BD-BE013F772FD6}"/>
    <dgm:cxn modelId="{F25BA4BD-200A-45AC-A793-8DD136E00411}" type="presOf" srcId="{B0D4BD83-8F55-4367-B09D-2D489F05CB02}" destId="{7E40576C-CA9F-447E-950B-B9C4889EEE29}" srcOrd="0" destOrd="0" presId="urn:microsoft.com/office/officeart/2005/8/layout/vList5"/>
    <dgm:cxn modelId="{AA6A2648-71BB-450F-AB1E-6AB31861067F}" type="presOf" srcId="{261A9082-1828-4EB9-9299-26F5543A9729}" destId="{F83A5B53-C74F-4065-A111-0D0F7E09F8EA}" srcOrd="0" destOrd="0" presId="urn:microsoft.com/office/officeart/2005/8/layout/vList5"/>
    <dgm:cxn modelId="{67078936-623A-4FCF-A55F-909C4438F225}" srcId="{B0D4BD83-8F55-4367-B09D-2D489F05CB02}" destId="{261A9082-1828-4EB9-9299-26F5543A9729}" srcOrd="1" destOrd="0" parTransId="{3D40197D-41E7-45EF-B92F-30B03F2EF666}" sibTransId="{11B70B4D-D68B-42EA-9559-87F2CD2055AA}"/>
    <dgm:cxn modelId="{10D44A6D-37E9-486F-A0C1-86F7781E05AB}" type="presOf" srcId="{0F0A0979-CED4-493D-ACCA-E3986D920404}" destId="{42D3003A-B101-4124-A595-36DE5FC44AA6}" srcOrd="0" destOrd="0" presId="urn:microsoft.com/office/officeart/2005/8/layout/vList5"/>
    <dgm:cxn modelId="{CAF548B3-B308-46C1-8F82-99FC5FDF0177}" type="presParOf" srcId="{7E40576C-CA9F-447E-950B-B9C4889EEE29}" destId="{2848AF17-F917-42F2-B803-0EFC039B9F9B}" srcOrd="0" destOrd="0" presId="urn:microsoft.com/office/officeart/2005/8/layout/vList5"/>
    <dgm:cxn modelId="{5AD1D13A-EBB9-43B2-B47F-A5A5D878F005}" type="presParOf" srcId="{2848AF17-F917-42F2-B803-0EFC039B9F9B}" destId="{42D3003A-B101-4124-A595-36DE5FC44AA6}" srcOrd="0" destOrd="0" presId="urn:microsoft.com/office/officeart/2005/8/layout/vList5"/>
    <dgm:cxn modelId="{A6A3F5A4-79FE-46A3-8B13-32FE49F4A080}" type="presParOf" srcId="{7E40576C-CA9F-447E-950B-B9C4889EEE29}" destId="{C9CE57DB-6132-4B11-B300-0E4EFAE7D168}" srcOrd="1" destOrd="0" presId="urn:microsoft.com/office/officeart/2005/8/layout/vList5"/>
    <dgm:cxn modelId="{197574F2-71CC-4310-BCED-F91D83B4CD1A}" type="presParOf" srcId="{7E40576C-CA9F-447E-950B-B9C4889EEE29}" destId="{A43FC333-39E8-4498-A227-9F0D08196A9D}" srcOrd="2" destOrd="0" presId="urn:microsoft.com/office/officeart/2005/8/layout/vList5"/>
    <dgm:cxn modelId="{791613D6-D079-4A17-9249-0D83034027FC}" type="presParOf" srcId="{A43FC333-39E8-4498-A227-9F0D08196A9D}" destId="{F83A5B53-C74F-4065-A111-0D0F7E09F8EA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4808110-AF49-4108-A096-B435F6356BC9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C5544D2-A4CE-4CE1-921C-40DC43996615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Звание «Ветеран труда Свердловской области» присвоено </a:t>
          </a:r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6,5 тыс. человек 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DBA8692-5955-44C3-A5EA-8F582E18D76E}" type="parTrans" cxnId="{7396632E-CCBC-42CC-8672-71C7EB4B2801}">
      <dgm:prSet/>
      <dgm:spPr/>
      <dgm:t>
        <a:bodyPr/>
        <a:lstStyle/>
        <a:p>
          <a:endParaRPr lang="ru-RU" sz="1400" b="1"/>
        </a:p>
      </dgm:t>
    </dgm:pt>
    <dgm:pt modelId="{CDD7D880-2CB4-4CC6-A9FD-295B6F3236C3}" type="sibTrans" cxnId="{7396632E-CCBC-42CC-8672-71C7EB4B2801}">
      <dgm:prSet/>
      <dgm:spPr/>
      <dgm:t>
        <a:bodyPr/>
        <a:lstStyle/>
        <a:p>
          <a:endParaRPr lang="ru-RU" sz="1400" b="1"/>
        </a:p>
      </dgm:t>
    </dgm:pt>
    <dgm:pt modelId="{F1DC06DE-FDE6-4FFD-9AE8-13FCC5D4FB99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Знаком отличия Свердловской области «Совет да любовь» награждены </a:t>
          </a:r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7800 человек </a:t>
          </a:r>
          <a:endParaRPr lang="ru-RU" sz="1400" b="1" dirty="0"/>
        </a:p>
      </dgm:t>
    </dgm:pt>
    <dgm:pt modelId="{778B1539-B6E8-4121-8FAE-EC403AF42719}" type="parTrans" cxnId="{09407BC7-892B-4DA5-ADCC-21EE50CE2947}">
      <dgm:prSet/>
      <dgm:spPr/>
      <dgm:t>
        <a:bodyPr/>
        <a:lstStyle/>
        <a:p>
          <a:endParaRPr lang="ru-RU" sz="1400" b="1"/>
        </a:p>
      </dgm:t>
    </dgm:pt>
    <dgm:pt modelId="{1BFB7D7F-391B-411C-9BF9-E2400073BCFF}" type="sibTrans" cxnId="{09407BC7-892B-4DA5-ADCC-21EE50CE2947}">
      <dgm:prSet/>
      <dgm:spPr/>
      <dgm:t>
        <a:bodyPr/>
        <a:lstStyle/>
        <a:p>
          <a:endParaRPr lang="ru-RU" sz="1400" b="1"/>
        </a:p>
      </dgm:t>
    </dgm:pt>
    <dgm:pt modelId="{AFE42DE3-2DE3-47FE-A0AE-9B8389A38D31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Звание «Ветеран труда» присвоено </a:t>
          </a:r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9,4 тыс. человек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F5B9BE-19E2-4349-87E6-C0BE534E623B}" type="parTrans" cxnId="{3E4E0F0A-A413-45FC-B17F-76622870324A}">
      <dgm:prSet/>
      <dgm:spPr/>
      <dgm:t>
        <a:bodyPr/>
        <a:lstStyle/>
        <a:p>
          <a:endParaRPr lang="ru-RU" sz="1400" b="1"/>
        </a:p>
      </dgm:t>
    </dgm:pt>
    <dgm:pt modelId="{DF17E90F-CAA8-4E4E-ADD1-BDA26B1D9726}" type="sibTrans" cxnId="{3E4E0F0A-A413-45FC-B17F-76622870324A}">
      <dgm:prSet/>
      <dgm:spPr/>
      <dgm:t>
        <a:bodyPr/>
        <a:lstStyle/>
        <a:p>
          <a:endParaRPr lang="ru-RU" sz="1400" b="1"/>
        </a:p>
      </dgm:t>
    </dgm:pt>
    <dgm:pt modelId="{7763D503-1FAF-428D-8685-77B290BDE710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Знаком отличия Свердловской области «За заслуги в ветеранском движении» награждены </a:t>
          </a:r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50 человек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24364E-284E-4735-A191-56B696EC8130}" type="parTrans" cxnId="{102A8C48-75F6-4876-A81B-BCA95A6C513F}">
      <dgm:prSet/>
      <dgm:spPr/>
      <dgm:t>
        <a:bodyPr/>
        <a:lstStyle/>
        <a:p>
          <a:endParaRPr lang="ru-RU" sz="1400" b="1"/>
        </a:p>
      </dgm:t>
    </dgm:pt>
    <dgm:pt modelId="{6446CBF9-D519-4A8B-A7D4-52F6DDB0E45A}" type="sibTrans" cxnId="{102A8C48-75F6-4876-A81B-BCA95A6C513F}">
      <dgm:prSet/>
      <dgm:spPr/>
      <dgm:t>
        <a:bodyPr/>
        <a:lstStyle/>
        <a:p>
          <a:endParaRPr lang="ru-RU" sz="1400" b="1"/>
        </a:p>
      </dgm:t>
    </dgm:pt>
    <dgm:pt modelId="{9EF7BCBE-C8F7-4898-843C-9622E5730763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Знаком отличия Свердловской области «Материнская доблесть» награждены </a:t>
          </a:r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234 человека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182824-ED2A-45FF-97C9-22836ABC0A0D}" type="parTrans" cxnId="{7D58143A-309B-41C9-8BDC-468F1EB04784}">
      <dgm:prSet/>
      <dgm:spPr/>
      <dgm:t>
        <a:bodyPr/>
        <a:lstStyle/>
        <a:p>
          <a:endParaRPr lang="ru-RU" sz="1400" b="1"/>
        </a:p>
      </dgm:t>
    </dgm:pt>
    <dgm:pt modelId="{739FD112-C14F-4DAA-B51A-B4BE0A924779}" type="sibTrans" cxnId="{7D58143A-309B-41C9-8BDC-468F1EB04784}">
      <dgm:prSet/>
      <dgm:spPr/>
      <dgm:t>
        <a:bodyPr/>
        <a:lstStyle/>
        <a:p>
          <a:endParaRPr lang="ru-RU" sz="1400" b="1"/>
        </a:p>
      </dgm:t>
    </dgm:pt>
    <dgm:pt modelId="{540B183E-3913-4AC5-820B-65E1C9AFBB37}" type="pres">
      <dgm:prSet presAssocID="{14808110-AF49-4108-A096-B435F6356BC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466D11C-EB2E-4262-A858-8D072199021F}" type="pres">
      <dgm:prSet presAssocID="{14808110-AF49-4108-A096-B435F6356BC9}" presName="Name1" presStyleCnt="0"/>
      <dgm:spPr/>
    </dgm:pt>
    <dgm:pt modelId="{9228761F-5B86-46F0-84F7-01915FC29CF9}" type="pres">
      <dgm:prSet presAssocID="{14808110-AF49-4108-A096-B435F6356BC9}" presName="cycle" presStyleCnt="0"/>
      <dgm:spPr/>
    </dgm:pt>
    <dgm:pt modelId="{25C0E4B7-89F0-4284-BB15-D1BD3939DD47}" type="pres">
      <dgm:prSet presAssocID="{14808110-AF49-4108-A096-B435F6356BC9}" presName="srcNode" presStyleLbl="node1" presStyleIdx="0" presStyleCnt="5"/>
      <dgm:spPr/>
    </dgm:pt>
    <dgm:pt modelId="{4CC9B97C-D94C-4232-8DF9-A060CE97566F}" type="pres">
      <dgm:prSet presAssocID="{14808110-AF49-4108-A096-B435F6356BC9}" presName="conn" presStyleLbl="parChTrans1D2" presStyleIdx="0" presStyleCnt="1"/>
      <dgm:spPr/>
      <dgm:t>
        <a:bodyPr/>
        <a:lstStyle/>
        <a:p>
          <a:endParaRPr lang="ru-RU"/>
        </a:p>
      </dgm:t>
    </dgm:pt>
    <dgm:pt modelId="{3E08773E-F354-4BAE-95CF-A6060837BC8D}" type="pres">
      <dgm:prSet presAssocID="{14808110-AF49-4108-A096-B435F6356BC9}" presName="extraNode" presStyleLbl="node1" presStyleIdx="0" presStyleCnt="5"/>
      <dgm:spPr/>
    </dgm:pt>
    <dgm:pt modelId="{54EC240E-4FC0-4819-8421-064A164D1795}" type="pres">
      <dgm:prSet presAssocID="{14808110-AF49-4108-A096-B435F6356BC9}" presName="dstNode" presStyleLbl="node1" presStyleIdx="0" presStyleCnt="5"/>
      <dgm:spPr/>
    </dgm:pt>
    <dgm:pt modelId="{C4D9E0AE-D62B-4625-9531-38AD11A295E7}" type="pres">
      <dgm:prSet presAssocID="{8C5544D2-A4CE-4CE1-921C-40DC4399661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BA062C-0744-44A8-B095-450E79F1B1D1}" type="pres">
      <dgm:prSet presAssocID="{8C5544D2-A4CE-4CE1-921C-40DC43996615}" presName="accent_1" presStyleCnt="0"/>
      <dgm:spPr/>
    </dgm:pt>
    <dgm:pt modelId="{79070A69-5693-4AEA-9584-5AD09C3205D8}" type="pres">
      <dgm:prSet presAssocID="{8C5544D2-A4CE-4CE1-921C-40DC43996615}" presName="accentRepeatNode" presStyleLbl="solidFgAcc1" presStyleIdx="0" presStyleCnt="5"/>
      <dgm:spPr/>
    </dgm:pt>
    <dgm:pt modelId="{DCE40873-143C-4F3E-AECB-A35C0152FDF8}" type="pres">
      <dgm:prSet presAssocID="{AFE42DE3-2DE3-47FE-A0AE-9B8389A38D31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BDEEB9-30AD-4205-B549-ED5D9B57B576}" type="pres">
      <dgm:prSet presAssocID="{AFE42DE3-2DE3-47FE-A0AE-9B8389A38D31}" presName="accent_2" presStyleCnt="0"/>
      <dgm:spPr/>
    </dgm:pt>
    <dgm:pt modelId="{B34AACFB-721F-49D1-BC86-270BA2B70E89}" type="pres">
      <dgm:prSet presAssocID="{AFE42DE3-2DE3-47FE-A0AE-9B8389A38D31}" presName="accentRepeatNode" presStyleLbl="solidFgAcc1" presStyleIdx="1" presStyleCnt="5"/>
      <dgm:spPr/>
    </dgm:pt>
    <dgm:pt modelId="{1CA5DDEC-2A2A-4DBE-9E51-CBBDEEDC88E2}" type="pres">
      <dgm:prSet presAssocID="{7763D503-1FAF-428D-8685-77B290BDE710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BA9382-A9F7-4C3C-B129-D852E6D846F1}" type="pres">
      <dgm:prSet presAssocID="{7763D503-1FAF-428D-8685-77B290BDE710}" presName="accent_3" presStyleCnt="0"/>
      <dgm:spPr/>
    </dgm:pt>
    <dgm:pt modelId="{93594E1B-0337-4745-ADFD-B0D837931ACA}" type="pres">
      <dgm:prSet presAssocID="{7763D503-1FAF-428D-8685-77B290BDE710}" presName="accentRepeatNode" presStyleLbl="solidFgAcc1" presStyleIdx="2" presStyleCnt="5"/>
      <dgm:spPr/>
    </dgm:pt>
    <dgm:pt modelId="{AED976D3-0D3F-4591-A33A-7464EEB2355E}" type="pres">
      <dgm:prSet presAssocID="{9EF7BCBE-C8F7-4898-843C-9622E5730763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9D05A9-AC00-4468-BD30-F2E7EA547518}" type="pres">
      <dgm:prSet presAssocID="{9EF7BCBE-C8F7-4898-843C-9622E5730763}" presName="accent_4" presStyleCnt="0"/>
      <dgm:spPr/>
    </dgm:pt>
    <dgm:pt modelId="{EF420260-A00F-4E6C-BC46-E4D1407530E3}" type="pres">
      <dgm:prSet presAssocID="{9EF7BCBE-C8F7-4898-843C-9622E5730763}" presName="accentRepeatNode" presStyleLbl="solidFgAcc1" presStyleIdx="3" presStyleCnt="5"/>
      <dgm:spPr/>
    </dgm:pt>
    <dgm:pt modelId="{210F2CCE-203B-4FEE-BCDE-6B8C833D00F0}" type="pres">
      <dgm:prSet presAssocID="{F1DC06DE-FDE6-4FFD-9AE8-13FCC5D4FB99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17C5C4-BDE8-4023-8CA4-0EFAC6B9F8A8}" type="pres">
      <dgm:prSet presAssocID="{F1DC06DE-FDE6-4FFD-9AE8-13FCC5D4FB99}" presName="accent_5" presStyleCnt="0"/>
      <dgm:spPr/>
    </dgm:pt>
    <dgm:pt modelId="{518A6327-143C-41F3-96A4-4A5729046377}" type="pres">
      <dgm:prSet presAssocID="{F1DC06DE-FDE6-4FFD-9AE8-13FCC5D4FB99}" presName="accentRepeatNode" presStyleLbl="solidFgAcc1" presStyleIdx="4" presStyleCnt="5"/>
      <dgm:spPr/>
    </dgm:pt>
  </dgm:ptLst>
  <dgm:cxnLst>
    <dgm:cxn modelId="{7396632E-CCBC-42CC-8672-71C7EB4B2801}" srcId="{14808110-AF49-4108-A096-B435F6356BC9}" destId="{8C5544D2-A4CE-4CE1-921C-40DC43996615}" srcOrd="0" destOrd="0" parTransId="{5DBA8692-5955-44C3-A5EA-8F582E18D76E}" sibTransId="{CDD7D880-2CB4-4CC6-A9FD-295B6F3236C3}"/>
    <dgm:cxn modelId="{C86555F9-84DD-4FC9-AF93-8CECF5918267}" type="presOf" srcId="{14808110-AF49-4108-A096-B435F6356BC9}" destId="{540B183E-3913-4AC5-820B-65E1C9AFBB37}" srcOrd="0" destOrd="0" presId="urn:microsoft.com/office/officeart/2008/layout/VerticalCurvedList"/>
    <dgm:cxn modelId="{102A8C48-75F6-4876-A81B-BCA95A6C513F}" srcId="{14808110-AF49-4108-A096-B435F6356BC9}" destId="{7763D503-1FAF-428D-8685-77B290BDE710}" srcOrd="2" destOrd="0" parTransId="{8B24364E-284E-4735-A191-56B696EC8130}" sibTransId="{6446CBF9-D519-4A8B-A7D4-52F6DDB0E45A}"/>
    <dgm:cxn modelId="{09407BC7-892B-4DA5-ADCC-21EE50CE2947}" srcId="{14808110-AF49-4108-A096-B435F6356BC9}" destId="{F1DC06DE-FDE6-4FFD-9AE8-13FCC5D4FB99}" srcOrd="4" destOrd="0" parTransId="{778B1539-B6E8-4121-8FAE-EC403AF42719}" sibTransId="{1BFB7D7F-391B-411C-9BF9-E2400073BCFF}"/>
    <dgm:cxn modelId="{3E4E0F0A-A413-45FC-B17F-76622870324A}" srcId="{14808110-AF49-4108-A096-B435F6356BC9}" destId="{AFE42DE3-2DE3-47FE-A0AE-9B8389A38D31}" srcOrd="1" destOrd="0" parTransId="{84F5B9BE-19E2-4349-87E6-C0BE534E623B}" sibTransId="{DF17E90F-CAA8-4E4E-ADD1-BDA26B1D9726}"/>
    <dgm:cxn modelId="{7D58143A-309B-41C9-8BDC-468F1EB04784}" srcId="{14808110-AF49-4108-A096-B435F6356BC9}" destId="{9EF7BCBE-C8F7-4898-843C-9622E5730763}" srcOrd="3" destOrd="0" parTransId="{62182824-ED2A-45FF-97C9-22836ABC0A0D}" sibTransId="{739FD112-C14F-4DAA-B51A-B4BE0A924779}"/>
    <dgm:cxn modelId="{2F12FFE3-48FA-4795-97EE-4E99C14C5089}" type="presOf" srcId="{9EF7BCBE-C8F7-4898-843C-9622E5730763}" destId="{AED976D3-0D3F-4591-A33A-7464EEB2355E}" srcOrd="0" destOrd="0" presId="urn:microsoft.com/office/officeart/2008/layout/VerticalCurvedList"/>
    <dgm:cxn modelId="{A7A91B2A-1F80-4F9B-B7CE-71E55056C15D}" type="presOf" srcId="{F1DC06DE-FDE6-4FFD-9AE8-13FCC5D4FB99}" destId="{210F2CCE-203B-4FEE-BCDE-6B8C833D00F0}" srcOrd="0" destOrd="0" presId="urn:microsoft.com/office/officeart/2008/layout/VerticalCurvedList"/>
    <dgm:cxn modelId="{D665350E-0414-4C0B-8FD7-70069185A0CA}" type="presOf" srcId="{7763D503-1FAF-428D-8685-77B290BDE710}" destId="{1CA5DDEC-2A2A-4DBE-9E51-CBBDEEDC88E2}" srcOrd="0" destOrd="0" presId="urn:microsoft.com/office/officeart/2008/layout/VerticalCurvedList"/>
    <dgm:cxn modelId="{A2E050EF-4BD9-46C3-9FED-437D53C93E57}" type="presOf" srcId="{AFE42DE3-2DE3-47FE-A0AE-9B8389A38D31}" destId="{DCE40873-143C-4F3E-AECB-A35C0152FDF8}" srcOrd="0" destOrd="0" presId="urn:microsoft.com/office/officeart/2008/layout/VerticalCurvedList"/>
    <dgm:cxn modelId="{8D2147DD-7937-40AB-893F-6C43BBBF8C74}" type="presOf" srcId="{CDD7D880-2CB4-4CC6-A9FD-295B6F3236C3}" destId="{4CC9B97C-D94C-4232-8DF9-A060CE97566F}" srcOrd="0" destOrd="0" presId="urn:microsoft.com/office/officeart/2008/layout/VerticalCurvedList"/>
    <dgm:cxn modelId="{BE0A8693-A808-44B1-8374-52621A066B41}" type="presOf" srcId="{8C5544D2-A4CE-4CE1-921C-40DC43996615}" destId="{C4D9E0AE-D62B-4625-9531-38AD11A295E7}" srcOrd="0" destOrd="0" presId="urn:microsoft.com/office/officeart/2008/layout/VerticalCurvedList"/>
    <dgm:cxn modelId="{2E7C7BEA-37E7-4FDF-8635-DBFA3B148C0F}" type="presParOf" srcId="{540B183E-3913-4AC5-820B-65E1C9AFBB37}" destId="{B466D11C-EB2E-4262-A858-8D072199021F}" srcOrd="0" destOrd="0" presId="urn:microsoft.com/office/officeart/2008/layout/VerticalCurvedList"/>
    <dgm:cxn modelId="{164B5EC3-3D14-4164-98F4-D0CDCDEDBA0F}" type="presParOf" srcId="{B466D11C-EB2E-4262-A858-8D072199021F}" destId="{9228761F-5B86-46F0-84F7-01915FC29CF9}" srcOrd="0" destOrd="0" presId="urn:microsoft.com/office/officeart/2008/layout/VerticalCurvedList"/>
    <dgm:cxn modelId="{C198546F-DE84-4212-91BD-D1B7EA3F8FEF}" type="presParOf" srcId="{9228761F-5B86-46F0-84F7-01915FC29CF9}" destId="{25C0E4B7-89F0-4284-BB15-D1BD3939DD47}" srcOrd="0" destOrd="0" presId="urn:microsoft.com/office/officeart/2008/layout/VerticalCurvedList"/>
    <dgm:cxn modelId="{51A6E26C-E15B-49DD-AD7E-9FC06E4BCF3F}" type="presParOf" srcId="{9228761F-5B86-46F0-84F7-01915FC29CF9}" destId="{4CC9B97C-D94C-4232-8DF9-A060CE97566F}" srcOrd="1" destOrd="0" presId="urn:microsoft.com/office/officeart/2008/layout/VerticalCurvedList"/>
    <dgm:cxn modelId="{503BF543-2E8A-4E70-8F20-54720ED7AB56}" type="presParOf" srcId="{9228761F-5B86-46F0-84F7-01915FC29CF9}" destId="{3E08773E-F354-4BAE-95CF-A6060837BC8D}" srcOrd="2" destOrd="0" presId="urn:microsoft.com/office/officeart/2008/layout/VerticalCurvedList"/>
    <dgm:cxn modelId="{3A74FD38-E2A9-47C4-841D-825835F3C2ED}" type="presParOf" srcId="{9228761F-5B86-46F0-84F7-01915FC29CF9}" destId="{54EC240E-4FC0-4819-8421-064A164D1795}" srcOrd="3" destOrd="0" presId="urn:microsoft.com/office/officeart/2008/layout/VerticalCurvedList"/>
    <dgm:cxn modelId="{B189A86A-B908-48D0-A24D-DF23F6703969}" type="presParOf" srcId="{B466D11C-EB2E-4262-A858-8D072199021F}" destId="{C4D9E0AE-D62B-4625-9531-38AD11A295E7}" srcOrd="1" destOrd="0" presId="urn:microsoft.com/office/officeart/2008/layout/VerticalCurvedList"/>
    <dgm:cxn modelId="{37E9AB32-5478-4E10-8B72-D7B37D043516}" type="presParOf" srcId="{B466D11C-EB2E-4262-A858-8D072199021F}" destId="{08BA062C-0744-44A8-B095-450E79F1B1D1}" srcOrd="2" destOrd="0" presId="urn:microsoft.com/office/officeart/2008/layout/VerticalCurvedList"/>
    <dgm:cxn modelId="{032315E9-2086-4E84-8F64-7DE174285D99}" type="presParOf" srcId="{08BA062C-0744-44A8-B095-450E79F1B1D1}" destId="{79070A69-5693-4AEA-9584-5AD09C3205D8}" srcOrd="0" destOrd="0" presId="urn:microsoft.com/office/officeart/2008/layout/VerticalCurvedList"/>
    <dgm:cxn modelId="{B21D03B5-9866-4779-84D3-D52D68E82559}" type="presParOf" srcId="{B466D11C-EB2E-4262-A858-8D072199021F}" destId="{DCE40873-143C-4F3E-AECB-A35C0152FDF8}" srcOrd="3" destOrd="0" presId="urn:microsoft.com/office/officeart/2008/layout/VerticalCurvedList"/>
    <dgm:cxn modelId="{007C9C1C-E51E-495F-A40C-CDBB464D9167}" type="presParOf" srcId="{B466D11C-EB2E-4262-A858-8D072199021F}" destId="{3ABDEEB9-30AD-4205-B549-ED5D9B57B576}" srcOrd="4" destOrd="0" presId="urn:microsoft.com/office/officeart/2008/layout/VerticalCurvedList"/>
    <dgm:cxn modelId="{75211BD7-8A43-4330-AC89-C9C05D3201C4}" type="presParOf" srcId="{3ABDEEB9-30AD-4205-B549-ED5D9B57B576}" destId="{B34AACFB-721F-49D1-BC86-270BA2B70E89}" srcOrd="0" destOrd="0" presId="urn:microsoft.com/office/officeart/2008/layout/VerticalCurvedList"/>
    <dgm:cxn modelId="{1180404A-F66E-4185-A473-8EF5D6272538}" type="presParOf" srcId="{B466D11C-EB2E-4262-A858-8D072199021F}" destId="{1CA5DDEC-2A2A-4DBE-9E51-CBBDEEDC88E2}" srcOrd="5" destOrd="0" presId="urn:microsoft.com/office/officeart/2008/layout/VerticalCurvedList"/>
    <dgm:cxn modelId="{A4F6C78B-8ACB-4FE9-B7BE-6C948E497CE3}" type="presParOf" srcId="{B466D11C-EB2E-4262-A858-8D072199021F}" destId="{2ABA9382-A9F7-4C3C-B129-D852E6D846F1}" srcOrd="6" destOrd="0" presId="urn:microsoft.com/office/officeart/2008/layout/VerticalCurvedList"/>
    <dgm:cxn modelId="{71EA47E5-CCFE-4DBB-9353-874C25A9214F}" type="presParOf" srcId="{2ABA9382-A9F7-4C3C-B129-D852E6D846F1}" destId="{93594E1B-0337-4745-ADFD-B0D837931ACA}" srcOrd="0" destOrd="0" presId="urn:microsoft.com/office/officeart/2008/layout/VerticalCurvedList"/>
    <dgm:cxn modelId="{2E743715-D7FD-4966-B4BB-5DBB59F545C8}" type="presParOf" srcId="{B466D11C-EB2E-4262-A858-8D072199021F}" destId="{AED976D3-0D3F-4591-A33A-7464EEB2355E}" srcOrd="7" destOrd="0" presId="urn:microsoft.com/office/officeart/2008/layout/VerticalCurvedList"/>
    <dgm:cxn modelId="{3560DA3F-0BDA-43D8-83FB-7857854A33EA}" type="presParOf" srcId="{B466D11C-EB2E-4262-A858-8D072199021F}" destId="{459D05A9-AC00-4468-BD30-F2E7EA547518}" srcOrd="8" destOrd="0" presId="urn:microsoft.com/office/officeart/2008/layout/VerticalCurvedList"/>
    <dgm:cxn modelId="{7F4D0222-DBEB-4D6A-B091-9F0BF765C853}" type="presParOf" srcId="{459D05A9-AC00-4468-BD30-F2E7EA547518}" destId="{EF420260-A00F-4E6C-BC46-E4D1407530E3}" srcOrd="0" destOrd="0" presId="urn:microsoft.com/office/officeart/2008/layout/VerticalCurvedList"/>
    <dgm:cxn modelId="{32756FE9-E9E1-49AA-AF5F-7EF76AB7F5DF}" type="presParOf" srcId="{B466D11C-EB2E-4262-A858-8D072199021F}" destId="{210F2CCE-203B-4FEE-BCDE-6B8C833D00F0}" srcOrd="9" destOrd="0" presId="urn:microsoft.com/office/officeart/2008/layout/VerticalCurvedList"/>
    <dgm:cxn modelId="{EA1748F9-6613-43BE-9C22-5A5F944B214C}" type="presParOf" srcId="{B466D11C-EB2E-4262-A858-8D072199021F}" destId="{1A17C5C4-BDE8-4023-8CA4-0EFAC6B9F8A8}" srcOrd="10" destOrd="0" presId="urn:microsoft.com/office/officeart/2008/layout/VerticalCurvedList"/>
    <dgm:cxn modelId="{37673B86-8ECB-4041-B7A4-789367C262F9}" type="presParOf" srcId="{1A17C5C4-BDE8-4023-8CA4-0EFAC6B9F8A8}" destId="{518A6327-143C-41F3-96A4-4A572904637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F0B3B71-80BF-4D1F-BC39-EE0061662512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94C7E0-32A3-4ABD-AD03-8445F337FAB2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С 01.01.2013  произведена индексация размеров социальных выплат на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5,5 %</a:t>
          </a:r>
          <a:endParaRPr lang="ru-RU" sz="20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62A65A7-94CF-459D-9C7B-D5090DB58C3C}" type="parTrans" cxnId="{FA7324F3-2B6E-46B4-8803-2A36E365EB64}">
      <dgm:prSet/>
      <dgm:spPr/>
      <dgm:t>
        <a:bodyPr/>
        <a:lstStyle/>
        <a:p>
          <a:endParaRPr lang="ru-RU"/>
        </a:p>
      </dgm:t>
    </dgm:pt>
    <dgm:pt modelId="{C87A9815-FAD6-4A2D-B2B5-0E4EAA77D01F}" type="sibTrans" cxnId="{FA7324F3-2B6E-46B4-8803-2A36E365EB64}">
      <dgm:prSet/>
      <dgm:spPr/>
      <dgm:t>
        <a:bodyPr/>
        <a:lstStyle/>
        <a:p>
          <a:endParaRPr lang="ru-RU"/>
        </a:p>
      </dgm:t>
    </dgm:pt>
    <dgm:pt modelId="{5AD78437-07CD-46CF-AB82-189767864FE9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С 01.01.2014  произведена индексация размеров социальных выплат на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5 %</a:t>
          </a:r>
          <a:endParaRPr lang="ru-RU" sz="2000" dirty="0">
            <a:solidFill>
              <a:srgbClr val="FF0000"/>
            </a:solidFill>
          </a:endParaRPr>
        </a:p>
      </dgm:t>
    </dgm:pt>
    <dgm:pt modelId="{1828513B-4176-49E7-9EF8-77D0AED48B7A}" type="parTrans" cxnId="{9D32F06C-2E63-4879-8C95-2253B8D46585}">
      <dgm:prSet/>
      <dgm:spPr/>
      <dgm:t>
        <a:bodyPr/>
        <a:lstStyle/>
        <a:p>
          <a:endParaRPr lang="ru-RU"/>
        </a:p>
      </dgm:t>
    </dgm:pt>
    <dgm:pt modelId="{A43CB8FC-CEAF-493B-ABF3-E3029A583EF5}" type="sibTrans" cxnId="{9D32F06C-2E63-4879-8C95-2253B8D46585}">
      <dgm:prSet/>
      <dgm:spPr/>
      <dgm:t>
        <a:bodyPr/>
        <a:lstStyle/>
        <a:p>
          <a:endParaRPr lang="ru-RU"/>
        </a:p>
      </dgm:t>
    </dgm:pt>
    <dgm:pt modelId="{3C1E9484-9473-45C5-A259-106C0C3B61D5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С 01.01.2015  запланирована индексация размеров социальных выплат на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5,5 %</a:t>
          </a:r>
          <a:endParaRPr lang="ru-RU" sz="2000" dirty="0">
            <a:solidFill>
              <a:srgbClr val="FF0000"/>
            </a:solidFill>
          </a:endParaRPr>
        </a:p>
      </dgm:t>
    </dgm:pt>
    <dgm:pt modelId="{7B8E2F91-7D33-412E-AECC-3A700ABBFDA8}" type="parTrans" cxnId="{9BE073DA-F19F-40DA-8ACD-53AE66EE6090}">
      <dgm:prSet/>
      <dgm:spPr/>
      <dgm:t>
        <a:bodyPr/>
        <a:lstStyle/>
        <a:p>
          <a:endParaRPr lang="ru-RU"/>
        </a:p>
      </dgm:t>
    </dgm:pt>
    <dgm:pt modelId="{DA67A2FF-7902-4B16-9F6A-FFBC25B4E061}" type="sibTrans" cxnId="{9BE073DA-F19F-40DA-8ACD-53AE66EE6090}">
      <dgm:prSet/>
      <dgm:spPr/>
      <dgm:t>
        <a:bodyPr/>
        <a:lstStyle/>
        <a:p>
          <a:endParaRPr lang="ru-RU"/>
        </a:p>
      </dgm:t>
    </dgm:pt>
    <dgm:pt modelId="{DC6E90A8-94DE-4CDE-AD4B-10C91CCDA1FA}" type="pres">
      <dgm:prSet presAssocID="{9F0B3B71-80BF-4D1F-BC39-EE006166251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3A2314-2F22-4C9C-8DA5-E53BBE661FBC}" type="pres">
      <dgm:prSet presAssocID="{FA94C7E0-32A3-4ABD-AD03-8445F337FAB2}" presName="parentLin" presStyleCnt="0"/>
      <dgm:spPr/>
    </dgm:pt>
    <dgm:pt modelId="{420C6D09-1331-4E60-9EDC-5607AFB03EBD}" type="pres">
      <dgm:prSet presAssocID="{FA94C7E0-32A3-4ABD-AD03-8445F337FAB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6372F31-8252-40B3-BB99-3B829F4FC86B}" type="pres">
      <dgm:prSet presAssocID="{FA94C7E0-32A3-4ABD-AD03-8445F337FAB2}" presName="parentText" presStyleLbl="node1" presStyleIdx="0" presStyleCnt="3" custScaleX="142997" custScaleY="6483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ADBF11-7135-4135-87D5-FEBC689845E7}" type="pres">
      <dgm:prSet presAssocID="{FA94C7E0-32A3-4ABD-AD03-8445F337FAB2}" presName="negativeSpace" presStyleCnt="0"/>
      <dgm:spPr/>
    </dgm:pt>
    <dgm:pt modelId="{CFF07DEA-8EB0-488C-AF90-11D0CA2C2506}" type="pres">
      <dgm:prSet presAssocID="{FA94C7E0-32A3-4ABD-AD03-8445F337FAB2}" presName="childText" presStyleLbl="conFgAcc1" presStyleIdx="0" presStyleCnt="3">
        <dgm:presLayoutVars>
          <dgm:bulletEnabled val="1"/>
        </dgm:presLayoutVars>
      </dgm:prSet>
      <dgm:spPr/>
    </dgm:pt>
    <dgm:pt modelId="{85CC2FA5-B3F5-4550-BE7C-71C02A4BF745}" type="pres">
      <dgm:prSet presAssocID="{C87A9815-FAD6-4A2D-B2B5-0E4EAA77D01F}" presName="spaceBetweenRectangles" presStyleCnt="0"/>
      <dgm:spPr/>
    </dgm:pt>
    <dgm:pt modelId="{6DAC12B6-FD6E-4BC7-BF76-C773082FA7FA}" type="pres">
      <dgm:prSet presAssocID="{5AD78437-07CD-46CF-AB82-189767864FE9}" presName="parentLin" presStyleCnt="0"/>
      <dgm:spPr/>
    </dgm:pt>
    <dgm:pt modelId="{D13C2A20-0669-4E87-A22B-9B3CF0D6A40C}" type="pres">
      <dgm:prSet presAssocID="{5AD78437-07CD-46CF-AB82-189767864FE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2FCBE7F-5ECE-4E5E-89FD-3ABCD6F1C162}" type="pres">
      <dgm:prSet presAssocID="{5AD78437-07CD-46CF-AB82-189767864FE9}" presName="parentText" presStyleLbl="node1" presStyleIdx="1" presStyleCnt="3" custScaleX="137161" custScaleY="4585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43BC2D-8215-49C3-AE43-3AB04C57440D}" type="pres">
      <dgm:prSet presAssocID="{5AD78437-07CD-46CF-AB82-189767864FE9}" presName="negativeSpace" presStyleCnt="0"/>
      <dgm:spPr/>
    </dgm:pt>
    <dgm:pt modelId="{3B2A1D45-2358-4796-BC08-5FE9AC65D2CB}" type="pres">
      <dgm:prSet presAssocID="{5AD78437-07CD-46CF-AB82-189767864FE9}" presName="childText" presStyleLbl="conFgAcc1" presStyleIdx="1" presStyleCnt="3">
        <dgm:presLayoutVars>
          <dgm:bulletEnabled val="1"/>
        </dgm:presLayoutVars>
      </dgm:prSet>
      <dgm:spPr/>
    </dgm:pt>
    <dgm:pt modelId="{B0E7BABC-22C9-44FB-A99D-63D59837F6B2}" type="pres">
      <dgm:prSet presAssocID="{A43CB8FC-CEAF-493B-ABF3-E3029A583EF5}" presName="spaceBetweenRectangles" presStyleCnt="0"/>
      <dgm:spPr/>
    </dgm:pt>
    <dgm:pt modelId="{A778166D-9ABA-4932-88A8-23FB5CC1140E}" type="pres">
      <dgm:prSet presAssocID="{3C1E9484-9473-45C5-A259-106C0C3B61D5}" presName="parentLin" presStyleCnt="0"/>
      <dgm:spPr/>
    </dgm:pt>
    <dgm:pt modelId="{98032BC4-0628-498C-AED4-A7968CF0C4BE}" type="pres">
      <dgm:prSet presAssocID="{3C1E9484-9473-45C5-A259-106C0C3B61D5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CB688BC2-061D-42E0-8549-01F8E0E89629}" type="pres">
      <dgm:prSet presAssocID="{3C1E9484-9473-45C5-A259-106C0C3B61D5}" presName="parentText" presStyleLbl="node1" presStyleIdx="2" presStyleCnt="3" custScaleX="142997" custScaleY="54831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3C6902-A440-4746-A734-B3F1151FA8D5}" type="pres">
      <dgm:prSet presAssocID="{3C1E9484-9473-45C5-A259-106C0C3B61D5}" presName="negativeSpace" presStyleCnt="0"/>
      <dgm:spPr/>
    </dgm:pt>
    <dgm:pt modelId="{AD0B2E71-859B-4B83-80D6-BCA5281FAFFA}" type="pres">
      <dgm:prSet presAssocID="{3C1E9484-9473-45C5-A259-106C0C3B61D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F036DCD-BC1A-40CA-B7C0-60185B7E28FC}" type="presOf" srcId="{FA94C7E0-32A3-4ABD-AD03-8445F337FAB2}" destId="{420C6D09-1331-4E60-9EDC-5607AFB03EBD}" srcOrd="0" destOrd="0" presId="urn:microsoft.com/office/officeart/2005/8/layout/list1"/>
    <dgm:cxn modelId="{0944B876-1934-43C1-BBDF-6C4FA37A0816}" type="presOf" srcId="{5AD78437-07CD-46CF-AB82-189767864FE9}" destId="{D13C2A20-0669-4E87-A22B-9B3CF0D6A40C}" srcOrd="0" destOrd="0" presId="urn:microsoft.com/office/officeart/2005/8/layout/list1"/>
    <dgm:cxn modelId="{C0A58B84-63FD-455B-921C-AB6016991EAC}" type="presOf" srcId="{FA94C7E0-32A3-4ABD-AD03-8445F337FAB2}" destId="{36372F31-8252-40B3-BB99-3B829F4FC86B}" srcOrd="1" destOrd="0" presId="urn:microsoft.com/office/officeart/2005/8/layout/list1"/>
    <dgm:cxn modelId="{9D32F06C-2E63-4879-8C95-2253B8D46585}" srcId="{9F0B3B71-80BF-4D1F-BC39-EE0061662512}" destId="{5AD78437-07CD-46CF-AB82-189767864FE9}" srcOrd="1" destOrd="0" parTransId="{1828513B-4176-49E7-9EF8-77D0AED48B7A}" sibTransId="{A43CB8FC-CEAF-493B-ABF3-E3029A583EF5}"/>
    <dgm:cxn modelId="{8216249C-0C6E-44A6-9738-1B98338920EC}" type="presOf" srcId="{9F0B3B71-80BF-4D1F-BC39-EE0061662512}" destId="{DC6E90A8-94DE-4CDE-AD4B-10C91CCDA1FA}" srcOrd="0" destOrd="0" presId="urn:microsoft.com/office/officeart/2005/8/layout/list1"/>
    <dgm:cxn modelId="{FA7324F3-2B6E-46B4-8803-2A36E365EB64}" srcId="{9F0B3B71-80BF-4D1F-BC39-EE0061662512}" destId="{FA94C7E0-32A3-4ABD-AD03-8445F337FAB2}" srcOrd="0" destOrd="0" parTransId="{A62A65A7-94CF-459D-9C7B-D5090DB58C3C}" sibTransId="{C87A9815-FAD6-4A2D-B2B5-0E4EAA77D01F}"/>
    <dgm:cxn modelId="{0A140E70-AE25-4A03-87BB-CB3A4BAFB277}" type="presOf" srcId="{5AD78437-07CD-46CF-AB82-189767864FE9}" destId="{A2FCBE7F-5ECE-4E5E-89FD-3ABCD6F1C162}" srcOrd="1" destOrd="0" presId="urn:microsoft.com/office/officeart/2005/8/layout/list1"/>
    <dgm:cxn modelId="{549E7A81-7FD6-443A-8A78-942D4D471930}" type="presOf" srcId="{3C1E9484-9473-45C5-A259-106C0C3B61D5}" destId="{CB688BC2-061D-42E0-8549-01F8E0E89629}" srcOrd="1" destOrd="0" presId="urn:microsoft.com/office/officeart/2005/8/layout/list1"/>
    <dgm:cxn modelId="{D003C879-F881-4F6F-906E-CA2A65E4FA44}" type="presOf" srcId="{3C1E9484-9473-45C5-A259-106C0C3B61D5}" destId="{98032BC4-0628-498C-AED4-A7968CF0C4BE}" srcOrd="0" destOrd="0" presId="urn:microsoft.com/office/officeart/2005/8/layout/list1"/>
    <dgm:cxn modelId="{9BE073DA-F19F-40DA-8ACD-53AE66EE6090}" srcId="{9F0B3B71-80BF-4D1F-BC39-EE0061662512}" destId="{3C1E9484-9473-45C5-A259-106C0C3B61D5}" srcOrd="2" destOrd="0" parTransId="{7B8E2F91-7D33-412E-AECC-3A700ABBFDA8}" sibTransId="{DA67A2FF-7902-4B16-9F6A-FFBC25B4E061}"/>
    <dgm:cxn modelId="{BEBBFC00-2683-4BDF-BA94-45F469FB3D61}" type="presParOf" srcId="{DC6E90A8-94DE-4CDE-AD4B-10C91CCDA1FA}" destId="{123A2314-2F22-4C9C-8DA5-E53BBE661FBC}" srcOrd="0" destOrd="0" presId="urn:microsoft.com/office/officeart/2005/8/layout/list1"/>
    <dgm:cxn modelId="{A4A5AFE9-9644-46C9-997E-23046D99CBF1}" type="presParOf" srcId="{123A2314-2F22-4C9C-8DA5-E53BBE661FBC}" destId="{420C6D09-1331-4E60-9EDC-5607AFB03EBD}" srcOrd="0" destOrd="0" presId="urn:microsoft.com/office/officeart/2005/8/layout/list1"/>
    <dgm:cxn modelId="{D80F8532-1BC0-4807-8DA3-85119BD3DE2F}" type="presParOf" srcId="{123A2314-2F22-4C9C-8DA5-E53BBE661FBC}" destId="{36372F31-8252-40B3-BB99-3B829F4FC86B}" srcOrd="1" destOrd="0" presId="urn:microsoft.com/office/officeart/2005/8/layout/list1"/>
    <dgm:cxn modelId="{EFF4E9B2-493C-491F-A1EB-549769033300}" type="presParOf" srcId="{DC6E90A8-94DE-4CDE-AD4B-10C91CCDA1FA}" destId="{94ADBF11-7135-4135-87D5-FEBC689845E7}" srcOrd="1" destOrd="0" presId="urn:microsoft.com/office/officeart/2005/8/layout/list1"/>
    <dgm:cxn modelId="{91C4C45C-D19F-439A-8CDB-957A16DFFEF6}" type="presParOf" srcId="{DC6E90A8-94DE-4CDE-AD4B-10C91CCDA1FA}" destId="{CFF07DEA-8EB0-488C-AF90-11D0CA2C2506}" srcOrd="2" destOrd="0" presId="urn:microsoft.com/office/officeart/2005/8/layout/list1"/>
    <dgm:cxn modelId="{F463DC27-7AE4-47CE-A2C2-AC32FC2AD777}" type="presParOf" srcId="{DC6E90A8-94DE-4CDE-AD4B-10C91CCDA1FA}" destId="{85CC2FA5-B3F5-4550-BE7C-71C02A4BF745}" srcOrd="3" destOrd="0" presId="urn:microsoft.com/office/officeart/2005/8/layout/list1"/>
    <dgm:cxn modelId="{8CE7AB3F-31DA-4AAC-901D-1F66638CAF9A}" type="presParOf" srcId="{DC6E90A8-94DE-4CDE-AD4B-10C91CCDA1FA}" destId="{6DAC12B6-FD6E-4BC7-BF76-C773082FA7FA}" srcOrd="4" destOrd="0" presId="urn:microsoft.com/office/officeart/2005/8/layout/list1"/>
    <dgm:cxn modelId="{AD570C10-B7AC-423A-B12C-C6206D93A147}" type="presParOf" srcId="{6DAC12B6-FD6E-4BC7-BF76-C773082FA7FA}" destId="{D13C2A20-0669-4E87-A22B-9B3CF0D6A40C}" srcOrd="0" destOrd="0" presId="urn:microsoft.com/office/officeart/2005/8/layout/list1"/>
    <dgm:cxn modelId="{DBCFEAFD-40A1-4B1B-9F0C-2F14729B7D66}" type="presParOf" srcId="{6DAC12B6-FD6E-4BC7-BF76-C773082FA7FA}" destId="{A2FCBE7F-5ECE-4E5E-89FD-3ABCD6F1C162}" srcOrd="1" destOrd="0" presId="urn:microsoft.com/office/officeart/2005/8/layout/list1"/>
    <dgm:cxn modelId="{9ED7593B-EC88-4CA0-8468-682C4CDD052D}" type="presParOf" srcId="{DC6E90A8-94DE-4CDE-AD4B-10C91CCDA1FA}" destId="{3C43BC2D-8215-49C3-AE43-3AB04C57440D}" srcOrd="5" destOrd="0" presId="urn:microsoft.com/office/officeart/2005/8/layout/list1"/>
    <dgm:cxn modelId="{BBB91E83-9C12-4388-B2EB-1D3C9C7D4199}" type="presParOf" srcId="{DC6E90A8-94DE-4CDE-AD4B-10C91CCDA1FA}" destId="{3B2A1D45-2358-4796-BC08-5FE9AC65D2CB}" srcOrd="6" destOrd="0" presId="urn:microsoft.com/office/officeart/2005/8/layout/list1"/>
    <dgm:cxn modelId="{BA5D0BA9-3BC7-4506-866F-CB75B6D1A436}" type="presParOf" srcId="{DC6E90A8-94DE-4CDE-AD4B-10C91CCDA1FA}" destId="{B0E7BABC-22C9-44FB-A99D-63D59837F6B2}" srcOrd="7" destOrd="0" presId="urn:microsoft.com/office/officeart/2005/8/layout/list1"/>
    <dgm:cxn modelId="{E742417F-A771-4CAB-A130-B91D9D846001}" type="presParOf" srcId="{DC6E90A8-94DE-4CDE-AD4B-10C91CCDA1FA}" destId="{A778166D-9ABA-4932-88A8-23FB5CC1140E}" srcOrd="8" destOrd="0" presId="urn:microsoft.com/office/officeart/2005/8/layout/list1"/>
    <dgm:cxn modelId="{3FB5AE9F-9677-4A2F-A93C-542D55F39E18}" type="presParOf" srcId="{A778166D-9ABA-4932-88A8-23FB5CC1140E}" destId="{98032BC4-0628-498C-AED4-A7968CF0C4BE}" srcOrd="0" destOrd="0" presId="urn:microsoft.com/office/officeart/2005/8/layout/list1"/>
    <dgm:cxn modelId="{15F1BD18-9476-4487-BF59-1D42502F7AD5}" type="presParOf" srcId="{A778166D-9ABA-4932-88A8-23FB5CC1140E}" destId="{CB688BC2-061D-42E0-8549-01F8E0E89629}" srcOrd="1" destOrd="0" presId="urn:microsoft.com/office/officeart/2005/8/layout/list1"/>
    <dgm:cxn modelId="{628497E6-E43C-4D86-A968-5CE055A4D6DF}" type="presParOf" srcId="{DC6E90A8-94DE-4CDE-AD4B-10C91CCDA1FA}" destId="{753C6902-A440-4746-A734-B3F1151FA8D5}" srcOrd="9" destOrd="0" presId="urn:microsoft.com/office/officeart/2005/8/layout/list1"/>
    <dgm:cxn modelId="{5E23F5DC-221D-471A-84FD-290FDC3EAFF4}" type="presParOf" srcId="{DC6E90A8-94DE-4CDE-AD4B-10C91CCDA1FA}" destId="{AD0B2E71-859B-4B83-80D6-BCA5281FAFF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A6206CD-BE93-42FE-8F39-47FFA1F7710C}" type="doc">
      <dgm:prSet loTypeId="urn:microsoft.com/office/officeart/2005/8/layout/list1" loCatId="list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4715859-CB2C-4246-BFDF-553BE3B54DE2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Реализуется комплекс мер в рамках  Национальной стратегии действий в интересах детей и Стратегии действий в интересах детей в Свердловской области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560B21-605D-4291-AEDF-2D9E07BE6A14}" type="parTrans" cxnId="{7087D67C-4891-4965-9986-36A856091142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085228-D7EA-4B08-9B7C-6BF788BA58F1}" type="sibTrans" cxnId="{7087D67C-4891-4965-9986-36A856091142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7B07BB-29A0-4B0D-8A8F-BC84282B2FE1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Реализуется План мероприятий по улучшению положения детей-сирот и детей, оставшихся без попечения родителей, на 2013- 2015 годы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9AF296-7DA1-409E-997F-AC12D112B3BF}" type="parTrans" cxnId="{50925A70-F6B0-43F9-B6DF-B0C2472B28E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29015C-09DE-4E27-BE6C-B73266D53A1F}" type="sibTrans" cxnId="{50925A70-F6B0-43F9-B6DF-B0C2472B28E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0633E2-00A7-446C-B9AF-4D633745C1D1}">
      <dgm:prSet phldrT="[Текст]" custT="1"/>
      <dgm:spPr/>
      <dgm:t>
        <a:bodyPr/>
        <a:lstStyle/>
        <a:p>
          <a:r>
            <a:rPr lang="ru-RU" sz="1900" b="1" dirty="0" smtClean="0">
              <a:latin typeface="Arial" panose="020B0604020202020204" pitchFamily="34" charset="0"/>
              <a:cs typeface="Arial" panose="020B0604020202020204" pitchFamily="34" charset="0"/>
            </a:rPr>
            <a:t>Одобрена решением ОКДН и ЗП Концепция комплексной межведомственной программы «Профилактика детского и семейного неблагополучия, социального сиротства несовершеннолетних в Свердловской области» на 2014 – 2020 годы</a:t>
          </a:r>
          <a:endParaRPr lang="ru-RU" sz="19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1FAF0C-F8A3-47D6-A113-75E19B976E32}" type="parTrans" cxnId="{762885A8-69F1-49E8-A6F1-7C84C4F674C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8B67DC-ACD6-4CF3-BFF1-FB79F397291C}" type="sibTrans" cxnId="{762885A8-69F1-49E8-A6F1-7C84C4F674C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3DAE9E-2EB8-49F6-A6C0-CD18C59FE93C}">
      <dgm:prSet phldrT="[Текст]" custT="1"/>
      <dgm:spPr/>
      <dgm:t>
        <a:bodyPr/>
        <a:lstStyle/>
        <a:p>
          <a:r>
            <a:rPr lang="ru-RU" sz="1900" b="1" dirty="0" smtClean="0">
              <a:latin typeface="Arial" panose="020B0604020202020204" pitchFamily="34" charset="0"/>
              <a:cs typeface="Arial" panose="020B0604020202020204" pitchFamily="34" charset="0"/>
            </a:rPr>
            <a:t>Заключены межведомственные соглашения между субъектами профилактики  семейного и детского неблагополучия по профилактике безнадзорности и правонарушений несовершеннолетних</a:t>
          </a:r>
          <a:endParaRPr lang="ru-RU" sz="19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38E9F5-09C2-4E54-8FCB-9CFE9A78AEBC}" type="parTrans" cxnId="{676F242F-38E7-4859-8677-7B7CFB427628}">
      <dgm:prSet/>
      <dgm:spPr/>
      <dgm:t>
        <a:bodyPr/>
        <a:lstStyle/>
        <a:p>
          <a:endParaRPr lang="ru-RU"/>
        </a:p>
      </dgm:t>
    </dgm:pt>
    <dgm:pt modelId="{004E954A-86B4-4A6C-B345-8B0C39607E81}" type="sibTrans" cxnId="{676F242F-38E7-4859-8677-7B7CFB427628}">
      <dgm:prSet/>
      <dgm:spPr/>
      <dgm:t>
        <a:bodyPr/>
        <a:lstStyle/>
        <a:p>
          <a:endParaRPr lang="ru-RU"/>
        </a:p>
      </dgm:t>
    </dgm:pt>
    <dgm:pt modelId="{F957965B-7770-49A8-BC97-28F12DF24154}" type="pres">
      <dgm:prSet presAssocID="{7A6206CD-BE93-42FE-8F39-47FFA1F7710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4B4ABA-D8CA-4D64-ADF0-170CF24DABEA}" type="pres">
      <dgm:prSet presAssocID="{B4715859-CB2C-4246-BFDF-553BE3B54DE2}" presName="parentLin" presStyleCnt="0"/>
      <dgm:spPr/>
    </dgm:pt>
    <dgm:pt modelId="{4B62F92F-AD02-4425-A223-62B05C088E06}" type="pres">
      <dgm:prSet presAssocID="{B4715859-CB2C-4246-BFDF-553BE3B54DE2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ACA6614B-D68A-4DE4-9189-ADD7C29D1314}" type="pres">
      <dgm:prSet presAssocID="{B4715859-CB2C-4246-BFDF-553BE3B54DE2}" presName="parentText" presStyleLbl="node1" presStyleIdx="0" presStyleCnt="4" custScaleX="1309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024123-F5EB-478E-BC65-05F4442CBF4C}" type="pres">
      <dgm:prSet presAssocID="{B4715859-CB2C-4246-BFDF-553BE3B54DE2}" presName="negativeSpace" presStyleCnt="0"/>
      <dgm:spPr/>
    </dgm:pt>
    <dgm:pt modelId="{BF33DCDB-BC8E-4D3B-A041-723416DABF2F}" type="pres">
      <dgm:prSet presAssocID="{B4715859-CB2C-4246-BFDF-553BE3B54DE2}" presName="childText" presStyleLbl="conFgAcc1" presStyleIdx="0" presStyleCnt="4">
        <dgm:presLayoutVars>
          <dgm:bulletEnabled val="1"/>
        </dgm:presLayoutVars>
      </dgm:prSet>
      <dgm:spPr/>
    </dgm:pt>
    <dgm:pt modelId="{22FB408B-8212-48C1-8DDE-E776BE344E64}" type="pres">
      <dgm:prSet presAssocID="{1E085228-D7EA-4B08-9B7C-6BF788BA58F1}" presName="spaceBetweenRectangles" presStyleCnt="0"/>
      <dgm:spPr/>
    </dgm:pt>
    <dgm:pt modelId="{A7FBBD65-EC84-46AF-A730-99666AD5CBA1}" type="pres">
      <dgm:prSet presAssocID="{5F7B07BB-29A0-4B0D-8A8F-BC84282B2FE1}" presName="parentLin" presStyleCnt="0"/>
      <dgm:spPr/>
    </dgm:pt>
    <dgm:pt modelId="{6C73FC86-4BC6-4661-8487-CDF88271D891}" type="pres">
      <dgm:prSet presAssocID="{5F7B07BB-29A0-4B0D-8A8F-BC84282B2FE1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1B99944-94D3-41D7-9EF8-87C5C1F978CA}" type="pres">
      <dgm:prSet presAssocID="{5F7B07BB-29A0-4B0D-8A8F-BC84282B2FE1}" presName="parentText" presStyleLbl="node1" presStyleIdx="1" presStyleCnt="4" custScaleX="1309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C0068A-F0E1-435C-87EF-46BE7151C479}" type="pres">
      <dgm:prSet presAssocID="{5F7B07BB-29A0-4B0D-8A8F-BC84282B2FE1}" presName="negativeSpace" presStyleCnt="0"/>
      <dgm:spPr/>
    </dgm:pt>
    <dgm:pt modelId="{E34BAD3B-ED45-480E-A9E3-FEA99822DC62}" type="pres">
      <dgm:prSet presAssocID="{5F7B07BB-29A0-4B0D-8A8F-BC84282B2FE1}" presName="childText" presStyleLbl="conFgAcc1" presStyleIdx="1" presStyleCnt="4">
        <dgm:presLayoutVars>
          <dgm:bulletEnabled val="1"/>
        </dgm:presLayoutVars>
      </dgm:prSet>
      <dgm:spPr/>
    </dgm:pt>
    <dgm:pt modelId="{A6C60A42-395C-4A69-872D-6E710DE1C9A0}" type="pres">
      <dgm:prSet presAssocID="{7429015C-09DE-4E27-BE6C-B73266D53A1F}" presName="spaceBetweenRectangles" presStyleCnt="0"/>
      <dgm:spPr/>
    </dgm:pt>
    <dgm:pt modelId="{0F38F729-A2C6-4734-9E3B-4E921AD434CE}" type="pres">
      <dgm:prSet presAssocID="{EA0633E2-00A7-446C-B9AF-4D633745C1D1}" presName="parentLin" presStyleCnt="0"/>
      <dgm:spPr/>
    </dgm:pt>
    <dgm:pt modelId="{DE9A6708-7E13-4A59-A938-189449D6662D}" type="pres">
      <dgm:prSet presAssocID="{EA0633E2-00A7-446C-B9AF-4D633745C1D1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4DCA3B3A-79C6-4E21-B286-7DA4B0263D93}" type="pres">
      <dgm:prSet presAssocID="{EA0633E2-00A7-446C-B9AF-4D633745C1D1}" presName="parentText" presStyleLbl="node1" presStyleIdx="2" presStyleCnt="4" custScaleX="130953" custScaleY="1463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A4064B-6AA1-4C43-BAAF-23A7DA3F9C41}" type="pres">
      <dgm:prSet presAssocID="{EA0633E2-00A7-446C-B9AF-4D633745C1D1}" presName="negativeSpace" presStyleCnt="0"/>
      <dgm:spPr/>
    </dgm:pt>
    <dgm:pt modelId="{C63E6BF2-06F3-481F-A6B2-ED0098D491EE}" type="pres">
      <dgm:prSet presAssocID="{EA0633E2-00A7-446C-B9AF-4D633745C1D1}" presName="childText" presStyleLbl="conFgAcc1" presStyleIdx="2" presStyleCnt="4">
        <dgm:presLayoutVars>
          <dgm:bulletEnabled val="1"/>
        </dgm:presLayoutVars>
      </dgm:prSet>
      <dgm:spPr/>
    </dgm:pt>
    <dgm:pt modelId="{8722616A-CC37-4E4B-AA30-33C327435954}" type="pres">
      <dgm:prSet presAssocID="{4F8B67DC-ACD6-4CF3-BFF1-FB79F397291C}" presName="spaceBetweenRectangles" presStyleCnt="0"/>
      <dgm:spPr/>
    </dgm:pt>
    <dgm:pt modelId="{8C27B229-F79C-4307-889E-7C31D26EF146}" type="pres">
      <dgm:prSet presAssocID="{F73DAE9E-2EB8-49F6-A6C0-CD18C59FE93C}" presName="parentLin" presStyleCnt="0"/>
      <dgm:spPr/>
    </dgm:pt>
    <dgm:pt modelId="{242F030B-4254-4B60-9F40-59A891359833}" type="pres">
      <dgm:prSet presAssocID="{F73DAE9E-2EB8-49F6-A6C0-CD18C59FE93C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F68621F2-D0B0-4015-8C2F-DF7FC6BE6B42}" type="pres">
      <dgm:prSet presAssocID="{F73DAE9E-2EB8-49F6-A6C0-CD18C59FE93C}" presName="parentText" presStyleLbl="node1" presStyleIdx="3" presStyleCnt="4" custScaleX="128976" custScaleY="126506" custLinFactNeighborX="16667" custLinFactNeighborY="-107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1529AF-5E29-4B7F-BF37-3C1CA141C6CA}" type="pres">
      <dgm:prSet presAssocID="{F73DAE9E-2EB8-49F6-A6C0-CD18C59FE93C}" presName="negativeSpace" presStyleCnt="0"/>
      <dgm:spPr/>
    </dgm:pt>
    <dgm:pt modelId="{1B60BFFE-8190-49DF-91FA-C501D43087A4}" type="pres">
      <dgm:prSet presAssocID="{F73DAE9E-2EB8-49F6-A6C0-CD18C59FE93C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3663C0AD-9617-4E71-B7D5-77947C39FB58}" type="presOf" srcId="{7A6206CD-BE93-42FE-8F39-47FFA1F7710C}" destId="{F957965B-7770-49A8-BC97-28F12DF24154}" srcOrd="0" destOrd="0" presId="urn:microsoft.com/office/officeart/2005/8/layout/list1"/>
    <dgm:cxn modelId="{7D52B7E9-3DAD-40E7-8354-5E5A400C8C73}" type="presOf" srcId="{B4715859-CB2C-4246-BFDF-553BE3B54DE2}" destId="{ACA6614B-D68A-4DE4-9189-ADD7C29D1314}" srcOrd="1" destOrd="0" presId="urn:microsoft.com/office/officeart/2005/8/layout/list1"/>
    <dgm:cxn modelId="{7419AD74-B64B-4460-A33F-386820BFF266}" type="presOf" srcId="{5F7B07BB-29A0-4B0D-8A8F-BC84282B2FE1}" destId="{6C73FC86-4BC6-4661-8487-CDF88271D891}" srcOrd="0" destOrd="0" presId="urn:microsoft.com/office/officeart/2005/8/layout/list1"/>
    <dgm:cxn modelId="{D49DDD08-33F4-4CA1-BA57-B74A5498C16A}" type="presOf" srcId="{5F7B07BB-29A0-4B0D-8A8F-BC84282B2FE1}" destId="{D1B99944-94D3-41D7-9EF8-87C5C1F978CA}" srcOrd="1" destOrd="0" presId="urn:microsoft.com/office/officeart/2005/8/layout/list1"/>
    <dgm:cxn modelId="{50925A70-F6B0-43F9-B6DF-B0C2472B28ED}" srcId="{7A6206CD-BE93-42FE-8F39-47FFA1F7710C}" destId="{5F7B07BB-29A0-4B0D-8A8F-BC84282B2FE1}" srcOrd="1" destOrd="0" parTransId="{4F9AF296-7DA1-409E-997F-AC12D112B3BF}" sibTransId="{7429015C-09DE-4E27-BE6C-B73266D53A1F}"/>
    <dgm:cxn modelId="{DFCCAB08-48E3-485B-BFFD-56D3F8DF109B}" type="presOf" srcId="{F73DAE9E-2EB8-49F6-A6C0-CD18C59FE93C}" destId="{242F030B-4254-4B60-9F40-59A891359833}" srcOrd="0" destOrd="0" presId="urn:microsoft.com/office/officeart/2005/8/layout/list1"/>
    <dgm:cxn modelId="{D7056AE0-AF73-4263-AE14-D44E090CDD94}" type="presOf" srcId="{EA0633E2-00A7-446C-B9AF-4D633745C1D1}" destId="{DE9A6708-7E13-4A59-A938-189449D6662D}" srcOrd="0" destOrd="0" presId="urn:microsoft.com/office/officeart/2005/8/layout/list1"/>
    <dgm:cxn modelId="{762885A8-69F1-49E8-A6F1-7C84C4F674CE}" srcId="{7A6206CD-BE93-42FE-8F39-47FFA1F7710C}" destId="{EA0633E2-00A7-446C-B9AF-4D633745C1D1}" srcOrd="2" destOrd="0" parTransId="{DA1FAF0C-F8A3-47D6-A113-75E19B976E32}" sibTransId="{4F8B67DC-ACD6-4CF3-BFF1-FB79F397291C}"/>
    <dgm:cxn modelId="{676F242F-38E7-4859-8677-7B7CFB427628}" srcId="{7A6206CD-BE93-42FE-8F39-47FFA1F7710C}" destId="{F73DAE9E-2EB8-49F6-A6C0-CD18C59FE93C}" srcOrd="3" destOrd="0" parTransId="{5838E9F5-09C2-4E54-8FCB-9CFE9A78AEBC}" sibTransId="{004E954A-86B4-4A6C-B345-8B0C39607E81}"/>
    <dgm:cxn modelId="{C44CDFEA-A5A8-47D6-B812-C4F499DC64D5}" type="presOf" srcId="{EA0633E2-00A7-446C-B9AF-4D633745C1D1}" destId="{4DCA3B3A-79C6-4E21-B286-7DA4B0263D93}" srcOrd="1" destOrd="0" presId="urn:microsoft.com/office/officeart/2005/8/layout/list1"/>
    <dgm:cxn modelId="{7087D67C-4891-4965-9986-36A856091142}" srcId="{7A6206CD-BE93-42FE-8F39-47FFA1F7710C}" destId="{B4715859-CB2C-4246-BFDF-553BE3B54DE2}" srcOrd="0" destOrd="0" parTransId="{7B560B21-605D-4291-AEDF-2D9E07BE6A14}" sibTransId="{1E085228-D7EA-4B08-9B7C-6BF788BA58F1}"/>
    <dgm:cxn modelId="{FF1FDBA6-34AC-4177-A349-F01FD14C703B}" type="presOf" srcId="{B4715859-CB2C-4246-BFDF-553BE3B54DE2}" destId="{4B62F92F-AD02-4425-A223-62B05C088E06}" srcOrd="0" destOrd="0" presId="urn:microsoft.com/office/officeart/2005/8/layout/list1"/>
    <dgm:cxn modelId="{A3573B6B-FA0F-4C2C-8113-11ED6674AB93}" type="presOf" srcId="{F73DAE9E-2EB8-49F6-A6C0-CD18C59FE93C}" destId="{F68621F2-D0B0-4015-8C2F-DF7FC6BE6B42}" srcOrd="1" destOrd="0" presId="urn:microsoft.com/office/officeart/2005/8/layout/list1"/>
    <dgm:cxn modelId="{A840459B-EA00-4275-9B20-3646420B9494}" type="presParOf" srcId="{F957965B-7770-49A8-BC97-28F12DF24154}" destId="{6C4B4ABA-D8CA-4D64-ADF0-170CF24DABEA}" srcOrd="0" destOrd="0" presId="urn:microsoft.com/office/officeart/2005/8/layout/list1"/>
    <dgm:cxn modelId="{21D00C1B-375B-4B6E-B555-B989C68DC35C}" type="presParOf" srcId="{6C4B4ABA-D8CA-4D64-ADF0-170CF24DABEA}" destId="{4B62F92F-AD02-4425-A223-62B05C088E06}" srcOrd="0" destOrd="0" presId="urn:microsoft.com/office/officeart/2005/8/layout/list1"/>
    <dgm:cxn modelId="{78460B80-2667-427D-9450-2854B633D976}" type="presParOf" srcId="{6C4B4ABA-D8CA-4D64-ADF0-170CF24DABEA}" destId="{ACA6614B-D68A-4DE4-9189-ADD7C29D1314}" srcOrd="1" destOrd="0" presId="urn:microsoft.com/office/officeart/2005/8/layout/list1"/>
    <dgm:cxn modelId="{F96D0C26-3BF2-45D8-A054-41692022C4C8}" type="presParOf" srcId="{F957965B-7770-49A8-BC97-28F12DF24154}" destId="{AB024123-F5EB-478E-BC65-05F4442CBF4C}" srcOrd="1" destOrd="0" presId="urn:microsoft.com/office/officeart/2005/8/layout/list1"/>
    <dgm:cxn modelId="{A101866C-685F-40DC-8291-483A962E2A31}" type="presParOf" srcId="{F957965B-7770-49A8-BC97-28F12DF24154}" destId="{BF33DCDB-BC8E-4D3B-A041-723416DABF2F}" srcOrd="2" destOrd="0" presId="urn:microsoft.com/office/officeart/2005/8/layout/list1"/>
    <dgm:cxn modelId="{FC05D2D2-29F9-4890-BCFF-EEAE275D6FFE}" type="presParOf" srcId="{F957965B-7770-49A8-BC97-28F12DF24154}" destId="{22FB408B-8212-48C1-8DDE-E776BE344E64}" srcOrd="3" destOrd="0" presId="urn:microsoft.com/office/officeart/2005/8/layout/list1"/>
    <dgm:cxn modelId="{F89E1B6C-F53E-4B35-9C69-4FE277C1FF5D}" type="presParOf" srcId="{F957965B-7770-49A8-BC97-28F12DF24154}" destId="{A7FBBD65-EC84-46AF-A730-99666AD5CBA1}" srcOrd="4" destOrd="0" presId="urn:microsoft.com/office/officeart/2005/8/layout/list1"/>
    <dgm:cxn modelId="{486B41F7-DF96-47BE-8CF4-3BCD7BA72F59}" type="presParOf" srcId="{A7FBBD65-EC84-46AF-A730-99666AD5CBA1}" destId="{6C73FC86-4BC6-4661-8487-CDF88271D891}" srcOrd="0" destOrd="0" presId="urn:microsoft.com/office/officeart/2005/8/layout/list1"/>
    <dgm:cxn modelId="{CD973ACA-C621-4091-86E7-2E45BA3EB895}" type="presParOf" srcId="{A7FBBD65-EC84-46AF-A730-99666AD5CBA1}" destId="{D1B99944-94D3-41D7-9EF8-87C5C1F978CA}" srcOrd="1" destOrd="0" presId="urn:microsoft.com/office/officeart/2005/8/layout/list1"/>
    <dgm:cxn modelId="{74FE1495-DFB1-44D5-9EED-3049EA1313B7}" type="presParOf" srcId="{F957965B-7770-49A8-BC97-28F12DF24154}" destId="{F2C0068A-F0E1-435C-87EF-46BE7151C479}" srcOrd="5" destOrd="0" presId="urn:microsoft.com/office/officeart/2005/8/layout/list1"/>
    <dgm:cxn modelId="{E280A7A5-1EB1-42CB-B37C-DD7BBA320A09}" type="presParOf" srcId="{F957965B-7770-49A8-BC97-28F12DF24154}" destId="{E34BAD3B-ED45-480E-A9E3-FEA99822DC62}" srcOrd="6" destOrd="0" presId="urn:microsoft.com/office/officeart/2005/8/layout/list1"/>
    <dgm:cxn modelId="{2AD824BC-A81C-4CE8-870C-72E0B3A235CB}" type="presParOf" srcId="{F957965B-7770-49A8-BC97-28F12DF24154}" destId="{A6C60A42-395C-4A69-872D-6E710DE1C9A0}" srcOrd="7" destOrd="0" presId="urn:microsoft.com/office/officeart/2005/8/layout/list1"/>
    <dgm:cxn modelId="{05147122-86E6-4DA5-9F98-250405B3A4CC}" type="presParOf" srcId="{F957965B-7770-49A8-BC97-28F12DF24154}" destId="{0F38F729-A2C6-4734-9E3B-4E921AD434CE}" srcOrd="8" destOrd="0" presId="urn:microsoft.com/office/officeart/2005/8/layout/list1"/>
    <dgm:cxn modelId="{53C39732-D616-48A4-BC3E-DD7864472D43}" type="presParOf" srcId="{0F38F729-A2C6-4734-9E3B-4E921AD434CE}" destId="{DE9A6708-7E13-4A59-A938-189449D6662D}" srcOrd="0" destOrd="0" presId="urn:microsoft.com/office/officeart/2005/8/layout/list1"/>
    <dgm:cxn modelId="{07995FCA-172F-4282-888D-354733ADAD78}" type="presParOf" srcId="{0F38F729-A2C6-4734-9E3B-4E921AD434CE}" destId="{4DCA3B3A-79C6-4E21-B286-7DA4B0263D93}" srcOrd="1" destOrd="0" presId="urn:microsoft.com/office/officeart/2005/8/layout/list1"/>
    <dgm:cxn modelId="{2EDBE1E1-DDCA-4D3C-B142-7094EE0341D3}" type="presParOf" srcId="{F957965B-7770-49A8-BC97-28F12DF24154}" destId="{84A4064B-6AA1-4C43-BAAF-23A7DA3F9C41}" srcOrd="9" destOrd="0" presId="urn:microsoft.com/office/officeart/2005/8/layout/list1"/>
    <dgm:cxn modelId="{6C62E6AC-D2D8-4B70-A721-2C065E3B2893}" type="presParOf" srcId="{F957965B-7770-49A8-BC97-28F12DF24154}" destId="{C63E6BF2-06F3-481F-A6B2-ED0098D491EE}" srcOrd="10" destOrd="0" presId="urn:microsoft.com/office/officeart/2005/8/layout/list1"/>
    <dgm:cxn modelId="{BA832635-C180-43F1-B476-845919102EE9}" type="presParOf" srcId="{F957965B-7770-49A8-BC97-28F12DF24154}" destId="{8722616A-CC37-4E4B-AA30-33C327435954}" srcOrd="11" destOrd="0" presId="urn:microsoft.com/office/officeart/2005/8/layout/list1"/>
    <dgm:cxn modelId="{0F85A98A-A387-4D9F-B5F8-3C759540C052}" type="presParOf" srcId="{F957965B-7770-49A8-BC97-28F12DF24154}" destId="{8C27B229-F79C-4307-889E-7C31D26EF146}" srcOrd="12" destOrd="0" presId="urn:microsoft.com/office/officeart/2005/8/layout/list1"/>
    <dgm:cxn modelId="{536564C5-407F-46FA-8F06-4F8265631FBB}" type="presParOf" srcId="{8C27B229-F79C-4307-889E-7C31D26EF146}" destId="{242F030B-4254-4B60-9F40-59A891359833}" srcOrd="0" destOrd="0" presId="urn:microsoft.com/office/officeart/2005/8/layout/list1"/>
    <dgm:cxn modelId="{933C68BA-4AB7-4DF9-B95C-AE818FF08F0D}" type="presParOf" srcId="{8C27B229-F79C-4307-889E-7C31D26EF146}" destId="{F68621F2-D0B0-4015-8C2F-DF7FC6BE6B42}" srcOrd="1" destOrd="0" presId="urn:microsoft.com/office/officeart/2005/8/layout/list1"/>
    <dgm:cxn modelId="{DDA2E585-94D0-4409-B09C-ECA75A1D474E}" type="presParOf" srcId="{F957965B-7770-49A8-BC97-28F12DF24154}" destId="{DF1529AF-5E29-4B7F-BF37-3C1CA141C6CA}" srcOrd="13" destOrd="0" presId="urn:microsoft.com/office/officeart/2005/8/layout/list1"/>
    <dgm:cxn modelId="{78A740DE-9130-41C4-91E2-8884F0706845}" type="presParOf" srcId="{F957965B-7770-49A8-BC97-28F12DF24154}" destId="{1B60BFFE-8190-49DF-91FA-C501D43087A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760300-4524-489C-9A32-95B4D1B6DE8A}" type="doc">
      <dgm:prSet loTypeId="urn:microsoft.com/office/officeart/2005/8/layout/chevron2" loCatId="list" qsTypeId="urn:microsoft.com/office/officeart/2005/8/quickstyle/3d1" qsCatId="3D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E7DF4F90-ADF2-4B07-8644-9BCD1AA3EC12}">
      <dgm:prSet phldrT="[Текст]" phldr="1" custT="1"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B63739-25E7-476E-BE5C-B9AE2260EEE3}" type="parTrans" cxnId="{CFF660D6-F12B-4788-B0DF-6C0E65EFE2CE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8706AD-1750-4202-9684-C1B7E082B180}" type="sibTrans" cxnId="{CFF660D6-F12B-4788-B0DF-6C0E65EFE2CE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B30631-A64C-4162-B652-C8E4DF90308A}">
      <dgm:prSet phldrT="[Текст]" custT="1"/>
      <dgm:spPr/>
      <dgm:t>
        <a:bodyPr/>
        <a:lstStyle/>
        <a:p>
          <a:r>
            <a:rPr lang="ru-RU" sz="1900" b="1" dirty="0" smtClean="0">
              <a:latin typeface="Arial" panose="020B0604020202020204" pitchFamily="34" charset="0"/>
              <a:cs typeface="Arial" panose="020B0604020202020204" pitchFamily="34" charset="0"/>
            </a:rPr>
            <a:t>Сокращение численности впервые выявленных детей в качестве оставшихся без попечения родителей на 11,8 %</a:t>
          </a:r>
          <a:endParaRPr lang="ru-RU" sz="19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CD0C1A-E14B-4B9F-94BF-824CC8CBBAD9}" type="parTrans" cxnId="{23E56FC7-12D5-405A-889C-273F9018AE79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E76384-FECC-4AD8-8978-66DC4ECAB6E6}" type="sibTrans" cxnId="{23E56FC7-12D5-405A-889C-273F9018AE79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991A99-2D64-45A9-BCBC-59B6937F51BE}">
      <dgm:prSet phldrT="[Текст]" phldr="1" custT="1"/>
      <dgm:spPr/>
      <dgm:t>
        <a:bodyPr/>
        <a:lstStyle/>
        <a:p>
          <a:endParaRPr lang="ru-RU" sz="19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F10739-F9EC-4515-B7E4-BD8F04702C21}" type="parTrans" cxnId="{B4323BA4-9EF5-43E3-8EC3-04BFBFAC828B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B2C406-1AAF-444F-B36A-F8BBFC1EFCE2}" type="sibTrans" cxnId="{B4323BA4-9EF5-43E3-8EC3-04BFBFAC828B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A75E95-38A7-49A1-9851-12CF3537E727}">
      <dgm:prSet phldrT="[Текст]" phldr="1" custT="1"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F3EE3B-0CDE-4500-A875-8DAF1791CD38}" type="parTrans" cxnId="{F7BF6932-2547-4FAD-9ADD-116AFFC7C4FD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8F028E-A88D-48C9-981A-1A94CB173F42}" type="sibTrans" cxnId="{F7BF6932-2547-4FAD-9ADD-116AFFC7C4FD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EE7B5D-A2DE-4A0C-B8B0-42015BF4C9A5}">
      <dgm:prSet phldrT="[Текст]" custT="1"/>
      <dgm:spPr/>
      <dgm:t>
        <a:bodyPr/>
        <a:lstStyle/>
        <a:p>
          <a:r>
            <a:rPr lang="ru-RU" sz="19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численности родителей, восстановленных в родительских правах, на 42,8 %</a:t>
          </a:r>
          <a:endParaRPr lang="ru-RU" sz="19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5E2D76-1291-4C0A-9FC6-1278CB78960C}" type="parTrans" cxnId="{4FBDEC88-72C3-482B-B5AA-8071B834D0A0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D4CBDB-1AF9-4E23-BFFD-231A023B5A29}" type="sibTrans" cxnId="{4FBDEC88-72C3-482B-B5AA-8071B834D0A0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075011-D483-4DB1-8865-404B50ADD90E}">
      <dgm:prSet custT="1"/>
      <dgm:spPr/>
      <dgm:t>
        <a:bodyPr/>
        <a:lstStyle/>
        <a:p>
          <a:endParaRPr lang="ru-RU" sz="19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B1C23A-D80A-4DE7-A4BE-45D69FE818D4}" type="parTrans" cxnId="{D2817F35-252E-4A53-80DD-E209473ADB12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A1A6C9-C8AB-4064-9BE8-1A80B243CC6B}" type="sibTrans" cxnId="{D2817F35-252E-4A53-80DD-E209473ADB12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4E1B6C-4BC8-4802-B35C-368259C4793B}">
      <dgm:prSet custT="1"/>
      <dgm:spPr/>
      <dgm:t>
        <a:bodyPr/>
        <a:lstStyle/>
        <a:p>
          <a:r>
            <a:rPr lang="ru-RU" sz="1900" b="1" dirty="0" smtClean="0">
              <a:latin typeface="Arial" panose="020B0604020202020204" pitchFamily="34" charset="0"/>
              <a:cs typeface="Arial" panose="020B0604020202020204" pitchFamily="34" charset="0"/>
            </a:rPr>
            <a:t>Сокращение численности детей, от которых матери отказались в родительных домах, на 10,7 %</a:t>
          </a:r>
          <a:endParaRPr lang="ru-RU" sz="19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497BF7-E3CB-43E6-964E-3A53211B69C5}" type="parTrans" cxnId="{182D652D-66CA-4E08-A9FB-9A1AA1986488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84A8EE-3F44-4D25-A7FB-6001EB585D00}" type="sibTrans" cxnId="{182D652D-66CA-4E08-A9FB-9A1AA1986488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800B76-CB09-4696-A793-F556CED6B05A}">
      <dgm:prSet custT="1"/>
      <dgm:spPr/>
      <dgm:t>
        <a:bodyPr/>
        <a:lstStyle/>
        <a:p>
          <a:r>
            <a:rPr lang="ru-RU" sz="19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численности детей, возвращенных родителям,</a:t>
          </a:r>
          <a:br>
            <a:rPr lang="ru-RU" sz="19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900" b="1" dirty="0" smtClean="0">
              <a:latin typeface="Arial" panose="020B0604020202020204" pitchFamily="34" charset="0"/>
              <a:cs typeface="Arial" panose="020B0604020202020204" pitchFamily="34" charset="0"/>
            </a:rPr>
            <a:t>на 15,8 %</a:t>
          </a:r>
          <a:endParaRPr lang="ru-RU" sz="19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308C65-AA18-4FA9-B3E9-584F44D6010E}" type="parTrans" cxnId="{93C5E90E-0EA0-412B-A3E3-9F69E95C6EA0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3D79CE-661D-4513-83A6-3ECB85A1C767}" type="sibTrans" cxnId="{93C5E90E-0EA0-412B-A3E3-9F69E95C6EA0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42CD12-A17F-4D8C-9C39-0444E773C2E0}">
      <dgm:prSet custT="1"/>
      <dgm:spPr/>
      <dgm:t>
        <a:bodyPr/>
        <a:lstStyle/>
        <a:p>
          <a:endParaRPr lang="ru-RU" sz="19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E0D9DB-F30B-48DB-820C-91008C570D80}" type="parTrans" cxnId="{17AEBFAC-22EE-47C4-B678-F2A18CED7301}">
      <dgm:prSet/>
      <dgm:spPr/>
      <dgm:t>
        <a:bodyPr/>
        <a:lstStyle/>
        <a:p>
          <a:endParaRPr lang="ru-RU" b="1"/>
        </a:p>
      </dgm:t>
    </dgm:pt>
    <dgm:pt modelId="{16784872-3C5F-4C84-B936-46DB0B8A5129}" type="sibTrans" cxnId="{17AEBFAC-22EE-47C4-B678-F2A18CED7301}">
      <dgm:prSet/>
      <dgm:spPr/>
      <dgm:t>
        <a:bodyPr/>
        <a:lstStyle/>
        <a:p>
          <a:endParaRPr lang="ru-RU" b="1"/>
        </a:p>
      </dgm:t>
    </dgm:pt>
    <dgm:pt modelId="{B09110C4-8DF9-4E56-9264-13D761C193B6}">
      <dgm:prSet custT="1"/>
      <dgm:spPr/>
      <dgm:t>
        <a:bodyPr/>
        <a:lstStyle/>
        <a:p>
          <a:r>
            <a:rPr lang="ru-RU" sz="1900" b="1" dirty="0" smtClean="0">
              <a:latin typeface="Arial" panose="020B0604020202020204" pitchFamily="34" charset="0"/>
              <a:cs typeface="Arial" panose="020B0604020202020204" pitchFamily="34" charset="0"/>
            </a:rPr>
            <a:t>Сокращение   численности детей, отобранных у родителей при непосредственной угрозе жизни и здоровью, на 48 %</a:t>
          </a:r>
          <a:endParaRPr lang="ru-RU" sz="19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86DDB7-926F-47C8-8746-7B89D6211108}" type="parTrans" cxnId="{29FBDD39-413E-4857-9402-430E56AFA99A}">
      <dgm:prSet/>
      <dgm:spPr/>
      <dgm:t>
        <a:bodyPr/>
        <a:lstStyle/>
        <a:p>
          <a:endParaRPr lang="ru-RU" b="1"/>
        </a:p>
      </dgm:t>
    </dgm:pt>
    <dgm:pt modelId="{DCA2C539-4AE1-4EB6-80BF-8753EE9E7BD1}" type="sibTrans" cxnId="{29FBDD39-413E-4857-9402-430E56AFA99A}">
      <dgm:prSet/>
      <dgm:spPr/>
      <dgm:t>
        <a:bodyPr/>
        <a:lstStyle/>
        <a:p>
          <a:endParaRPr lang="ru-RU" b="1"/>
        </a:p>
      </dgm:t>
    </dgm:pt>
    <dgm:pt modelId="{F265F69D-618B-48D1-98D1-A147C37A901A}" type="pres">
      <dgm:prSet presAssocID="{D0760300-4524-489C-9A32-95B4D1B6DE8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6A703C-84C3-4888-9283-E01FD832A36C}" type="pres">
      <dgm:prSet presAssocID="{E7DF4F90-ADF2-4B07-8644-9BCD1AA3EC12}" presName="composite" presStyleCnt="0"/>
      <dgm:spPr/>
    </dgm:pt>
    <dgm:pt modelId="{7585699A-3054-41BF-B198-1E1B237FAB76}" type="pres">
      <dgm:prSet presAssocID="{E7DF4F90-ADF2-4B07-8644-9BCD1AA3EC12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EB40F-A0A5-4C91-ADAB-F47FCDD33894}" type="pres">
      <dgm:prSet presAssocID="{E7DF4F90-ADF2-4B07-8644-9BCD1AA3EC12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0DF530-71AD-4C5D-B865-85A04EA78DC0}" type="pres">
      <dgm:prSet presAssocID="{218706AD-1750-4202-9684-C1B7E082B180}" presName="sp" presStyleCnt="0"/>
      <dgm:spPr/>
    </dgm:pt>
    <dgm:pt modelId="{C68AB738-CD90-4C5C-8AD1-1106B28EAF3C}" type="pres">
      <dgm:prSet presAssocID="{CA991A99-2D64-45A9-BCBC-59B6937F51BE}" presName="composite" presStyleCnt="0"/>
      <dgm:spPr/>
    </dgm:pt>
    <dgm:pt modelId="{52CB2986-876B-4E3B-B62F-024A07E38EDF}" type="pres">
      <dgm:prSet presAssocID="{CA991A99-2D64-45A9-BCBC-59B6937F51BE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650B1D-3FB9-4833-A49A-985FBC2EB92C}" type="pres">
      <dgm:prSet presAssocID="{CA991A99-2D64-45A9-BCBC-59B6937F51BE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86BE3A-04E0-44B8-AB4E-66DF59558363}" type="pres">
      <dgm:prSet presAssocID="{28B2C406-1AAF-444F-B36A-F8BBFC1EFCE2}" presName="sp" presStyleCnt="0"/>
      <dgm:spPr/>
    </dgm:pt>
    <dgm:pt modelId="{C4AFF16F-3488-41AA-BE90-05FA7C07C15F}" type="pres">
      <dgm:prSet presAssocID="{11A75E95-38A7-49A1-9851-12CF3537E727}" presName="composite" presStyleCnt="0"/>
      <dgm:spPr/>
    </dgm:pt>
    <dgm:pt modelId="{A16A6303-B055-46F6-9E96-E9F9CE8B1440}" type="pres">
      <dgm:prSet presAssocID="{11A75E95-38A7-49A1-9851-12CF3537E727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7110E6-F652-492D-8896-6E9F4EF09F46}" type="pres">
      <dgm:prSet presAssocID="{11A75E95-38A7-49A1-9851-12CF3537E727}" presName="descendantText" presStyleLbl="alignAcc1" presStyleIdx="2" presStyleCnt="5" custLinFactNeighborX="-961" custLinFactNeighborY="94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0E9990-ECFC-42C8-B1F7-D9A7BEEEEDF7}" type="pres">
      <dgm:prSet presAssocID="{018F028E-A88D-48C9-981A-1A94CB173F42}" presName="sp" presStyleCnt="0"/>
      <dgm:spPr/>
    </dgm:pt>
    <dgm:pt modelId="{DDA901D2-722C-4EAF-9765-63B59D8AF2CE}" type="pres">
      <dgm:prSet presAssocID="{82075011-D483-4DB1-8865-404B50ADD90E}" presName="composite" presStyleCnt="0"/>
      <dgm:spPr/>
    </dgm:pt>
    <dgm:pt modelId="{0E1BA424-B1D5-4B30-9FEF-00FFC9F0A550}" type="pres">
      <dgm:prSet presAssocID="{82075011-D483-4DB1-8865-404B50ADD90E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5F6AF0-EA86-49AB-BC4E-028F23D3B195}" type="pres">
      <dgm:prSet presAssocID="{82075011-D483-4DB1-8865-404B50ADD90E}" presName="descendantText" presStyleLbl="alignAcc1" presStyleIdx="3" presStyleCnt="5" custScaleY="894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411F6-14E1-4E29-A80F-A53D0E0F092F}" type="pres">
      <dgm:prSet presAssocID="{E6A1A6C9-C8AB-4064-9BE8-1A80B243CC6B}" presName="sp" presStyleCnt="0"/>
      <dgm:spPr/>
    </dgm:pt>
    <dgm:pt modelId="{1450342F-10C0-42A3-96BC-54CCEB9370A0}" type="pres">
      <dgm:prSet presAssocID="{2342CD12-A17F-4D8C-9C39-0444E773C2E0}" presName="composite" presStyleCnt="0"/>
      <dgm:spPr/>
    </dgm:pt>
    <dgm:pt modelId="{3FB59680-E9D8-4377-8651-F79DD41A70C1}" type="pres">
      <dgm:prSet presAssocID="{2342CD12-A17F-4D8C-9C39-0444E773C2E0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44F7FB-EC54-4F6A-B932-CEEBCE5434D7}" type="pres">
      <dgm:prSet presAssocID="{2342CD12-A17F-4D8C-9C39-0444E773C2E0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AEBFAC-22EE-47C4-B678-F2A18CED7301}" srcId="{D0760300-4524-489C-9A32-95B4D1B6DE8A}" destId="{2342CD12-A17F-4D8C-9C39-0444E773C2E0}" srcOrd="4" destOrd="0" parTransId="{74E0D9DB-F30B-48DB-820C-91008C570D80}" sibTransId="{16784872-3C5F-4C84-B936-46DB0B8A5129}"/>
    <dgm:cxn modelId="{4FBDEC88-72C3-482B-B5AA-8071B834D0A0}" srcId="{11A75E95-38A7-49A1-9851-12CF3537E727}" destId="{6FEE7B5D-A2DE-4A0C-B8B0-42015BF4C9A5}" srcOrd="0" destOrd="0" parTransId="{945E2D76-1291-4C0A-9FC6-1278CB78960C}" sibTransId="{22D4CBDB-1AF9-4E23-BFFD-231A023B5A29}"/>
    <dgm:cxn modelId="{6F40E716-BC1A-4212-B7DD-3E72D6656427}" type="presOf" srcId="{6FEE7B5D-A2DE-4A0C-B8B0-42015BF4C9A5}" destId="{1F7110E6-F652-492D-8896-6E9F4EF09F46}" srcOrd="0" destOrd="0" presId="urn:microsoft.com/office/officeart/2005/8/layout/chevron2"/>
    <dgm:cxn modelId="{182D652D-66CA-4E08-A9FB-9A1AA1986488}" srcId="{2342CD12-A17F-4D8C-9C39-0444E773C2E0}" destId="{B84E1B6C-4BC8-4802-B35C-368259C4793B}" srcOrd="0" destOrd="0" parTransId="{61497BF7-E3CB-43E6-964E-3A53211B69C5}" sibTransId="{8384A8EE-3F44-4D25-A7FB-6001EB585D00}"/>
    <dgm:cxn modelId="{F7BF6932-2547-4FAD-9ADD-116AFFC7C4FD}" srcId="{D0760300-4524-489C-9A32-95B4D1B6DE8A}" destId="{11A75E95-38A7-49A1-9851-12CF3537E727}" srcOrd="2" destOrd="0" parTransId="{6AF3EE3B-0CDE-4500-A875-8DAF1791CD38}" sibTransId="{018F028E-A88D-48C9-981A-1A94CB173F42}"/>
    <dgm:cxn modelId="{F1DFE553-CE3A-4630-9378-0B449FFE2612}" type="presOf" srcId="{E7DF4F90-ADF2-4B07-8644-9BCD1AA3EC12}" destId="{7585699A-3054-41BF-B198-1E1B237FAB76}" srcOrd="0" destOrd="0" presId="urn:microsoft.com/office/officeart/2005/8/layout/chevron2"/>
    <dgm:cxn modelId="{B4323BA4-9EF5-43E3-8EC3-04BFBFAC828B}" srcId="{D0760300-4524-489C-9A32-95B4D1B6DE8A}" destId="{CA991A99-2D64-45A9-BCBC-59B6937F51BE}" srcOrd="1" destOrd="0" parTransId="{49F10739-F9EC-4515-B7E4-BD8F04702C21}" sibTransId="{28B2C406-1AAF-444F-B36A-F8BBFC1EFCE2}"/>
    <dgm:cxn modelId="{EC458E65-350A-4E0D-A57C-27A5072034F3}" type="presOf" srcId="{2342CD12-A17F-4D8C-9C39-0444E773C2E0}" destId="{3FB59680-E9D8-4377-8651-F79DD41A70C1}" srcOrd="0" destOrd="0" presId="urn:microsoft.com/office/officeart/2005/8/layout/chevron2"/>
    <dgm:cxn modelId="{D2817F35-252E-4A53-80DD-E209473ADB12}" srcId="{D0760300-4524-489C-9A32-95B4D1B6DE8A}" destId="{82075011-D483-4DB1-8865-404B50ADD90E}" srcOrd="3" destOrd="0" parTransId="{8FB1C23A-D80A-4DE7-A4BE-45D69FE818D4}" sibTransId="{E6A1A6C9-C8AB-4064-9BE8-1A80B243CC6B}"/>
    <dgm:cxn modelId="{23E56FC7-12D5-405A-889C-273F9018AE79}" srcId="{E7DF4F90-ADF2-4B07-8644-9BCD1AA3EC12}" destId="{66B30631-A64C-4162-B652-C8E4DF90308A}" srcOrd="0" destOrd="0" parTransId="{92CD0C1A-E14B-4B9F-94BF-824CC8CBBAD9}" sibTransId="{96E76384-FECC-4AD8-8978-66DC4ECAB6E6}"/>
    <dgm:cxn modelId="{6FDB63B4-2780-4BE3-B0D9-0BC5B11D5502}" type="presOf" srcId="{32800B76-CB09-4696-A793-F556CED6B05A}" destId="{5F650B1D-3FB9-4833-A49A-985FBC2EB92C}" srcOrd="0" destOrd="0" presId="urn:microsoft.com/office/officeart/2005/8/layout/chevron2"/>
    <dgm:cxn modelId="{07CA279C-9478-404B-915D-B504DA5A17BD}" type="presOf" srcId="{D0760300-4524-489C-9A32-95B4D1B6DE8A}" destId="{F265F69D-618B-48D1-98D1-A147C37A901A}" srcOrd="0" destOrd="0" presId="urn:microsoft.com/office/officeart/2005/8/layout/chevron2"/>
    <dgm:cxn modelId="{43D89546-CA6A-47B2-AD6E-AD1EC4239B18}" type="presOf" srcId="{66B30631-A64C-4162-B652-C8E4DF90308A}" destId="{372EB40F-A0A5-4C91-ADAB-F47FCDD33894}" srcOrd="0" destOrd="0" presId="urn:microsoft.com/office/officeart/2005/8/layout/chevron2"/>
    <dgm:cxn modelId="{95B2A35F-1C80-4B35-B11B-1BA38328BD6F}" type="presOf" srcId="{B84E1B6C-4BC8-4802-B35C-368259C4793B}" destId="{1044F7FB-EC54-4F6A-B932-CEEBCE5434D7}" srcOrd="0" destOrd="0" presId="urn:microsoft.com/office/officeart/2005/8/layout/chevron2"/>
    <dgm:cxn modelId="{93C5E90E-0EA0-412B-A3E3-9F69E95C6EA0}" srcId="{CA991A99-2D64-45A9-BCBC-59B6937F51BE}" destId="{32800B76-CB09-4696-A793-F556CED6B05A}" srcOrd="0" destOrd="0" parTransId="{08308C65-AA18-4FA9-B3E9-584F44D6010E}" sibTransId="{853D79CE-661D-4513-83A6-3ECB85A1C767}"/>
    <dgm:cxn modelId="{93701843-8BB4-4DDF-873F-436D46BBC7B6}" type="presOf" srcId="{B09110C4-8DF9-4E56-9264-13D761C193B6}" destId="{365F6AF0-EA86-49AB-BC4E-028F23D3B195}" srcOrd="0" destOrd="0" presId="urn:microsoft.com/office/officeart/2005/8/layout/chevron2"/>
    <dgm:cxn modelId="{9189F080-500F-4480-8158-99774591DB69}" type="presOf" srcId="{11A75E95-38A7-49A1-9851-12CF3537E727}" destId="{A16A6303-B055-46F6-9E96-E9F9CE8B1440}" srcOrd="0" destOrd="0" presId="urn:microsoft.com/office/officeart/2005/8/layout/chevron2"/>
    <dgm:cxn modelId="{29FBDD39-413E-4857-9402-430E56AFA99A}" srcId="{82075011-D483-4DB1-8865-404B50ADD90E}" destId="{B09110C4-8DF9-4E56-9264-13D761C193B6}" srcOrd="0" destOrd="0" parTransId="{6386DDB7-926F-47C8-8746-7B89D6211108}" sibTransId="{DCA2C539-4AE1-4EB6-80BF-8753EE9E7BD1}"/>
    <dgm:cxn modelId="{C9B4E07F-C0AB-4406-8ED1-5E309EDD2ACE}" type="presOf" srcId="{82075011-D483-4DB1-8865-404B50ADD90E}" destId="{0E1BA424-B1D5-4B30-9FEF-00FFC9F0A550}" srcOrd="0" destOrd="0" presId="urn:microsoft.com/office/officeart/2005/8/layout/chevron2"/>
    <dgm:cxn modelId="{CFF660D6-F12B-4788-B0DF-6C0E65EFE2CE}" srcId="{D0760300-4524-489C-9A32-95B4D1B6DE8A}" destId="{E7DF4F90-ADF2-4B07-8644-9BCD1AA3EC12}" srcOrd="0" destOrd="0" parTransId="{DFB63739-25E7-476E-BE5C-B9AE2260EEE3}" sibTransId="{218706AD-1750-4202-9684-C1B7E082B180}"/>
    <dgm:cxn modelId="{12733B62-43A9-4F03-94DF-5CEBE88CE521}" type="presOf" srcId="{CA991A99-2D64-45A9-BCBC-59B6937F51BE}" destId="{52CB2986-876B-4E3B-B62F-024A07E38EDF}" srcOrd="0" destOrd="0" presId="urn:microsoft.com/office/officeart/2005/8/layout/chevron2"/>
    <dgm:cxn modelId="{FC7F72A4-007D-4D8C-A6B3-E27DB815FDE9}" type="presParOf" srcId="{F265F69D-618B-48D1-98D1-A147C37A901A}" destId="{166A703C-84C3-4888-9283-E01FD832A36C}" srcOrd="0" destOrd="0" presId="urn:microsoft.com/office/officeart/2005/8/layout/chevron2"/>
    <dgm:cxn modelId="{A522A0BF-60C0-4FBC-A21D-4ADCF1A0F87B}" type="presParOf" srcId="{166A703C-84C3-4888-9283-E01FD832A36C}" destId="{7585699A-3054-41BF-B198-1E1B237FAB76}" srcOrd="0" destOrd="0" presId="urn:microsoft.com/office/officeart/2005/8/layout/chevron2"/>
    <dgm:cxn modelId="{4BC148F6-77BF-4EC6-9D88-0FC8AC08A72F}" type="presParOf" srcId="{166A703C-84C3-4888-9283-E01FD832A36C}" destId="{372EB40F-A0A5-4C91-ADAB-F47FCDD33894}" srcOrd="1" destOrd="0" presId="urn:microsoft.com/office/officeart/2005/8/layout/chevron2"/>
    <dgm:cxn modelId="{EB92F05D-BD93-4189-8626-AF9D2CD2BFEE}" type="presParOf" srcId="{F265F69D-618B-48D1-98D1-A147C37A901A}" destId="{5A0DF530-71AD-4C5D-B865-85A04EA78DC0}" srcOrd="1" destOrd="0" presId="urn:microsoft.com/office/officeart/2005/8/layout/chevron2"/>
    <dgm:cxn modelId="{0C87461A-673A-4BCE-A3DD-C51E919520A1}" type="presParOf" srcId="{F265F69D-618B-48D1-98D1-A147C37A901A}" destId="{C68AB738-CD90-4C5C-8AD1-1106B28EAF3C}" srcOrd="2" destOrd="0" presId="urn:microsoft.com/office/officeart/2005/8/layout/chevron2"/>
    <dgm:cxn modelId="{E08FCFC8-5CE2-4B8E-BD14-299B732DA0E5}" type="presParOf" srcId="{C68AB738-CD90-4C5C-8AD1-1106B28EAF3C}" destId="{52CB2986-876B-4E3B-B62F-024A07E38EDF}" srcOrd="0" destOrd="0" presId="urn:microsoft.com/office/officeart/2005/8/layout/chevron2"/>
    <dgm:cxn modelId="{5111E60E-6391-48C4-A634-E7B222557F6A}" type="presParOf" srcId="{C68AB738-CD90-4C5C-8AD1-1106B28EAF3C}" destId="{5F650B1D-3FB9-4833-A49A-985FBC2EB92C}" srcOrd="1" destOrd="0" presId="urn:microsoft.com/office/officeart/2005/8/layout/chevron2"/>
    <dgm:cxn modelId="{756D402F-7ED1-4456-B9C8-C5459B81C3B5}" type="presParOf" srcId="{F265F69D-618B-48D1-98D1-A147C37A901A}" destId="{6686BE3A-04E0-44B8-AB4E-66DF59558363}" srcOrd="3" destOrd="0" presId="urn:microsoft.com/office/officeart/2005/8/layout/chevron2"/>
    <dgm:cxn modelId="{814D67E2-B2C3-48B1-BFB6-9ECC009B34DF}" type="presParOf" srcId="{F265F69D-618B-48D1-98D1-A147C37A901A}" destId="{C4AFF16F-3488-41AA-BE90-05FA7C07C15F}" srcOrd="4" destOrd="0" presId="urn:microsoft.com/office/officeart/2005/8/layout/chevron2"/>
    <dgm:cxn modelId="{F5092459-DECC-494F-87EC-F3BA67F7E06E}" type="presParOf" srcId="{C4AFF16F-3488-41AA-BE90-05FA7C07C15F}" destId="{A16A6303-B055-46F6-9E96-E9F9CE8B1440}" srcOrd="0" destOrd="0" presId="urn:microsoft.com/office/officeart/2005/8/layout/chevron2"/>
    <dgm:cxn modelId="{A3DBFDF1-9285-416A-A751-BA255AC579F9}" type="presParOf" srcId="{C4AFF16F-3488-41AA-BE90-05FA7C07C15F}" destId="{1F7110E6-F652-492D-8896-6E9F4EF09F46}" srcOrd="1" destOrd="0" presId="urn:microsoft.com/office/officeart/2005/8/layout/chevron2"/>
    <dgm:cxn modelId="{679420CE-2171-4F1B-A739-470589062304}" type="presParOf" srcId="{F265F69D-618B-48D1-98D1-A147C37A901A}" destId="{C40E9990-ECFC-42C8-B1F7-D9A7BEEEEDF7}" srcOrd="5" destOrd="0" presId="urn:microsoft.com/office/officeart/2005/8/layout/chevron2"/>
    <dgm:cxn modelId="{4B2B22AF-ADBD-483E-A1A1-A502FBDFF023}" type="presParOf" srcId="{F265F69D-618B-48D1-98D1-A147C37A901A}" destId="{DDA901D2-722C-4EAF-9765-63B59D8AF2CE}" srcOrd="6" destOrd="0" presId="urn:microsoft.com/office/officeart/2005/8/layout/chevron2"/>
    <dgm:cxn modelId="{34F42F0E-7EB6-4973-9AEA-E6E084FB24A4}" type="presParOf" srcId="{DDA901D2-722C-4EAF-9765-63B59D8AF2CE}" destId="{0E1BA424-B1D5-4B30-9FEF-00FFC9F0A550}" srcOrd="0" destOrd="0" presId="urn:microsoft.com/office/officeart/2005/8/layout/chevron2"/>
    <dgm:cxn modelId="{BED9052F-2562-4962-AB68-153926EF6DC6}" type="presParOf" srcId="{DDA901D2-722C-4EAF-9765-63B59D8AF2CE}" destId="{365F6AF0-EA86-49AB-BC4E-028F23D3B195}" srcOrd="1" destOrd="0" presId="urn:microsoft.com/office/officeart/2005/8/layout/chevron2"/>
    <dgm:cxn modelId="{C69DE132-942F-411B-9C6C-D30886A429B9}" type="presParOf" srcId="{F265F69D-618B-48D1-98D1-A147C37A901A}" destId="{0E2411F6-14E1-4E29-A80F-A53D0E0F092F}" srcOrd="7" destOrd="0" presId="urn:microsoft.com/office/officeart/2005/8/layout/chevron2"/>
    <dgm:cxn modelId="{ED2B840D-8FA5-43DF-8CD9-B73C2B95047A}" type="presParOf" srcId="{F265F69D-618B-48D1-98D1-A147C37A901A}" destId="{1450342F-10C0-42A3-96BC-54CCEB9370A0}" srcOrd="8" destOrd="0" presId="urn:microsoft.com/office/officeart/2005/8/layout/chevron2"/>
    <dgm:cxn modelId="{C5A3FDA9-3184-42D0-972C-EB37BB1A730B}" type="presParOf" srcId="{1450342F-10C0-42A3-96BC-54CCEB9370A0}" destId="{3FB59680-E9D8-4377-8651-F79DD41A70C1}" srcOrd="0" destOrd="0" presId="urn:microsoft.com/office/officeart/2005/8/layout/chevron2"/>
    <dgm:cxn modelId="{5CD56119-B916-407B-B7B2-A7395B6CF81B}" type="presParOf" srcId="{1450342F-10C0-42A3-96BC-54CCEB9370A0}" destId="{1044F7FB-EC54-4F6A-B932-CEEBCE5434D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1E0CC3E-67D8-4072-9D32-7C0F195EAB58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1AA584-0066-40C7-B687-5CA2FE45B719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выдано гражданам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22 355 сертификатов 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на областной материнский (семейный) капитал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79D991-AB68-46B1-8A22-743E5BCD5C44}" type="parTrans" cxnId="{E129C3C5-10F4-4E0D-BCB9-CE6104958FE6}">
      <dgm:prSet/>
      <dgm:spPr/>
      <dgm:t>
        <a:bodyPr/>
        <a:lstStyle/>
        <a:p>
          <a:endParaRPr lang="ru-RU"/>
        </a:p>
      </dgm:t>
    </dgm:pt>
    <dgm:pt modelId="{813C4FA2-001C-4F8F-8946-3B5C2B7145B2}" type="sibTrans" cxnId="{E129C3C5-10F4-4E0D-BCB9-CE6104958FE6}">
      <dgm:prSet/>
      <dgm:spPr/>
      <dgm:t>
        <a:bodyPr/>
        <a:lstStyle/>
        <a:p>
          <a:endParaRPr lang="ru-RU"/>
        </a:p>
      </dgm:t>
    </dgm:pt>
    <dgm:pt modelId="{7C3F9337-E88B-4B0D-AD7E-1D95B60F065F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распорядилось (распоряжаются) средствами областного материнского (семейного) капитала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2 397 семей </a:t>
          </a:r>
          <a:endParaRPr lang="ru-RU" sz="20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BF0CF4-B0DF-4BC9-AC33-7560919A287B}" type="parTrans" cxnId="{165991F4-A7FE-45F3-AD3A-5C6CA6E1F874}">
      <dgm:prSet/>
      <dgm:spPr/>
      <dgm:t>
        <a:bodyPr/>
        <a:lstStyle/>
        <a:p>
          <a:endParaRPr lang="ru-RU"/>
        </a:p>
      </dgm:t>
    </dgm:pt>
    <dgm:pt modelId="{16DEDF7E-BBD2-48B5-905F-A30BDB7CE430}" type="sibTrans" cxnId="{165991F4-A7FE-45F3-AD3A-5C6CA6E1F874}">
      <dgm:prSet/>
      <dgm:spPr/>
      <dgm:t>
        <a:bodyPr/>
        <a:lstStyle/>
        <a:p>
          <a:endParaRPr lang="ru-RU"/>
        </a:p>
      </dgm:t>
    </dgm:pt>
    <dgm:pt modelId="{D2E63EE2-FCF9-4A9B-8ACC-6DDF6205F9AA}" type="pres">
      <dgm:prSet presAssocID="{E1E0CC3E-67D8-4072-9D32-7C0F195EAB5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DBE70B-FC42-4274-9C03-8AB48A436A2F}" type="pres">
      <dgm:prSet presAssocID="{CA1AA584-0066-40C7-B687-5CA2FE45B71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C5F967-65C5-4699-AF7A-35C2DABD199D}" type="pres">
      <dgm:prSet presAssocID="{813C4FA2-001C-4F8F-8946-3B5C2B7145B2}" presName="spacer" presStyleCnt="0"/>
      <dgm:spPr/>
    </dgm:pt>
    <dgm:pt modelId="{026495C3-557D-489A-97C1-A1D313873A07}" type="pres">
      <dgm:prSet presAssocID="{7C3F9337-E88B-4B0D-AD7E-1D95B60F065F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65991F4-A7FE-45F3-AD3A-5C6CA6E1F874}" srcId="{E1E0CC3E-67D8-4072-9D32-7C0F195EAB58}" destId="{7C3F9337-E88B-4B0D-AD7E-1D95B60F065F}" srcOrd="1" destOrd="0" parTransId="{8FBF0CF4-B0DF-4BC9-AC33-7560919A287B}" sibTransId="{16DEDF7E-BBD2-48B5-905F-A30BDB7CE430}"/>
    <dgm:cxn modelId="{0B82E12A-EC3A-4975-BCB0-F6D47290BDF8}" type="presOf" srcId="{7C3F9337-E88B-4B0D-AD7E-1D95B60F065F}" destId="{026495C3-557D-489A-97C1-A1D313873A07}" srcOrd="0" destOrd="0" presId="urn:microsoft.com/office/officeart/2005/8/layout/vList2"/>
    <dgm:cxn modelId="{06D912E8-81FE-44CA-BDF7-E33AAC9902C8}" type="presOf" srcId="{E1E0CC3E-67D8-4072-9D32-7C0F195EAB58}" destId="{D2E63EE2-FCF9-4A9B-8ACC-6DDF6205F9AA}" srcOrd="0" destOrd="0" presId="urn:microsoft.com/office/officeart/2005/8/layout/vList2"/>
    <dgm:cxn modelId="{E129C3C5-10F4-4E0D-BCB9-CE6104958FE6}" srcId="{E1E0CC3E-67D8-4072-9D32-7C0F195EAB58}" destId="{CA1AA584-0066-40C7-B687-5CA2FE45B719}" srcOrd="0" destOrd="0" parTransId="{2279D991-AB68-46B1-8A22-743E5BCD5C44}" sibTransId="{813C4FA2-001C-4F8F-8946-3B5C2B7145B2}"/>
    <dgm:cxn modelId="{A805DE7F-ECCA-49B7-A1D1-5886B62A7330}" type="presOf" srcId="{CA1AA584-0066-40C7-B687-5CA2FE45B719}" destId="{C5DBE70B-FC42-4274-9C03-8AB48A436A2F}" srcOrd="0" destOrd="0" presId="urn:microsoft.com/office/officeart/2005/8/layout/vList2"/>
    <dgm:cxn modelId="{F92689C6-8DE7-4461-B81C-877BC343E9AF}" type="presParOf" srcId="{D2E63EE2-FCF9-4A9B-8ACC-6DDF6205F9AA}" destId="{C5DBE70B-FC42-4274-9C03-8AB48A436A2F}" srcOrd="0" destOrd="0" presId="urn:microsoft.com/office/officeart/2005/8/layout/vList2"/>
    <dgm:cxn modelId="{DFFAB867-A662-44B3-AA20-08114EF6DB21}" type="presParOf" srcId="{D2E63EE2-FCF9-4A9B-8ACC-6DDF6205F9AA}" destId="{95C5F967-65C5-4699-AF7A-35C2DABD199D}" srcOrd="1" destOrd="0" presId="urn:microsoft.com/office/officeart/2005/8/layout/vList2"/>
    <dgm:cxn modelId="{1137F0C1-D744-4216-AB2C-50A2C65B332D}" type="presParOf" srcId="{D2E63EE2-FCF9-4A9B-8ACC-6DDF6205F9AA}" destId="{026495C3-557D-489A-97C1-A1D313873A0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6B889D5-937D-469C-A6AD-497DBEEDC681}" type="doc">
      <dgm:prSet loTypeId="urn:microsoft.com/office/officeart/2008/layout/VerticalCurvedList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60C416F-7E18-4D3C-A0CB-98F9AF1E6408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Учреждениями социального обслуживания населения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обслужено более 600 тыс. человек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879C51-A685-4B65-B2CE-A9A2B23D3335}" type="parTrans" cxnId="{D34FA734-6965-4301-A176-B0ADD3EC486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48F88A-B652-4C44-A4CA-9C041B996AA1}" type="sibTrans" cxnId="{D34FA734-6965-4301-A176-B0ADD3EC486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8630EB-D10F-48DF-9556-30D6A15E16F8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Все стационарные учреждения имеют лицензию на осуществление медицинской деятельности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930EB2-2F26-44E1-8834-CD551DF60E54}" type="parTrans" cxnId="{11D8D127-8440-465E-AD40-B5D8C8086D15}">
      <dgm:prSet/>
      <dgm:spPr/>
      <dgm:t>
        <a:bodyPr/>
        <a:lstStyle/>
        <a:p>
          <a:endParaRPr lang="ru-RU" sz="1800"/>
        </a:p>
      </dgm:t>
    </dgm:pt>
    <dgm:pt modelId="{79DBF76D-AC95-41D1-A82F-7C21326F020C}" type="sibTrans" cxnId="{11D8D127-8440-465E-AD40-B5D8C8086D15}">
      <dgm:prSet/>
      <dgm:spPr/>
      <dgm:t>
        <a:bodyPr/>
        <a:lstStyle/>
        <a:p>
          <a:endParaRPr lang="ru-RU" sz="1800"/>
        </a:p>
      </dgm:t>
    </dgm:pt>
    <dgm:pt modelId="{F31F093B-924D-4CFE-AD4F-B34AAE7621CC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Действуют 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30 модульных зданий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срочная социальная помощь оказана</a:t>
          </a:r>
          <a:b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5 680 гражданам</a:t>
          </a:r>
          <a:endParaRPr lang="ru-RU" sz="1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F725D7-CFF1-4334-A1B2-5DC48746CF68}" type="parTrans" cxnId="{CE0BF8F3-FD61-436B-8A39-7F1D41F3723B}">
      <dgm:prSet/>
      <dgm:spPr/>
      <dgm:t>
        <a:bodyPr/>
        <a:lstStyle/>
        <a:p>
          <a:endParaRPr lang="ru-RU"/>
        </a:p>
      </dgm:t>
    </dgm:pt>
    <dgm:pt modelId="{7CD89214-AC8F-4E5D-A012-CCC2069D857B}" type="sibTrans" cxnId="{CE0BF8F3-FD61-436B-8A39-7F1D41F3723B}">
      <dgm:prSet/>
      <dgm:spPr/>
      <dgm:t>
        <a:bodyPr/>
        <a:lstStyle/>
        <a:p>
          <a:endParaRPr lang="ru-RU"/>
        </a:p>
      </dgm:t>
    </dgm:pt>
    <dgm:pt modelId="{201FB19E-6E57-463F-ACE6-11670C46ED5B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Функционирует служба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«социальное такси»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парк автомобилей службы составляет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39 автомобилей</a:t>
          </a:r>
          <a:endParaRPr lang="ru-RU" sz="16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89B8DD-0DF9-4B34-87C3-8C3B50665B43}" type="parTrans" cxnId="{9A686FD8-1B29-42CC-A2B9-6236A2A25531}">
      <dgm:prSet/>
      <dgm:spPr/>
      <dgm:t>
        <a:bodyPr/>
        <a:lstStyle/>
        <a:p>
          <a:endParaRPr lang="ru-RU"/>
        </a:p>
      </dgm:t>
    </dgm:pt>
    <dgm:pt modelId="{73193BBD-086D-4261-A5A5-21DA58596DFF}" type="sibTrans" cxnId="{9A686FD8-1B29-42CC-A2B9-6236A2A25531}">
      <dgm:prSet/>
      <dgm:spPr/>
      <dgm:t>
        <a:bodyPr/>
        <a:lstStyle/>
        <a:p>
          <a:endParaRPr lang="ru-RU"/>
        </a:p>
      </dgm:t>
    </dgm:pt>
    <dgm:pt modelId="{AC971A25-4CB9-436F-8397-58DF7B84FC1C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технологии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«Социальная поликлиника» 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функционируют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17 учреждений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социального обслуживания семьи и детей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1D2FCC-1F67-4BE0-A11C-814B39DE108C}" type="parTrans" cxnId="{75BA65FA-1DE3-48BC-A9F1-6AED10BFC0EB}">
      <dgm:prSet/>
      <dgm:spPr/>
      <dgm:t>
        <a:bodyPr/>
        <a:lstStyle/>
        <a:p>
          <a:endParaRPr lang="ru-RU"/>
        </a:p>
      </dgm:t>
    </dgm:pt>
    <dgm:pt modelId="{966FF2CA-B4DF-42FE-9088-8E1EDB738DEE}" type="sibTrans" cxnId="{75BA65FA-1DE3-48BC-A9F1-6AED10BFC0EB}">
      <dgm:prSet/>
      <dgm:spPr/>
      <dgm:t>
        <a:bodyPr/>
        <a:lstStyle/>
        <a:p>
          <a:endParaRPr lang="ru-RU"/>
        </a:p>
      </dgm:t>
    </dgm:pt>
    <dgm:pt modelId="{C63BCE20-8AFB-4B40-9237-33FAC0013F64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функционирует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70 социальных пунктов проката 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ТСР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1D8824-F08B-42E7-9BB1-0E433C2B884E}" type="parTrans" cxnId="{5C2D1DF4-A474-4ABB-83C8-1E0CE9F597CE}">
      <dgm:prSet/>
      <dgm:spPr/>
      <dgm:t>
        <a:bodyPr/>
        <a:lstStyle/>
        <a:p>
          <a:endParaRPr lang="ru-RU"/>
        </a:p>
      </dgm:t>
    </dgm:pt>
    <dgm:pt modelId="{CD73A37D-BF2C-4A2A-89CD-FC734B1102C6}" type="sibTrans" cxnId="{5C2D1DF4-A474-4ABB-83C8-1E0CE9F597CE}">
      <dgm:prSet/>
      <dgm:spPr/>
      <dgm:t>
        <a:bodyPr/>
        <a:lstStyle/>
        <a:p>
          <a:endParaRPr lang="ru-RU"/>
        </a:p>
      </dgm:t>
    </dgm:pt>
    <dgm:pt modelId="{185DC919-36B9-4759-9D1B-BA458DA8540D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действуют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404 бригады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бригадным методом обслужено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13  тыс. человек</a:t>
          </a:r>
          <a:endParaRPr lang="ru-RU" sz="16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7368A2-602A-487C-BC88-9129CDB4DF89}" type="parTrans" cxnId="{52BD3E2D-99CD-4F7C-BA39-B17EC912BB81}">
      <dgm:prSet/>
      <dgm:spPr/>
      <dgm:t>
        <a:bodyPr/>
        <a:lstStyle/>
        <a:p>
          <a:endParaRPr lang="ru-RU"/>
        </a:p>
      </dgm:t>
    </dgm:pt>
    <dgm:pt modelId="{3A9931DD-6FCB-4DC0-82E2-1FABE5B12DB4}" type="sibTrans" cxnId="{52BD3E2D-99CD-4F7C-BA39-B17EC912BB81}">
      <dgm:prSet/>
      <dgm:spPr/>
      <dgm:t>
        <a:bodyPr/>
        <a:lstStyle/>
        <a:p>
          <a:endParaRPr lang="ru-RU"/>
        </a:p>
      </dgm:t>
    </dgm:pt>
    <dgm:pt modelId="{14850A05-B729-42C9-B40F-BCF4CA0A2F39}">
      <dgm:prSet custT="1"/>
      <dgm:spPr/>
      <dgm:t>
        <a:bodyPr/>
        <a:lstStyle/>
        <a:p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4F4A1A-D27C-403A-B5E6-79390622BFFC}" type="parTrans" cxnId="{04C92CBF-C71D-4A5F-BCDC-8B52F3D82451}">
      <dgm:prSet/>
      <dgm:spPr/>
      <dgm:t>
        <a:bodyPr/>
        <a:lstStyle/>
        <a:p>
          <a:endParaRPr lang="ru-RU"/>
        </a:p>
      </dgm:t>
    </dgm:pt>
    <dgm:pt modelId="{B01C25B1-BDC9-483E-9072-6A4F823A0031}" type="sibTrans" cxnId="{04C92CBF-C71D-4A5F-BCDC-8B52F3D82451}">
      <dgm:prSet/>
      <dgm:spPr/>
      <dgm:t>
        <a:bodyPr/>
        <a:lstStyle/>
        <a:p>
          <a:endParaRPr lang="ru-RU"/>
        </a:p>
      </dgm:t>
    </dgm:pt>
    <dgm:pt modelId="{F368BBA5-CD4C-4552-BF68-6CDAEC5380C7}" type="pres">
      <dgm:prSet presAssocID="{76B889D5-937D-469C-A6AD-497DBEEDC68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9FD52FD-4593-417F-A7EC-A9DAC3ED2CFE}" type="pres">
      <dgm:prSet presAssocID="{76B889D5-937D-469C-A6AD-497DBEEDC681}" presName="Name1" presStyleCnt="0"/>
      <dgm:spPr/>
    </dgm:pt>
    <dgm:pt modelId="{6740DEF6-5CD2-49F3-8762-9CFD40E9B55F}" type="pres">
      <dgm:prSet presAssocID="{76B889D5-937D-469C-A6AD-497DBEEDC681}" presName="cycle" presStyleCnt="0"/>
      <dgm:spPr/>
    </dgm:pt>
    <dgm:pt modelId="{8D667DA3-9188-4558-AFF5-4E3A15523200}" type="pres">
      <dgm:prSet presAssocID="{76B889D5-937D-469C-A6AD-497DBEEDC681}" presName="srcNode" presStyleLbl="node1" presStyleIdx="0" presStyleCnt="7"/>
      <dgm:spPr/>
    </dgm:pt>
    <dgm:pt modelId="{F9961E62-9D41-4C2B-854E-E27DD04765BF}" type="pres">
      <dgm:prSet presAssocID="{76B889D5-937D-469C-A6AD-497DBEEDC681}" presName="conn" presStyleLbl="parChTrans1D2" presStyleIdx="0" presStyleCnt="1"/>
      <dgm:spPr/>
      <dgm:t>
        <a:bodyPr/>
        <a:lstStyle/>
        <a:p>
          <a:endParaRPr lang="ru-RU"/>
        </a:p>
      </dgm:t>
    </dgm:pt>
    <dgm:pt modelId="{BE4711C8-5C72-4291-986A-389DFDAFFA4C}" type="pres">
      <dgm:prSet presAssocID="{76B889D5-937D-469C-A6AD-497DBEEDC681}" presName="extraNode" presStyleLbl="node1" presStyleIdx="0" presStyleCnt="7"/>
      <dgm:spPr/>
    </dgm:pt>
    <dgm:pt modelId="{ECC0E640-AF64-46C4-A4F3-A84A9CE2C4CA}" type="pres">
      <dgm:prSet presAssocID="{76B889D5-937D-469C-A6AD-497DBEEDC681}" presName="dstNode" presStyleLbl="node1" presStyleIdx="0" presStyleCnt="7"/>
      <dgm:spPr/>
    </dgm:pt>
    <dgm:pt modelId="{F33DBA8A-5DB9-49EB-8527-0FFC86E6A13B}" type="pres">
      <dgm:prSet presAssocID="{460C416F-7E18-4D3C-A0CB-98F9AF1E6408}" presName="text_1" presStyleLbl="node1" presStyleIdx="0" presStyleCnt="7" custScaleY="1399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0CB95B-7AB3-4E11-916C-122677136509}" type="pres">
      <dgm:prSet presAssocID="{460C416F-7E18-4D3C-A0CB-98F9AF1E6408}" presName="accent_1" presStyleCnt="0"/>
      <dgm:spPr/>
    </dgm:pt>
    <dgm:pt modelId="{D040CD0C-B08D-474A-B017-C142502CB4E3}" type="pres">
      <dgm:prSet presAssocID="{460C416F-7E18-4D3C-A0CB-98F9AF1E6408}" presName="accentRepeatNode" presStyleLbl="solidFgAcc1" presStyleIdx="0" presStyleCnt="7"/>
      <dgm:spPr/>
    </dgm:pt>
    <dgm:pt modelId="{4C53BC58-BDBB-4305-BA9C-5EDCB4933C37}" type="pres">
      <dgm:prSet presAssocID="{6B8630EB-D10F-48DF-9556-30D6A15E16F8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764B88-D78B-4BEC-9BA5-AF94A1885A5B}" type="pres">
      <dgm:prSet presAssocID="{6B8630EB-D10F-48DF-9556-30D6A15E16F8}" presName="accent_2" presStyleCnt="0"/>
      <dgm:spPr/>
    </dgm:pt>
    <dgm:pt modelId="{4F14FD88-4CC9-4750-8CE9-D66D7C588D43}" type="pres">
      <dgm:prSet presAssocID="{6B8630EB-D10F-48DF-9556-30D6A15E16F8}" presName="accentRepeatNode" presStyleLbl="solidFgAcc1" presStyleIdx="1" presStyleCnt="7"/>
      <dgm:spPr/>
    </dgm:pt>
    <dgm:pt modelId="{25954F0A-6CE6-48F3-AE89-F6D6B98EDDC8}" type="pres">
      <dgm:prSet presAssocID="{F31F093B-924D-4CFE-AD4F-B34AAE7621CC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118444-D147-47B0-94E2-580B906A47ED}" type="pres">
      <dgm:prSet presAssocID="{F31F093B-924D-4CFE-AD4F-B34AAE7621CC}" presName="accent_3" presStyleCnt="0"/>
      <dgm:spPr/>
    </dgm:pt>
    <dgm:pt modelId="{46DEB224-05F0-46E9-AEEF-52B385D2DD9F}" type="pres">
      <dgm:prSet presAssocID="{F31F093B-924D-4CFE-AD4F-B34AAE7621CC}" presName="accentRepeatNode" presStyleLbl="solidFgAcc1" presStyleIdx="2" presStyleCnt="7"/>
      <dgm:spPr/>
    </dgm:pt>
    <dgm:pt modelId="{40BB9AA9-29F1-4223-9633-29742D50D2CF}" type="pres">
      <dgm:prSet presAssocID="{201FB19E-6E57-463F-ACE6-11670C46ED5B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92D2F2-3D55-422A-8715-1A816CC68BBF}" type="pres">
      <dgm:prSet presAssocID="{201FB19E-6E57-463F-ACE6-11670C46ED5B}" presName="accent_4" presStyleCnt="0"/>
      <dgm:spPr/>
    </dgm:pt>
    <dgm:pt modelId="{2F7D1504-038E-4622-B8F9-63A93C0A7A53}" type="pres">
      <dgm:prSet presAssocID="{201FB19E-6E57-463F-ACE6-11670C46ED5B}" presName="accentRepeatNode" presStyleLbl="solidFgAcc1" presStyleIdx="3" presStyleCnt="7"/>
      <dgm:spPr/>
    </dgm:pt>
    <dgm:pt modelId="{7F41D2F4-422B-4873-B65B-8046E3903C9B}" type="pres">
      <dgm:prSet presAssocID="{AC971A25-4CB9-436F-8397-58DF7B84FC1C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5A2360-5D09-435F-B16C-1F84CAADA022}" type="pres">
      <dgm:prSet presAssocID="{AC971A25-4CB9-436F-8397-58DF7B84FC1C}" presName="accent_5" presStyleCnt="0"/>
      <dgm:spPr/>
    </dgm:pt>
    <dgm:pt modelId="{EA9AC372-42D3-4BDC-945F-DC16A851B729}" type="pres">
      <dgm:prSet presAssocID="{AC971A25-4CB9-436F-8397-58DF7B84FC1C}" presName="accentRepeatNode" presStyleLbl="solidFgAcc1" presStyleIdx="4" presStyleCnt="7"/>
      <dgm:spPr/>
    </dgm:pt>
    <dgm:pt modelId="{1862C6FB-1CB0-4916-8965-53B20E4A851F}" type="pres">
      <dgm:prSet presAssocID="{C63BCE20-8AFB-4B40-9237-33FAC0013F64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4DBAAB-5680-43E6-B749-E98B86E937D2}" type="pres">
      <dgm:prSet presAssocID="{C63BCE20-8AFB-4B40-9237-33FAC0013F64}" presName="accent_6" presStyleCnt="0"/>
      <dgm:spPr/>
    </dgm:pt>
    <dgm:pt modelId="{02CA70CB-EFEC-4175-8115-988DF8D8AA12}" type="pres">
      <dgm:prSet presAssocID="{C63BCE20-8AFB-4B40-9237-33FAC0013F64}" presName="accentRepeatNode" presStyleLbl="solidFgAcc1" presStyleIdx="5" presStyleCnt="7"/>
      <dgm:spPr/>
    </dgm:pt>
    <dgm:pt modelId="{E44513D4-058E-456B-BC99-0707C043E909}" type="pres">
      <dgm:prSet presAssocID="{185DC919-36B9-4759-9D1B-BA458DA8540D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400F3C-6B31-4F22-A05C-A6187B70F1A7}" type="pres">
      <dgm:prSet presAssocID="{185DC919-36B9-4759-9D1B-BA458DA8540D}" presName="accent_7" presStyleCnt="0"/>
      <dgm:spPr/>
    </dgm:pt>
    <dgm:pt modelId="{5959F0E6-2AF3-4062-AA4A-55ECF995A29E}" type="pres">
      <dgm:prSet presAssocID="{185DC919-36B9-4759-9D1B-BA458DA8540D}" presName="accentRepeatNode" presStyleLbl="solidFgAcc1" presStyleIdx="6" presStyleCnt="7"/>
      <dgm:spPr/>
    </dgm:pt>
  </dgm:ptLst>
  <dgm:cxnLst>
    <dgm:cxn modelId="{9A729A7B-BD80-4EBC-B0A6-B608F6794DF7}" type="presOf" srcId="{201FB19E-6E57-463F-ACE6-11670C46ED5B}" destId="{40BB9AA9-29F1-4223-9633-29742D50D2CF}" srcOrd="0" destOrd="0" presId="urn:microsoft.com/office/officeart/2008/layout/VerticalCurvedList"/>
    <dgm:cxn modelId="{D92BDDF5-5938-4C94-BD14-05BAE059D4BB}" type="presOf" srcId="{460C416F-7E18-4D3C-A0CB-98F9AF1E6408}" destId="{F33DBA8A-5DB9-49EB-8527-0FFC86E6A13B}" srcOrd="0" destOrd="0" presId="urn:microsoft.com/office/officeart/2008/layout/VerticalCurvedList"/>
    <dgm:cxn modelId="{9A686FD8-1B29-42CC-A2B9-6236A2A25531}" srcId="{76B889D5-937D-469C-A6AD-497DBEEDC681}" destId="{201FB19E-6E57-463F-ACE6-11670C46ED5B}" srcOrd="3" destOrd="0" parTransId="{F189B8DD-0DF9-4B34-87C3-8C3B50665B43}" sibTransId="{73193BBD-086D-4261-A5A5-21DA58596DFF}"/>
    <dgm:cxn modelId="{5C2D1DF4-A474-4ABB-83C8-1E0CE9F597CE}" srcId="{76B889D5-937D-469C-A6AD-497DBEEDC681}" destId="{C63BCE20-8AFB-4B40-9237-33FAC0013F64}" srcOrd="5" destOrd="0" parTransId="{D81D8824-F08B-42E7-9BB1-0E433C2B884E}" sibTransId="{CD73A37D-BF2C-4A2A-89CD-FC734B1102C6}"/>
    <dgm:cxn modelId="{D34FA734-6965-4301-A176-B0ADD3EC4869}" srcId="{76B889D5-937D-469C-A6AD-497DBEEDC681}" destId="{460C416F-7E18-4D3C-A0CB-98F9AF1E6408}" srcOrd="0" destOrd="0" parTransId="{0D879C51-A685-4B65-B2CE-A9A2B23D3335}" sibTransId="{BB48F88A-B652-4C44-A4CA-9C041B996AA1}"/>
    <dgm:cxn modelId="{CE1591A9-0F83-49BC-A3DD-BC576C874039}" type="presOf" srcId="{6B8630EB-D10F-48DF-9556-30D6A15E16F8}" destId="{4C53BC58-BDBB-4305-BA9C-5EDCB4933C37}" srcOrd="0" destOrd="0" presId="urn:microsoft.com/office/officeart/2008/layout/VerticalCurvedList"/>
    <dgm:cxn modelId="{CE0BF8F3-FD61-436B-8A39-7F1D41F3723B}" srcId="{76B889D5-937D-469C-A6AD-497DBEEDC681}" destId="{F31F093B-924D-4CFE-AD4F-B34AAE7621CC}" srcOrd="2" destOrd="0" parTransId="{55F725D7-CFF1-4334-A1B2-5DC48746CF68}" sibTransId="{7CD89214-AC8F-4E5D-A012-CCC2069D857B}"/>
    <dgm:cxn modelId="{08422434-37C9-4E09-9A05-C9152FAE83DE}" type="presOf" srcId="{185DC919-36B9-4759-9D1B-BA458DA8540D}" destId="{E44513D4-058E-456B-BC99-0707C043E909}" srcOrd="0" destOrd="0" presId="urn:microsoft.com/office/officeart/2008/layout/VerticalCurvedList"/>
    <dgm:cxn modelId="{954D4D7B-BE14-4B89-87B7-B29ECFAF0BBC}" type="presOf" srcId="{F31F093B-924D-4CFE-AD4F-B34AAE7621CC}" destId="{25954F0A-6CE6-48F3-AE89-F6D6B98EDDC8}" srcOrd="0" destOrd="0" presId="urn:microsoft.com/office/officeart/2008/layout/VerticalCurvedList"/>
    <dgm:cxn modelId="{52BD3E2D-99CD-4F7C-BA39-B17EC912BB81}" srcId="{76B889D5-937D-469C-A6AD-497DBEEDC681}" destId="{185DC919-36B9-4759-9D1B-BA458DA8540D}" srcOrd="6" destOrd="0" parTransId="{C47368A2-602A-487C-BC88-9129CDB4DF89}" sibTransId="{3A9931DD-6FCB-4DC0-82E2-1FABE5B12DB4}"/>
    <dgm:cxn modelId="{6E58373C-AC33-42B2-AA1C-B34BCC7BFD24}" type="presOf" srcId="{76B889D5-937D-469C-A6AD-497DBEEDC681}" destId="{F368BBA5-CD4C-4552-BF68-6CDAEC5380C7}" srcOrd="0" destOrd="0" presId="urn:microsoft.com/office/officeart/2008/layout/VerticalCurvedList"/>
    <dgm:cxn modelId="{75BA65FA-1DE3-48BC-A9F1-6AED10BFC0EB}" srcId="{76B889D5-937D-469C-A6AD-497DBEEDC681}" destId="{AC971A25-4CB9-436F-8397-58DF7B84FC1C}" srcOrd="4" destOrd="0" parTransId="{941D2FCC-1F67-4BE0-A11C-814B39DE108C}" sibTransId="{966FF2CA-B4DF-42FE-9088-8E1EDB738DEE}"/>
    <dgm:cxn modelId="{04C92CBF-C71D-4A5F-BCDC-8B52F3D82451}" srcId="{76B889D5-937D-469C-A6AD-497DBEEDC681}" destId="{14850A05-B729-42C9-B40F-BCF4CA0A2F39}" srcOrd="7" destOrd="0" parTransId="{F74F4A1A-D27C-403A-B5E6-79390622BFFC}" sibTransId="{B01C25B1-BDC9-483E-9072-6A4F823A0031}"/>
    <dgm:cxn modelId="{11D8D127-8440-465E-AD40-B5D8C8086D15}" srcId="{76B889D5-937D-469C-A6AD-497DBEEDC681}" destId="{6B8630EB-D10F-48DF-9556-30D6A15E16F8}" srcOrd="1" destOrd="0" parTransId="{94930EB2-2F26-44E1-8834-CD551DF60E54}" sibTransId="{79DBF76D-AC95-41D1-A82F-7C21326F020C}"/>
    <dgm:cxn modelId="{F0967CA6-749B-4850-AE4A-73D9EBB1099E}" type="presOf" srcId="{C63BCE20-8AFB-4B40-9237-33FAC0013F64}" destId="{1862C6FB-1CB0-4916-8965-53B20E4A851F}" srcOrd="0" destOrd="0" presId="urn:microsoft.com/office/officeart/2008/layout/VerticalCurvedList"/>
    <dgm:cxn modelId="{DC3E0EFD-6594-40CB-B741-1BA64F9C5B9C}" type="presOf" srcId="{AC971A25-4CB9-436F-8397-58DF7B84FC1C}" destId="{7F41D2F4-422B-4873-B65B-8046E3903C9B}" srcOrd="0" destOrd="0" presId="urn:microsoft.com/office/officeart/2008/layout/VerticalCurvedList"/>
    <dgm:cxn modelId="{2E8C8F99-75DD-4F05-8841-1043503D20C6}" type="presOf" srcId="{BB48F88A-B652-4C44-A4CA-9C041B996AA1}" destId="{F9961E62-9D41-4C2B-854E-E27DD04765BF}" srcOrd="0" destOrd="0" presId="urn:microsoft.com/office/officeart/2008/layout/VerticalCurvedList"/>
    <dgm:cxn modelId="{3AD4541A-8253-462B-B6F9-6CA93DE0D8DA}" type="presParOf" srcId="{F368BBA5-CD4C-4552-BF68-6CDAEC5380C7}" destId="{29FD52FD-4593-417F-A7EC-A9DAC3ED2CFE}" srcOrd="0" destOrd="0" presId="urn:microsoft.com/office/officeart/2008/layout/VerticalCurvedList"/>
    <dgm:cxn modelId="{DF72D528-1195-4051-BF4B-4599CB7EAD68}" type="presParOf" srcId="{29FD52FD-4593-417F-A7EC-A9DAC3ED2CFE}" destId="{6740DEF6-5CD2-49F3-8762-9CFD40E9B55F}" srcOrd="0" destOrd="0" presId="urn:microsoft.com/office/officeart/2008/layout/VerticalCurvedList"/>
    <dgm:cxn modelId="{F53341F9-5EEF-4689-B591-49A0E1036D63}" type="presParOf" srcId="{6740DEF6-5CD2-49F3-8762-9CFD40E9B55F}" destId="{8D667DA3-9188-4558-AFF5-4E3A15523200}" srcOrd="0" destOrd="0" presId="urn:microsoft.com/office/officeart/2008/layout/VerticalCurvedList"/>
    <dgm:cxn modelId="{1C5BBBAA-C308-4B5E-AF45-72B08A0BB900}" type="presParOf" srcId="{6740DEF6-5CD2-49F3-8762-9CFD40E9B55F}" destId="{F9961E62-9D41-4C2B-854E-E27DD04765BF}" srcOrd="1" destOrd="0" presId="urn:microsoft.com/office/officeart/2008/layout/VerticalCurvedList"/>
    <dgm:cxn modelId="{6CFFDA85-4858-40CA-A7AD-EAB403F15466}" type="presParOf" srcId="{6740DEF6-5CD2-49F3-8762-9CFD40E9B55F}" destId="{BE4711C8-5C72-4291-986A-389DFDAFFA4C}" srcOrd="2" destOrd="0" presId="urn:microsoft.com/office/officeart/2008/layout/VerticalCurvedList"/>
    <dgm:cxn modelId="{EDDF32FA-0BC7-4F6D-BDC4-97A511AC79CD}" type="presParOf" srcId="{6740DEF6-5CD2-49F3-8762-9CFD40E9B55F}" destId="{ECC0E640-AF64-46C4-A4F3-A84A9CE2C4CA}" srcOrd="3" destOrd="0" presId="urn:microsoft.com/office/officeart/2008/layout/VerticalCurvedList"/>
    <dgm:cxn modelId="{7DF18DDB-B20E-4C73-BE41-E70A1F4FA5B8}" type="presParOf" srcId="{29FD52FD-4593-417F-A7EC-A9DAC3ED2CFE}" destId="{F33DBA8A-5DB9-49EB-8527-0FFC86E6A13B}" srcOrd="1" destOrd="0" presId="urn:microsoft.com/office/officeart/2008/layout/VerticalCurvedList"/>
    <dgm:cxn modelId="{268D73E2-9C93-4C33-BDE8-6C0F8AB69B19}" type="presParOf" srcId="{29FD52FD-4593-417F-A7EC-A9DAC3ED2CFE}" destId="{C70CB95B-7AB3-4E11-916C-122677136509}" srcOrd="2" destOrd="0" presId="urn:microsoft.com/office/officeart/2008/layout/VerticalCurvedList"/>
    <dgm:cxn modelId="{C61A1CFD-0F19-4763-ABFA-FE7EB4E7F5EC}" type="presParOf" srcId="{C70CB95B-7AB3-4E11-916C-122677136509}" destId="{D040CD0C-B08D-474A-B017-C142502CB4E3}" srcOrd="0" destOrd="0" presId="urn:microsoft.com/office/officeart/2008/layout/VerticalCurvedList"/>
    <dgm:cxn modelId="{FCBD282D-20BF-4519-AA83-B3D9EC7B2D6D}" type="presParOf" srcId="{29FD52FD-4593-417F-A7EC-A9DAC3ED2CFE}" destId="{4C53BC58-BDBB-4305-BA9C-5EDCB4933C37}" srcOrd="3" destOrd="0" presId="urn:microsoft.com/office/officeart/2008/layout/VerticalCurvedList"/>
    <dgm:cxn modelId="{F674C340-DBC0-4FCC-AE45-058F4D390835}" type="presParOf" srcId="{29FD52FD-4593-417F-A7EC-A9DAC3ED2CFE}" destId="{92764B88-D78B-4BEC-9BA5-AF94A1885A5B}" srcOrd="4" destOrd="0" presId="urn:microsoft.com/office/officeart/2008/layout/VerticalCurvedList"/>
    <dgm:cxn modelId="{8DA26887-BB7E-4B09-AF8A-17A384A8C3BB}" type="presParOf" srcId="{92764B88-D78B-4BEC-9BA5-AF94A1885A5B}" destId="{4F14FD88-4CC9-4750-8CE9-D66D7C588D43}" srcOrd="0" destOrd="0" presId="urn:microsoft.com/office/officeart/2008/layout/VerticalCurvedList"/>
    <dgm:cxn modelId="{CA07C2E6-754F-4006-BED2-079EFD02DAD4}" type="presParOf" srcId="{29FD52FD-4593-417F-A7EC-A9DAC3ED2CFE}" destId="{25954F0A-6CE6-48F3-AE89-F6D6B98EDDC8}" srcOrd="5" destOrd="0" presId="urn:microsoft.com/office/officeart/2008/layout/VerticalCurvedList"/>
    <dgm:cxn modelId="{C2307B64-D8CF-4C43-9F33-4999E0FFC1F3}" type="presParOf" srcId="{29FD52FD-4593-417F-A7EC-A9DAC3ED2CFE}" destId="{85118444-D147-47B0-94E2-580B906A47ED}" srcOrd="6" destOrd="0" presId="urn:microsoft.com/office/officeart/2008/layout/VerticalCurvedList"/>
    <dgm:cxn modelId="{112620AD-9D6A-48ED-B78B-6461A36245B3}" type="presParOf" srcId="{85118444-D147-47B0-94E2-580B906A47ED}" destId="{46DEB224-05F0-46E9-AEEF-52B385D2DD9F}" srcOrd="0" destOrd="0" presId="urn:microsoft.com/office/officeart/2008/layout/VerticalCurvedList"/>
    <dgm:cxn modelId="{E768B52F-54F9-484D-BF76-D9F6C08B5ECE}" type="presParOf" srcId="{29FD52FD-4593-417F-A7EC-A9DAC3ED2CFE}" destId="{40BB9AA9-29F1-4223-9633-29742D50D2CF}" srcOrd="7" destOrd="0" presId="urn:microsoft.com/office/officeart/2008/layout/VerticalCurvedList"/>
    <dgm:cxn modelId="{2A5102D2-7487-473B-A984-4703F13FB6C6}" type="presParOf" srcId="{29FD52FD-4593-417F-A7EC-A9DAC3ED2CFE}" destId="{B292D2F2-3D55-422A-8715-1A816CC68BBF}" srcOrd="8" destOrd="0" presId="urn:microsoft.com/office/officeart/2008/layout/VerticalCurvedList"/>
    <dgm:cxn modelId="{8D26F2B5-36E4-4248-9BFB-1910A232A670}" type="presParOf" srcId="{B292D2F2-3D55-422A-8715-1A816CC68BBF}" destId="{2F7D1504-038E-4622-B8F9-63A93C0A7A53}" srcOrd="0" destOrd="0" presId="urn:microsoft.com/office/officeart/2008/layout/VerticalCurvedList"/>
    <dgm:cxn modelId="{BC3A93B4-E8BE-46D5-9A92-816656CDDBCF}" type="presParOf" srcId="{29FD52FD-4593-417F-A7EC-A9DAC3ED2CFE}" destId="{7F41D2F4-422B-4873-B65B-8046E3903C9B}" srcOrd="9" destOrd="0" presId="urn:microsoft.com/office/officeart/2008/layout/VerticalCurvedList"/>
    <dgm:cxn modelId="{15838968-FDF5-4AE6-A8DC-B9A1F652D31C}" type="presParOf" srcId="{29FD52FD-4593-417F-A7EC-A9DAC3ED2CFE}" destId="{EE5A2360-5D09-435F-B16C-1F84CAADA022}" srcOrd="10" destOrd="0" presId="urn:microsoft.com/office/officeart/2008/layout/VerticalCurvedList"/>
    <dgm:cxn modelId="{E0320DC3-29D9-44B3-B496-24EE24B022F3}" type="presParOf" srcId="{EE5A2360-5D09-435F-B16C-1F84CAADA022}" destId="{EA9AC372-42D3-4BDC-945F-DC16A851B729}" srcOrd="0" destOrd="0" presId="urn:microsoft.com/office/officeart/2008/layout/VerticalCurvedList"/>
    <dgm:cxn modelId="{493E3CB6-19AA-495F-BF7B-5E618556C983}" type="presParOf" srcId="{29FD52FD-4593-417F-A7EC-A9DAC3ED2CFE}" destId="{1862C6FB-1CB0-4916-8965-53B20E4A851F}" srcOrd="11" destOrd="0" presId="urn:microsoft.com/office/officeart/2008/layout/VerticalCurvedList"/>
    <dgm:cxn modelId="{A42FC619-47D8-428B-A0F7-C86320EC3AB1}" type="presParOf" srcId="{29FD52FD-4593-417F-A7EC-A9DAC3ED2CFE}" destId="{874DBAAB-5680-43E6-B749-E98B86E937D2}" srcOrd="12" destOrd="0" presId="urn:microsoft.com/office/officeart/2008/layout/VerticalCurvedList"/>
    <dgm:cxn modelId="{655F51B2-6646-41B7-89E0-9061A0275568}" type="presParOf" srcId="{874DBAAB-5680-43E6-B749-E98B86E937D2}" destId="{02CA70CB-EFEC-4175-8115-988DF8D8AA12}" srcOrd="0" destOrd="0" presId="urn:microsoft.com/office/officeart/2008/layout/VerticalCurvedList"/>
    <dgm:cxn modelId="{7DA2526E-57EC-46C9-8228-A974F3393697}" type="presParOf" srcId="{29FD52FD-4593-417F-A7EC-A9DAC3ED2CFE}" destId="{E44513D4-058E-456B-BC99-0707C043E909}" srcOrd="13" destOrd="0" presId="urn:microsoft.com/office/officeart/2008/layout/VerticalCurvedList"/>
    <dgm:cxn modelId="{4F99E072-F6EC-4727-BB62-B626EB9B6F43}" type="presParOf" srcId="{29FD52FD-4593-417F-A7EC-A9DAC3ED2CFE}" destId="{81400F3C-6B31-4F22-A05C-A6187B70F1A7}" srcOrd="14" destOrd="0" presId="urn:microsoft.com/office/officeart/2008/layout/VerticalCurvedList"/>
    <dgm:cxn modelId="{1C96A3CA-2ACB-481C-9555-86E037A37007}" type="presParOf" srcId="{81400F3C-6B31-4F22-A05C-A6187B70F1A7}" destId="{5959F0E6-2AF3-4062-AA4A-55ECF995A29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55D08A4-F2F2-4BA2-A22E-35F7BADCA512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19B7412-676C-4448-8925-337FC772FFE3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Оснащено 3 учреждения оборудованием для внедрения технологий средствами адаптивной физической культуры и спорта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18B53E-1124-4DC5-9CDB-47813D063FF1}" type="parTrans" cxnId="{9BA1DB46-E404-4280-A16F-5EC64CDBBE13}">
      <dgm:prSet/>
      <dgm:spPr/>
      <dgm:t>
        <a:bodyPr/>
        <a:lstStyle/>
        <a:p>
          <a:endParaRPr lang="ru-RU"/>
        </a:p>
      </dgm:t>
    </dgm:pt>
    <dgm:pt modelId="{21740287-BD31-47AF-90B3-4223AD974934}" type="sibTrans" cxnId="{9BA1DB46-E404-4280-A16F-5EC64CDBBE13}">
      <dgm:prSet/>
      <dgm:spPr/>
      <dgm:t>
        <a:bodyPr/>
        <a:lstStyle/>
        <a:p>
          <a:endParaRPr lang="ru-RU"/>
        </a:p>
      </dgm:t>
    </dgm:pt>
    <dgm:pt modelId="{5DC2D629-055B-49A7-849E-2993E9351C63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В 7 учреждениях проведены ремонтные работы в спортивных сооружениях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5A1D37-63B1-47CA-9F40-CBE8BD7C3451}" type="parTrans" cxnId="{AABBE096-8C8C-4304-8DA9-AE7A2848E773}">
      <dgm:prSet/>
      <dgm:spPr/>
      <dgm:t>
        <a:bodyPr/>
        <a:lstStyle/>
        <a:p>
          <a:endParaRPr lang="ru-RU"/>
        </a:p>
      </dgm:t>
    </dgm:pt>
    <dgm:pt modelId="{64F3DDFD-F691-41CC-B931-8356284652DF}" type="sibTrans" cxnId="{AABBE096-8C8C-4304-8DA9-AE7A2848E773}">
      <dgm:prSet/>
      <dgm:spPr/>
      <dgm:t>
        <a:bodyPr/>
        <a:lstStyle/>
        <a:p>
          <a:endParaRPr lang="ru-RU"/>
        </a:p>
      </dgm:t>
    </dgm:pt>
    <dgm:pt modelId="{06708A8C-65C5-4D0B-8ABE-087066AE2279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Изготовлены и размещены в эфире 3 телепрограмма «Поможем сделать мир доступнее»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D2D6BA-A26C-4DCC-9B1B-5BAF2B368ED3}" type="parTrans" cxnId="{80C24149-46B5-42E8-BB47-5222CE5532D2}">
      <dgm:prSet/>
      <dgm:spPr/>
      <dgm:t>
        <a:bodyPr/>
        <a:lstStyle/>
        <a:p>
          <a:endParaRPr lang="ru-RU"/>
        </a:p>
      </dgm:t>
    </dgm:pt>
    <dgm:pt modelId="{A89615A8-9C23-4470-8549-C428A3EA1243}" type="sibTrans" cxnId="{80C24149-46B5-42E8-BB47-5222CE5532D2}">
      <dgm:prSet/>
      <dgm:spPr/>
      <dgm:t>
        <a:bodyPr/>
        <a:lstStyle/>
        <a:p>
          <a:endParaRPr lang="ru-RU"/>
        </a:p>
      </dgm:t>
    </dgm:pt>
    <dgm:pt modelId="{53CF30D9-42BE-4F48-977E-1565BD7AB57D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Осуществляется  закупка технических средств для инвалидов–колясочников в 32 территориях области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BC1F87-85C2-40DD-8DCE-95831B4E9630}" type="parTrans" cxnId="{5192FA5F-D0D3-4E83-993D-61A4EAC8FB6A}">
      <dgm:prSet/>
      <dgm:spPr/>
      <dgm:t>
        <a:bodyPr/>
        <a:lstStyle/>
        <a:p>
          <a:endParaRPr lang="ru-RU"/>
        </a:p>
      </dgm:t>
    </dgm:pt>
    <dgm:pt modelId="{B7FE2F5D-08DF-4506-993B-A17EED77F21A}" type="sibTrans" cxnId="{5192FA5F-D0D3-4E83-993D-61A4EAC8FB6A}">
      <dgm:prSet/>
      <dgm:spPr/>
      <dgm:t>
        <a:bodyPr/>
        <a:lstStyle/>
        <a:p>
          <a:endParaRPr lang="ru-RU"/>
        </a:p>
      </dgm:t>
    </dgm:pt>
    <dgm:pt modelId="{5A18AA38-7E2F-44EA-AFA3-EF36D803461F}">
      <dgm:prSet phldrT="[Текст]" custT="1"/>
      <dgm:spPr/>
      <dgm:t>
        <a:bodyPr/>
        <a:lstStyle/>
        <a:p>
          <a:r>
            <a:rPr lang="ru-RU" sz="14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Приобретен  автомобиль для обучения вождению инвалидов транспортных средств категории "B"</a:t>
          </a:r>
          <a:endParaRPr lang="ru-RU" sz="14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686B72-F277-4022-8413-4F804614E70D}" type="parTrans" cxnId="{50F986CE-7C76-45E7-A623-2D5335477CBB}">
      <dgm:prSet/>
      <dgm:spPr/>
      <dgm:t>
        <a:bodyPr/>
        <a:lstStyle/>
        <a:p>
          <a:endParaRPr lang="ru-RU"/>
        </a:p>
      </dgm:t>
    </dgm:pt>
    <dgm:pt modelId="{905D33C5-3B90-48F2-BA72-F01335290CAA}" type="sibTrans" cxnId="{50F986CE-7C76-45E7-A623-2D5335477CBB}">
      <dgm:prSet/>
      <dgm:spPr/>
      <dgm:t>
        <a:bodyPr/>
        <a:lstStyle/>
        <a:p>
          <a:endParaRPr lang="ru-RU"/>
        </a:p>
      </dgm:t>
    </dgm:pt>
    <dgm:pt modelId="{F8963EC3-1B93-47FD-B6DC-01D1D8C56887}" type="pres">
      <dgm:prSet presAssocID="{A55D08A4-F2F2-4BA2-A22E-35F7BADCA51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71F8E55-6347-45BA-8FB7-82C0FE004D47}" type="pres">
      <dgm:prSet presAssocID="{A55D08A4-F2F2-4BA2-A22E-35F7BADCA512}" presName="Name1" presStyleCnt="0"/>
      <dgm:spPr/>
    </dgm:pt>
    <dgm:pt modelId="{8B2B1DC6-2D0A-4FE4-A660-A36260593AAB}" type="pres">
      <dgm:prSet presAssocID="{A55D08A4-F2F2-4BA2-A22E-35F7BADCA512}" presName="cycle" presStyleCnt="0"/>
      <dgm:spPr/>
    </dgm:pt>
    <dgm:pt modelId="{5169E4DE-6344-4980-987F-08472A27A567}" type="pres">
      <dgm:prSet presAssocID="{A55D08A4-F2F2-4BA2-A22E-35F7BADCA512}" presName="srcNode" presStyleLbl="node1" presStyleIdx="0" presStyleCnt="5"/>
      <dgm:spPr/>
    </dgm:pt>
    <dgm:pt modelId="{E9F5450D-B935-45F9-B0C8-D475ED64E902}" type="pres">
      <dgm:prSet presAssocID="{A55D08A4-F2F2-4BA2-A22E-35F7BADCA512}" presName="conn" presStyleLbl="parChTrans1D2" presStyleIdx="0" presStyleCnt="1"/>
      <dgm:spPr/>
      <dgm:t>
        <a:bodyPr/>
        <a:lstStyle/>
        <a:p>
          <a:endParaRPr lang="ru-RU"/>
        </a:p>
      </dgm:t>
    </dgm:pt>
    <dgm:pt modelId="{BBBA221F-77E5-4CF2-A67A-41005CC9C0FE}" type="pres">
      <dgm:prSet presAssocID="{A55D08A4-F2F2-4BA2-A22E-35F7BADCA512}" presName="extraNode" presStyleLbl="node1" presStyleIdx="0" presStyleCnt="5"/>
      <dgm:spPr/>
    </dgm:pt>
    <dgm:pt modelId="{3E9EA87C-A8E5-4CAA-8A1C-3DE0A7E32886}" type="pres">
      <dgm:prSet presAssocID="{A55D08A4-F2F2-4BA2-A22E-35F7BADCA512}" presName="dstNode" presStyleLbl="node1" presStyleIdx="0" presStyleCnt="5"/>
      <dgm:spPr/>
    </dgm:pt>
    <dgm:pt modelId="{6E1A8398-8B78-4EF8-A09F-84769871EC67}" type="pres">
      <dgm:prSet presAssocID="{319B7412-676C-4448-8925-337FC772FFE3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8069D4-F37F-434D-BA03-4FBDC180AD94}" type="pres">
      <dgm:prSet presAssocID="{319B7412-676C-4448-8925-337FC772FFE3}" presName="accent_1" presStyleCnt="0"/>
      <dgm:spPr/>
    </dgm:pt>
    <dgm:pt modelId="{8D2E3D5F-4939-4425-AFF3-477B538A6E52}" type="pres">
      <dgm:prSet presAssocID="{319B7412-676C-4448-8925-337FC772FFE3}" presName="accentRepeatNode" presStyleLbl="solidFgAcc1" presStyleIdx="0" presStyleCnt="5"/>
      <dgm:spPr/>
    </dgm:pt>
    <dgm:pt modelId="{45FCB3EA-5569-408D-8ADB-263C7D25BAE1}" type="pres">
      <dgm:prSet presAssocID="{5DC2D629-055B-49A7-849E-2993E9351C63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B6E28F-8AA9-4A36-A1C9-FFC97A3FF05E}" type="pres">
      <dgm:prSet presAssocID="{5DC2D629-055B-49A7-849E-2993E9351C63}" presName="accent_2" presStyleCnt="0"/>
      <dgm:spPr/>
    </dgm:pt>
    <dgm:pt modelId="{D07C074B-67FC-4043-9CB6-02E23D7ED513}" type="pres">
      <dgm:prSet presAssocID="{5DC2D629-055B-49A7-849E-2993E9351C63}" presName="accentRepeatNode" presStyleLbl="solidFgAcc1" presStyleIdx="1" presStyleCnt="5"/>
      <dgm:spPr/>
    </dgm:pt>
    <dgm:pt modelId="{77C00B84-5C76-408C-A5A2-8AE78D1AD03C}" type="pres">
      <dgm:prSet presAssocID="{06708A8C-65C5-4D0B-8ABE-087066AE2279}" presName="text_3" presStyleLbl="node1" presStyleIdx="2" presStyleCnt="5" custScaleY="1262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C2247B-DBA5-4D3F-9192-76CEBD0E15AD}" type="pres">
      <dgm:prSet presAssocID="{06708A8C-65C5-4D0B-8ABE-087066AE2279}" presName="accent_3" presStyleCnt="0"/>
      <dgm:spPr/>
    </dgm:pt>
    <dgm:pt modelId="{4D004570-5581-4794-99F6-85C7B6C7AED7}" type="pres">
      <dgm:prSet presAssocID="{06708A8C-65C5-4D0B-8ABE-087066AE2279}" presName="accentRepeatNode" presStyleLbl="solidFgAcc1" presStyleIdx="2" presStyleCnt="5"/>
      <dgm:spPr/>
    </dgm:pt>
    <dgm:pt modelId="{CEF455ED-2ECF-468B-9BD8-3AF0AA1223B1}" type="pres">
      <dgm:prSet presAssocID="{53CF30D9-42BE-4F48-977E-1565BD7AB57D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8F6376-5137-441E-A533-FC52D8ECE6B7}" type="pres">
      <dgm:prSet presAssocID="{53CF30D9-42BE-4F48-977E-1565BD7AB57D}" presName="accent_4" presStyleCnt="0"/>
      <dgm:spPr/>
    </dgm:pt>
    <dgm:pt modelId="{1767E4DB-07D0-49BB-9518-54D928CB01A4}" type="pres">
      <dgm:prSet presAssocID="{53CF30D9-42BE-4F48-977E-1565BD7AB57D}" presName="accentRepeatNode" presStyleLbl="solidFgAcc1" presStyleIdx="3" presStyleCnt="5"/>
      <dgm:spPr/>
    </dgm:pt>
    <dgm:pt modelId="{BE272389-7738-42A8-BAFD-EC8B2ECA0601}" type="pres">
      <dgm:prSet presAssocID="{5A18AA38-7E2F-44EA-AFA3-EF36D803461F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4D6845-166E-4145-8829-72F294460F85}" type="pres">
      <dgm:prSet presAssocID="{5A18AA38-7E2F-44EA-AFA3-EF36D803461F}" presName="accent_5" presStyleCnt="0"/>
      <dgm:spPr/>
    </dgm:pt>
    <dgm:pt modelId="{D5BA026B-30B6-482D-B01C-4577D48071B4}" type="pres">
      <dgm:prSet presAssocID="{5A18AA38-7E2F-44EA-AFA3-EF36D803461F}" presName="accentRepeatNode" presStyleLbl="solidFgAcc1" presStyleIdx="4" presStyleCnt="5"/>
      <dgm:spPr/>
    </dgm:pt>
  </dgm:ptLst>
  <dgm:cxnLst>
    <dgm:cxn modelId="{5192FA5F-D0D3-4E83-993D-61A4EAC8FB6A}" srcId="{A55D08A4-F2F2-4BA2-A22E-35F7BADCA512}" destId="{53CF30D9-42BE-4F48-977E-1565BD7AB57D}" srcOrd="3" destOrd="0" parTransId="{56BC1F87-85C2-40DD-8DCE-95831B4E9630}" sibTransId="{B7FE2F5D-08DF-4506-993B-A17EED77F21A}"/>
    <dgm:cxn modelId="{33BAC294-4570-4CF0-A8B7-F3C47038E5BE}" type="presOf" srcId="{06708A8C-65C5-4D0B-8ABE-087066AE2279}" destId="{77C00B84-5C76-408C-A5A2-8AE78D1AD03C}" srcOrd="0" destOrd="0" presId="urn:microsoft.com/office/officeart/2008/layout/VerticalCurvedList"/>
    <dgm:cxn modelId="{C518E7EB-CE4E-4E4A-BEBB-A27D4909A010}" type="presOf" srcId="{319B7412-676C-4448-8925-337FC772FFE3}" destId="{6E1A8398-8B78-4EF8-A09F-84769871EC67}" srcOrd="0" destOrd="0" presId="urn:microsoft.com/office/officeart/2008/layout/VerticalCurvedList"/>
    <dgm:cxn modelId="{473E7AEB-C6C6-4610-9ADD-00761904DC15}" type="presOf" srcId="{53CF30D9-42BE-4F48-977E-1565BD7AB57D}" destId="{CEF455ED-2ECF-468B-9BD8-3AF0AA1223B1}" srcOrd="0" destOrd="0" presId="urn:microsoft.com/office/officeart/2008/layout/VerticalCurvedList"/>
    <dgm:cxn modelId="{E7DDF737-7362-42EE-9D73-31BE7226E0D5}" type="presOf" srcId="{5A18AA38-7E2F-44EA-AFA3-EF36D803461F}" destId="{BE272389-7738-42A8-BAFD-EC8B2ECA0601}" srcOrd="0" destOrd="0" presId="urn:microsoft.com/office/officeart/2008/layout/VerticalCurvedList"/>
    <dgm:cxn modelId="{9BA1DB46-E404-4280-A16F-5EC64CDBBE13}" srcId="{A55D08A4-F2F2-4BA2-A22E-35F7BADCA512}" destId="{319B7412-676C-4448-8925-337FC772FFE3}" srcOrd="0" destOrd="0" parTransId="{B818B53E-1124-4DC5-9CDB-47813D063FF1}" sibTransId="{21740287-BD31-47AF-90B3-4223AD974934}"/>
    <dgm:cxn modelId="{D5779AC0-10E6-42FF-ACB1-B8988EA703FE}" type="presOf" srcId="{A55D08A4-F2F2-4BA2-A22E-35F7BADCA512}" destId="{F8963EC3-1B93-47FD-B6DC-01D1D8C56887}" srcOrd="0" destOrd="0" presId="urn:microsoft.com/office/officeart/2008/layout/VerticalCurvedList"/>
    <dgm:cxn modelId="{AABBE096-8C8C-4304-8DA9-AE7A2848E773}" srcId="{A55D08A4-F2F2-4BA2-A22E-35F7BADCA512}" destId="{5DC2D629-055B-49A7-849E-2993E9351C63}" srcOrd="1" destOrd="0" parTransId="{485A1D37-63B1-47CA-9F40-CBE8BD7C3451}" sibTransId="{64F3DDFD-F691-41CC-B931-8356284652DF}"/>
    <dgm:cxn modelId="{50F986CE-7C76-45E7-A623-2D5335477CBB}" srcId="{A55D08A4-F2F2-4BA2-A22E-35F7BADCA512}" destId="{5A18AA38-7E2F-44EA-AFA3-EF36D803461F}" srcOrd="4" destOrd="0" parTransId="{83686B72-F277-4022-8413-4F804614E70D}" sibTransId="{905D33C5-3B90-48F2-BA72-F01335290CAA}"/>
    <dgm:cxn modelId="{27D3A589-425F-498A-9936-9E464DE6B87E}" type="presOf" srcId="{21740287-BD31-47AF-90B3-4223AD974934}" destId="{E9F5450D-B935-45F9-B0C8-D475ED64E902}" srcOrd="0" destOrd="0" presId="urn:microsoft.com/office/officeart/2008/layout/VerticalCurvedList"/>
    <dgm:cxn modelId="{80C24149-46B5-42E8-BB47-5222CE5532D2}" srcId="{A55D08A4-F2F2-4BA2-A22E-35F7BADCA512}" destId="{06708A8C-65C5-4D0B-8ABE-087066AE2279}" srcOrd="2" destOrd="0" parTransId="{8AD2D6BA-A26C-4DCC-9B1B-5BAF2B368ED3}" sibTransId="{A89615A8-9C23-4470-8549-C428A3EA1243}"/>
    <dgm:cxn modelId="{F9FEF353-38FE-47F9-946C-1B77E4FCF884}" type="presOf" srcId="{5DC2D629-055B-49A7-849E-2993E9351C63}" destId="{45FCB3EA-5569-408D-8ADB-263C7D25BAE1}" srcOrd="0" destOrd="0" presId="urn:microsoft.com/office/officeart/2008/layout/VerticalCurvedList"/>
    <dgm:cxn modelId="{CD1E4695-65CE-4312-BB75-06E1C1573810}" type="presParOf" srcId="{F8963EC3-1B93-47FD-B6DC-01D1D8C56887}" destId="{B71F8E55-6347-45BA-8FB7-82C0FE004D47}" srcOrd="0" destOrd="0" presId="urn:microsoft.com/office/officeart/2008/layout/VerticalCurvedList"/>
    <dgm:cxn modelId="{77AB290F-E990-489E-A560-D7B40AAFDE93}" type="presParOf" srcId="{B71F8E55-6347-45BA-8FB7-82C0FE004D47}" destId="{8B2B1DC6-2D0A-4FE4-A660-A36260593AAB}" srcOrd="0" destOrd="0" presId="urn:microsoft.com/office/officeart/2008/layout/VerticalCurvedList"/>
    <dgm:cxn modelId="{D5D267F6-40EF-409D-AFF6-CB8BEF92C279}" type="presParOf" srcId="{8B2B1DC6-2D0A-4FE4-A660-A36260593AAB}" destId="{5169E4DE-6344-4980-987F-08472A27A567}" srcOrd="0" destOrd="0" presId="urn:microsoft.com/office/officeart/2008/layout/VerticalCurvedList"/>
    <dgm:cxn modelId="{189F0D4D-3687-44C6-B17F-9ABD4587A957}" type="presParOf" srcId="{8B2B1DC6-2D0A-4FE4-A660-A36260593AAB}" destId="{E9F5450D-B935-45F9-B0C8-D475ED64E902}" srcOrd="1" destOrd="0" presId="urn:microsoft.com/office/officeart/2008/layout/VerticalCurvedList"/>
    <dgm:cxn modelId="{74A17A62-D410-4259-9FF4-8E9E185CEF5D}" type="presParOf" srcId="{8B2B1DC6-2D0A-4FE4-A660-A36260593AAB}" destId="{BBBA221F-77E5-4CF2-A67A-41005CC9C0FE}" srcOrd="2" destOrd="0" presId="urn:microsoft.com/office/officeart/2008/layout/VerticalCurvedList"/>
    <dgm:cxn modelId="{CCF531F2-265B-493D-8579-6976F283DDCE}" type="presParOf" srcId="{8B2B1DC6-2D0A-4FE4-A660-A36260593AAB}" destId="{3E9EA87C-A8E5-4CAA-8A1C-3DE0A7E32886}" srcOrd="3" destOrd="0" presId="urn:microsoft.com/office/officeart/2008/layout/VerticalCurvedList"/>
    <dgm:cxn modelId="{2C8FFBAE-6C62-4B5C-8B1F-47C2D9C8B958}" type="presParOf" srcId="{B71F8E55-6347-45BA-8FB7-82C0FE004D47}" destId="{6E1A8398-8B78-4EF8-A09F-84769871EC67}" srcOrd="1" destOrd="0" presId="urn:microsoft.com/office/officeart/2008/layout/VerticalCurvedList"/>
    <dgm:cxn modelId="{D9A9C3ED-B872-43A8-ABC0-6EFE99407610}" type="presParOf" srcId="{B71F8E55-6347-45BA-8FB7-82C0FE004D47}" destId="{9A8069D4-F37F-434D-BA03-4FBDC180AD94}" srcOrd="2" destOrd="0" presId="urn:microsoft.com/office/officeart/2008/layout/VerticalCurvedList"/>
    <dgm:cxn modelId="{3D058F70-1BB1-4C60-905E-0E7992AEDFCE}" type="presParOf" srcId="{9A8069D4-F37F-434D-BA03-4FBDC180AD94}" destId="{8D2E3D5F-4939-4425-AFF3-477B538A6E52}" srcOrd="0" destOrd="0" presId="urn:microsoft.com/office/officeart/2008/layout/VerticalCurvedList"/>
    <dgm:cxn modelId="{F95617A8-96B9-42D7-AC72-38C369AE126B}" type="presParOf" srcId="{B71F8E55-6347-45BA-8FB7-82C0FE004D47}" destId="{45FCB3EA-5569-408D-8ADB-263C7D25BAE1}" srcOrd="3" destOrd="0" presId="urn:microsoft.com/office/officeart/2008/layout/VerticalCurvedList"/>
    <dgm:cxn modelId="{B4AF9F3D-D683-4A31-9D27-156F30A0B7BC}" type="presParOf" srcId="{B71F8E55-6347-45BA-8FB7-82C0FE004D47}" destId="{17B6E28F-8AA9-4A36-A1C9-FFC97A3FF05E}" srcOrd="4" destOrd="0" presId="urn:microsoft.com/office/officeart/2008/layout/VerticalCurvedList"/>
    <dgm:cxn modelId="{C991F6F3-3CC3-491E-A6A0-F68E47577F5E}" type="presParOf" srcId="{17B6E28F-8AA9-4A36-A1C9-FFC97A3FF05E}" destId="{D07C074B-67FC-4043-9CB6-02E23D7ED513}" srcOrd="0" destOrd="0" presId="urn:microsoft.com/office/officeart/2008/layout/VerticalCurvedList"/>
    <dgm:cxn modelId="{6024BAF0-C1AC-45D3-AB5E-71621DE753F4}" type="presParOf" srcId="{B71F8E55-6347-45BA-8FB7-82C0FE004D47}" destId="{77C00B84-5C76-408C-A5A2-8AE78D1AD03C}" srcOrd="5" destOrd="0" presId="urn:microsoft.com/office/officeart/2008/layout/VerticalCurvedList"/>
    <dgm:cxn modelId="{671D91CD-17EC-4CD5-9561-127CDFA0084A}" type="presParOf" srcId="{B71F8E55-6347-45BA-8FB7-82C0FE004D47}" destId="{E9C2247B-DBA5-4D3F-9192-76CEBD0E15AD}" srcOrd="6" destOrd="0" presId="urn:microsoft.com/office/officeart/2008/layout/VerticalCurvedList"/>
    <dgm:cxn modelId="{56D92099-D5D1-4A6A-AE0F-D75704F322D8}" type="presParOf" srcId="{E9C2247B-DBA5-4D3F-9192-76CEBD0E15AD}" destId="{4D004570-5581-4794-99F6-85C7B6C7AED7}" srcOrd="0" destOrd="0" presId="urn:microsoft.com/office/officeart/2008/layout/VerticalCurvedList"/>
    <dgm:cxn modelId="{F20C535F-CF8F-4BE8-8533-F934C9C49911}" type="presParOf" srcId="{B71F8E55-6347-45BA-8FB7-82C0FE004D47}" destId="{CEF455ED-2ECF-468B-9BD8-3AF0AA1223B1}" srcOrd="7" destOrd="0" presId="urn:microsoft.com/office/officeart/2008/layout/VerticalCurvedList"/>
    <dgm:cxn modelId="{841D8BF6-9A5C-497D-B313-FF632B84A7B8}" type="presParOf" srcId="{B71F8E55-6347-45BA-8FB7-82C0FE004D47}" destId="{848F6376-5137-441E-A533-FC52D8ECE6B7}" srcOrd="8" destOrd="0" presId="urn:microsoft.com/office/officeart/2008/layout/VerticalCurvedList"/>
    <dgm:cxn modelId="{2B649911-228C-4346-BCD7-602CE00808F6}" type="presParOf" srcId="{848F6376-5137-441E-A533-FC52D8ECE6B7}" destId="{1767E4DB-07D0-49BB-9518-54D928CB01A4}" srcOrd="0" destOrd="0" presId="urn:microsoft.com/office/officeart/2008/layout/VerticalCurvedList"/>
    <dgm:cxn modelId="{8B557754-3327-424C-B18E-630BB2A88976}" type="presParOf" srcId="{B71F8E55-6347-45BA-8FB7-82C0FE004D47}" destId="{BE272389-7738-42A8-BAFD-EC8B2ECA0601}" srcOrd="9" destOrd="0" presId="urn:microsoft.com/office/officeart/2008/layout/VerticalCurvedList"/>
    <dgm:cxn modelId="{6B342B66-AC82-4841-B04C-E14D66341CEC}" type="presParOf" srcId="{B71F8E55-6347-45BA-8FB7-82C0FE004D47}" destId="{5A4D6845-166E-4145-8829-72F294460F85}" srcOrd="10" destOrd="0" presId="urn:microsoft.com/office/officeart/2008/layout/VerticalCurvedList"/>
    <dgm:cxn modelId="{726B257C-8023-410D-B7C3-32B5C2AF05F0}" type="presParOf" srcId="{5A4D6845-166E-4145-8829-72F294460F85}" destId="{D5BA026B-30B6-482D-B01C-4577D48071B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30067F7-0CA1-4385-94DD-03CEE2559CA1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0EDBEAE-BC4F-484A-BD10-5ED003E61323}">
      <dgm:prSet phldrT="[Текст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Охвачено социальными услугами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99,8 %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пожилых людей из числа выявленных граждан, нуждающихся в социальной поддержке и социальном обслуживании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1AC9ED-E208-4B15-8D4F-54CD22FAEC11}" type="parTrans" cxnId="{D2A0017C-86AA-454C-94BB-1083397BB306}">
      <dgm:prSet/>
      <dgm:spPr/>
      <dgm:t>
        <a:bodyPr/>
        <a:lstStyle/>
        <a:p>
          <a:endParaRPr lang="ru-RU"/>
        </a:p>
      </dgm:t>
    </dgm:pt>
    <dgm:pt modelId="{A3B649CE-7FF5-44ED-A7DF-E811266A4B43}" type="sibTrans" cxnId="{D2A0017C-86AA-454C-94BB-1083397BB306}">
      <dgm:prSet/>
      <dgm:spPr>
        <a:ln>
          <a:solidFill>
            <a:schemeClr val="accent3">
              <a:lumMod val="40000"/>
              <a:lumOff val="60000"/>
            </a:schemeClr>
          </a:solidFill>
        </a:ln>
      </dgm:spPr>
      <dgm:t>
        <a:bodyPr/>
        <a:lstStyle/>
        <a:p>
          <a:endParaRPr lang="ru-RU"/>
        </a:p>
      </dgm:t>
    </dgm:pt>
    <dgm:pt modelId="{1866E2A5-2B21-42D8-9A91-91A64E53C1E4}">
      <dgm:prSet phldrT="[Текст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Действуют </a:t>
          </a:r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734 клуба 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по интересам для творчески активных людей старшего поколения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BEB964-4E38-48B0-BBCC-DA097220DEE8}" type="parTrans" cxnId="{AC9A1077-CC01-48FD-B253-ACE7E79E33B0}">
      <dgm:prSet/>
      <dgm:spPr/>
      <dgm:t>
        <a:bodyPr/>
        <a:lstStyle/>
        <a:p>
          <a:endParaRPr lang="ru-RU"/>
        </a:p>
      </dgm:t>
    </dgm:pt>
    <dgm:pt modelId="{BF418E27-A698-4D93-B64B-F000CECDFD66}" type="sibTrans" cxnId="{AC9A1077-CC01-48FD-B253-ACE7E79E33B0}">
      <dgm:prSet/>
      <dgm:spPr/>
      <dgm:t>
        <a:bodyPr/>
        <a:lstStyle/>
        <a:p>
          <a:endParaRPr lang="ru-RU"/>
        </a:p>
      </dgm:t>
    </dgm:pt>
    <dgm:pt modelId="{591C012C-DBE2-40E7-9AA4-DB415FEC2522}">
      <dgm:prSet phldrT="[Текст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Проведен ежегодный фестиваль клубного движения среди пенсионеров и инвалидов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5EE03A-7FC7-42D6-A3C0-B21195546AE1}" type="parTrans" cxnId="{D3945F59-A4EB-43FA-8719-057BC8E0BA2A}">
      <dgm:prSet/>
      <dgm:spPr/>
      <dgm:t>
        <a:bodyPr/>
        <a:lstStyle/>
        <a:p>
          <a:endParaRPr lang="ru-RU"/>
        </a:p>
      </dgm:t>
    </dgm:pt>
    <dgm:pt modelId="{1E0C2C42-08CF-420F-9A9A-DD8FFAC27704}" type="sibTrans" cxnId="{D3945F59-A4EB-43FA-8719-057BC8E0BA2A}">
      <dgm:prSet/>
      <dgm:spPr/>
      <dgm:t>
        <a:bodyPr/>
        <a:lstStyle/>
        <a:p>
          <a:endParaRPr lang="ru-RU"/>
        </a:p>
      </dgm:t>
    </dgm:pt>
    <dgm:pt modelId="{2A5AD23C-AFFD-49AA-BB41-EF0619B3FC63}">
      <dgm:prSet phldrT="[Текст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Проведены  ремонтные работы </a:t>
          </a:r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 22 учреждениях 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социального обслуживания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57931E-002D-4102-981E-015B27171B7A}" type="parTrans" cxnId="{CFBB5105-CDA4-4A03-9750-A72DB3D5DF3B}">
      <dgm:prSet/>
      <dgm:spPr/>
      <dgm:t>
        <a:bodyPr/>
        <a:lstStyle/>
        <a:p>
          <a:endParaRPr lang="ru-RU"/>
        </a:p>
      </dgm:t>
    </dgm:pt>
    <dgm:pt modelId="{8594C95F-3E50-4787-B5CD-C71981E6A2DD}" type="sibTrans" cxnId="{CFBB5105-CDA4-4A03-9750-A72DB3D5DF3B}">
      <dgm:prSet/>
      <dgm:spPr/>
      <dgm:t>
        <a:bodyPr/>
        <a:lstStyle/>
        <a:p>
          <a:endParaRPr lang="ru-RU"/>
        </a:p>
      </dgm:t>
    </dgm:pt>
    <dgm:pt modelId="{3BD62921-E9C8-4088-8FF9-D4A2C54FCF27}">
      <dgm:prSet phldrT="[Текст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Приобретено </a:t>
          </a:r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4 автомобиля 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для обеспечения деятельности учреждений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388060-B2CD-4F49-83C0-EF3395568DA8}" type="parTrans" cxnId="{CC068C68-1165-4140-AB80-88B274B010D2}">
      <dgm:prSet/>
      <dgm:spPr/>
      <dgm:t>
        <a:bodyPr/>
        <a:lstStyle/>
        <a:p>
          <a:endParaRPr lang="ru-RU"/>
        </a:p>
      </dgm:t>
    </dgm:pt>
    <dgm:pt modelId="{845FB680-BB54-4952-9A22-8EB29ADC61C0}" type="sibTrans" cxnId="{CC068C68-1165-4140-AB80-88B274B010D2}">
      <dgm:prSet/>
      <dgm:spPr/>
      <dgm:t>
        <a:bodyPr/>
        <a:lstStyle/>
        <a:p>
          <a:endParaRPr lang="ru-RU"/>
        </a:p>
      </dgm:t>
    </dgm:pt>
    <dgm:pt modelId="{A5404015-74E5-460B-B4DC-126DBEE02A53}">
      <dgm:prSet phldrT="[Текст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Произведена  выплата поощрения </a:t>
          </a:r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32 победителям 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конкурса профессионального мастерства работников учреждений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048FE9-EDAE-4DA3-914F-130B4329D4CF}" type="parTrans" cxnId="{A9AB9A7B-77F9-4171-B943-A5BA17779B07}">
      <dgm:prSet/>
      <dgm:spPr/>
      <dgm:t>
        <a:bodyPr/>
        <a:lstStyle/>
        <a:p>
          <a:endParaRPr lang="ru-RU"/>
        </a:p>
      </dgm:t>
    </dgm:pt>
    <dgm:pt modelId="{9319911D-60BB-46A7-81D0-155010E3A6AF}" type="sibTrans" cxnId="{A9AB9A7B-77F9-4171-B943-A5BA17779B07}">
      <dgm:prSet/>
      <dgm:spPr/>
      <dgm:t>
        <a:bodyPr/>
        <a:lstStyle/>
        <a:p>
          <a:endParaRPr lang="ru-RU"/>
        </a:p>
      </dgm:t>
    </dgm:pt>
    <dgm:pt modelId="{7E8A23EB-9269-4A21-806B-CD85899FAA8C}" type="pres">
      <dgm:prSet presAssocID="{430067F7-0CA1-4385-94DD-03CEE2559CA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1A874EF2-5E35-4088-A7A9-B030B5161EE2}" type="pres">
      <dgm:prSet presAssocID="{430067F7-0CA1-4385-94DD-03CEE2559CA1}" presName="Name1" presStyleCnt="0"/>
      <dgm:spPr/>
    </dgm:pt>
    <dgm:pt modelId="{6F381536-AA82-4285-88C8-24337EFB33FA}" type="pres">
      <dgm:prSet presAssocID="{430067F7-0CA1-4385-94DD-03CEE2559CA1}" presName="cycle" presStyleCnt="0"/>
      <dgm:spPr/>
    </dgm:pt>
    <dgm:pt modelId="{4368523C-23B3-417A-8999-EAF95D40252F}" type="pres">
      <dgm:prSet presAssocID="{430067F7-0CA1-4385-94DD-03CEE2559CA1}" presName="srcNode" presStyleLbl="node1" presStyleIdx="0" presStyleCnt="6"/>
      <dgm:spPr/>
    </dgm:pt>
    <dgm:pt modelId="{A43A996F-343F-47BB-BDA2-282E4A262B30}" type="pres">
      <dgm:prSet presAssocID="{430067F7-0CA1-4385-94DD-03CEE2559CA1}" presName="conn" presStyleLbl="parChTrans1D2" presStyleIdx="0" presStyleCnt="1"/>
      <dgm:spPr/>
      <dgm:t>
        <a:bodyPr/>
        <a:lstStyle/>
        <a:p>
          <a:endParaRPr lang="ru-RU"/>
        </a:p>
      </dgm:t>
    </dgm:pt>
    <dgm:pt modelId="{14BA3042-4F5A-4313-8A1E-290745B86D24}" type="pres">
      <dgm:prSet presAssocID="{430067F7-0CA1-4385-94DD-03CEE2559CA1}" presName="extraNode" presStyleLbl="node1" presStyleIdx="0" presStyleCnt="6"/>
      <dgm:spPr/>
    </dgm:pt>
    <dgm:pt modelId="{EDC9E0D7-3373-4347-A975-1F8367EB5390}" type="pres">
      <dgm:prSet presAssocID="{430067F7-0CA1-4385-94DD-03CEE2559CA1}" presName="dstNode" presStyleLbl="node1" presStyleIdx="0" presStyleCnt="6"/>
      <dgm:spPr/>
    </dgm:pt>
    <dgm:pt modelId="{B384DE31-D82C-48A4-A7EB-809BE4A0DEE0}" type="pres">
      <dgm:prSet presAssocID="{10EDBEAE-BC4F-484A-BD10-5ED003E61323}" presName="text_1" presStyleLbl="node1" presStyleIdx="0" presStyleCnt="6" custScaleY="1419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BE2367-7841-4D18-A3D5-7BC37E8FD47A}" type="pres">
      <dgm:prSet presAssocID="{10EDBEAE-BC4F-484A-BD10-5ED003E61323}" presName="accent_1" presStyleCnt="0"/>
      <dgm:spPr/>
    </dgm:pt>
    <dgm:pt modelId="{2173A0EF-5A6F-4DD3-BD18-18F18558AC79}" type="pres">
      <dgm:prSet presAssocID="{10EDBEAE-BC4F-484A-BD10-5ED003E61323}" presName="accentRepeatNode" presStyleLbl="solidFgAcc1" presStyleIdx="0" presStyleCnt="6"/>
      <dgm:spPr>
        <a:solidFill>
          <a:schemeClr val="accent4">
            <a:lumMod val="20000"/>
            <a:lumOff val="80000"/>
          </a:schemeClr>
        </a:solidFill>
        <a:ln>
          <a:solidFill>
            <a:schemeClr val="accent3">
              <a:lumMod val="40000"/>
              <a:lumOff val="60000"/>
            </a:schemeClr>
          </a:solidFill>
        </a:ln>
      </dgm:spPr>
    </dgm:pt>
    <dgm:pt modelId="{E1A0973F-D112-4D79-946F-AB769A2D18A2}" type="pres">
      <dgm:prSet presAssocID="{1866E2A5-2B21-42D8-9A91-91A64E53C1E4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1EB9A-40FA-4622-BAF7-25C5A0801F47}" type="pres">
      <dgm:prSet presAssocID="{1866E2A5-2B21-42D8-9A91-91A64E53C1E4}" presName="accent_2" presStyleCnt="0"/>
      <dgm:spPr/>
    </dgm:pt>
    <dgm:pt modelId="{0451C4E0-8304-451A-A13D-5AA227098207}" type="pres">
      <dgm:prSet presAssocID="{1866E2A5-2B21-42D8-9A91-91A64E53C1E4}" presName="accentRepeatNode" presStyleLbl="solidFgAcc1" presStyleIdx="1" presStyleCnt="6"/>
      <dgm:spPr>
        <a:solidFill>
          <a:schemeClr val="accent4">
            <a:lumMod val="20000"/>
            <a:lumOff val="80000"/>
          </a:schemeClr>
        </a:solidFill>
        <a:ln>
          <a:solidFill>
            <a:schemeClr val="accent3">
              <a:lumMod val="40000"/>
              <a:lumOff val="60000"/>
            </a:schemeClr>
          </a:solidFill>
        </a:ln>
      </dgm:spPr>
    </dgm:pt>
    <dgm:pt modelId="{057C9393-E60F-4F43-AC0A-C391BE37DF00}" type="pres">
      <dgm:prSet presAssocID="{591C012C-DBE2-40E7-9AA4-DB415FEC2522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5264E5-95B1-411B-B84D-EFBA84E1808C}" type="pres">
      <dgm:prSet presAssocID="{591C012C-DBE2-40E7-9AA4-DB415FEC2522}" presName="accent_3" presStyleCnt="0"/>
      <dgm:spPr/>
    </dgm:pt>
    <dgm:pt modelId="{31E98527-175A-49B2-8D3D-95B83F840114}" type="pres">
      <dgm:prSet presAssocID="{591C012C-DBE2-40E7-9AA4-DB415FEC2522}" presName="accentRepeatNode" presStyleLbl="solidFgAcc1" presStyleIdx="2" presStyleCnt="6"/>
      <dgm:spPr>
        <a:solidFill>
          <a:schemeClr val="accent4">
            <a:lumMod val="20000"/>
            <a:lumOff val="80000"/>
          </a:schemeClr>
        </a:solidFill>
        <a:ln>
          <a:solidFill>
            <a:schemeClr val="accent3">
              <a:lumMod val="40000"/>
              <a:lumOff val="60000"/>
            </a:schemeClr>
          </a:solidFill>
        </a:ln>
      </dgm:spPr>
    </dgm:pt>
    <dgm:pt modelId="{E5D35B66-D3E1-4340-B314-12E1A40F3BF0}" type="pres">
      <dgm:prSet presAssocID="{2A5AD23C-AFFD-49AA-BB41-EF0619B3FC63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C872FF-1AFD-4307-9A87-D1F215B380B7}" type="pres">
      <dgm:prSet presAssocID="{2A5AD23C-AFFD-49AA-BB41-EF0619B3FC63}" presName="accent_4" presStyleCnt="0"/>
      <dgm:spPr/>
    </dgm:pt>
    <dgm:pt modelId="{F828B707-D5B6-48B9-9FE7-B4D6E23AAA9C}" type="pres">
      <dgm:prSet presAssocID="{2A5AD23C-AFFD-49AA-BB41-EF0619B3FC63}" presName="accentRepeatNode" presStyleLbl="solidFgAcc1" presStyleIdx="3" presStyleCnt="6"/>
      <dgm:spPr>
        <a:solidFill>
          <a:schemeClr val="accent4">
            <a:lumMod val="20000"/>
            <a:lumOff val="80000"/>
          </a:schemeClr>
        </a:solidFill>
        <a:ln>
          <a:solidFill>
            <a:schemeClr val="accent3">
              <a:lumMod val="40000"/>
              <a:lumOff val="60000"/>
            </a:schemeClr>
          </a:solidFill>
        </a:ln>
      </dgm:spPr>
    </dgm:pt>
    <dgm:pt modelId="{F22B2911-7A14-45F6-91BD-38B3FFA5099C}" type="pres">
      <dgm:prSet presAssocID="{3BD62921-E9C8-4088-8FF9-D4A2C54FCF27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230F1C-E8FD-43E8-9B64-8FC70052931C}" type="pres">
      <dgm:prSet presAssocID="{3BD62921-E9C8-4088-8FF9-D4A2C54FCF27}" presName="accent_5" presStyleCnt="0"/>
      <dgm:spPr/>
    </dgm:pt>
    <dgm:pt modelId="{5EFD17C5-C28E-4017-B810-7E6EAD115783}" type="pres">
      <dgm:prSet presAssocID="{3BD62921-E9C8-4088-8FF9-D4A2C54FCF27}" presName="accentRepeatNode" presStyleLbl="solidFgAcc1" presStyleIdx="4" presStyleCnt="6"/>
      <dgm:spPr>
        <a:solidFill>
          <a:schemeClr val="accent4">
            <a:lumMod val="20000"/>
            <a:lumOff val="80000"/>
          </a:schemeClr>
        </a:solidFill>
        <a:ln>
          <a:solidFill>
            <a:schemeClr val="accent3">
              <a:lumMod val="40000"/>
              <a:lumOff val="60000"/>
            </a:schemeClr>
          </a:solidFill>
        </a:ln>
      </dgm:spPr>
    </dgm:pt>
    <dgm:pt modelId="{32C4462E-A015-43B4-9FF3-526B20F948F3}" type="pres">
      <dgm:prSet presAssocID="{A5404015-74E5-460B-B4DC-126DBEE02A53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DD3B60-FAC0-4820-A599-57AF789F58DD}" type="pres">
      <dgm:prSet presAssocID="{A5404015-74E5-460B-B4DC-126DBEE02A53}" presName="accent_6" presStyleCnt="0"/>
      <dgm:spPr/>
    </dgm:pt>
    <dgm:pt modelId="{11963A70-9F42-47FD-95E8-4AA6793446A1}" type="pres">
      <dgm:prSet presAssocID="{A5404015-74E5-460B-B4DC-126DBEE02A53}" presName="accentRepeatNode" presStyleLbl="solidFgAcc1" presStyleIdx="5" presStyleCnt="6"/>
      <dgm:spPr>
        <a:solidFill>
          <a:schemeClr val="accent4">
            <a:lumMod val="20000"/>
            <a:lumOff val="80000"/>
          </a:schemeClr>
        </a:solidFill>
        <a:ln>
          <a:solidFill>
            <a:schemeClr val="accent3">
              <a:lumMod val="40000"/>
              <a:lumOff val="60000"/>
            </a:schemeClr>
          </a:solidFill>
        </a:ln>
      </dgm:spPr>
    </dgm:pt>
  </dgm:ptLst>
  <dgm:cxnLst>
    <dgm:cxn modelId="{B19F907B-4C9C-4B48-B531-8917B90679D8}" type="presOf" srcId="{3BD62921-E9C8-4088-8FF9-D4A2C54FCF27}" destId="{F22B2911-7A14-45F6-91BD-38B3FFA5099C}" srcOrd="0" destOrd="0" presId="urn:microsoft.com/office/officeart/2008/layout/VerticalCurvedList"/>
    <dgm:cxn modelId="{A9AB9A7B-77F9-4171-B943-A5BA17779B07}" srcId="{430067F7-0CA1-4385-94DD-03CEE2559CA1}" destId="{A5404015-74E5-460B-B4DC-126DBEE02A53}" srcOrd="5" destOrd="0" parTransId="{2C048FE9-EDAE-4DA3-914F-130B4329D4CF}" sibTransId="{9319911D-60BB-46A7-81D0-155010E3A6AF}"/>
    <dgm:cxn modelId="{D3945F59-A4EB-43FA-8719-057BC8E0BA2A}" srcId="{430067F7-0CA1-4385-94DD-03CEE2559CA1}" destId="{591C012C-DBE2-40E7-9AA4-DB415FEC2522}" srcOrd="2" destOrd="0" parTransId="{775EE03A-7FC7-42D6-A3C0-B21195546AE1}" sibTransId="{1E0C2C42-08CF-420F-9A9A-DD8FFAC27704}"/>
    <dgm:cxn modelId="{CFBB5105-CDA4-4A03-9750-A72DB3D5DF3B}" srcId="{430067F7-0CA1-4385-94DD-03CEE2559CA1}" destId="{2A5AD23C-AFFD-49AA-BB41-EF0619B3FC63}" srcOrd="3" destOrd="0" parTransId="{1157931E-002D-4102-981E-015B27171B7A}" sibTransId="{8594C95F-3E50-4787-B5CD-C71981E6A2DD}"/>
    <dgm:cxn modelId="{C53907FF-DB93-4C16-AD08-F0A3EF4319B9}" type="presOf" srcId="{A5404015-74E5-460B-B4DC-126DBEE02A53}" destId="{32C4462E-A015-43B4-9FF3-526B20F948F3}" srcOrd="0" destOrd="0" presId="urn:microsoft.com/office/officeart/2008/layout/VerticalCurvedList"/>
    <dgm:cxn modelId="{C62E1A58-A790-446E-9866-5F8FC74290C1}" type="presOf" srcId="{10EDBEAE-BC4F-484A-BD10-5ED003E61323}" destId="{B384DE31-D82C-48A4-A7EB-809BE4A0DEE0}" srcOrd="0" destOrd="0" presId="urn:microsoft.com/office/officeart/2008/layout/VerticalCurvedList"/>
    <dgm:cxn modelId="{AC9A1077-CC01-48FD-B253-ACE7E79E33B0}" srcId="{430067F7-0CA1-4385-94DD-03CEE2559CA1}" destId="{1866E2A5-2B21-42D8-9A91-91A64E53C1E4}" srcOrd="1" destOrd="0" parTransId="{C1BEB964-4E38-48B0-BBCC-DA097220DEE8}" sibTransId="{BF418E27-A698-4D93-B64B-F000CECDFD66}"/>
    <dgm:cxn modelId="{CC068C68-1165-4140-AB80-88B274B010D2}" srcId="{430067F7-0CA1-4385-94DD-03CEE2559CA1}" destId="{3BD62921-E9C8-4088-8FF9-D4A2C54FCF27}" srcOrd="4" destOrd="0" parTransId="{65388060-B2CD-4F49-83C0-EF3395568DA8}" sibTransId="{845FB680-BB54-4952-9A22-8EB29ADC61C0}"/>
    <dgm:cxn modelId="{7BB663DE-6DF7-4463-8468-FF6D7879A173}" type="presOf" srcId="{A3B649CE-7FF5-44ED-A7DF-E811266A4B43}" destId="{A43A996F-343F-47BB-BDA2-282E4A262B30}" srcOrd="0" destOrd="0" presId="urn:microsoft.com/office/officeart/2008/layout/VerticalCurvedList"/>
    <dgm:cxn modelId="{D2A0017C-86AA-454C-94BB-1083397BB306}" srcId="{430067F7-0CA1-4385-94DD-03CEE2559CA1}" destId="{10EDBEAE-BC4F-484A-BD10-5ED003E61323}" srcOrd="0" destOrd="0" parTransId="{611AC9ED-E208-4B15-8D4F-54CD22FAEC11}" sibTransId="{A3B649CE-7FF5-44ED-A7DF-E811266A4B43}"/>
    <dgm:cxn modelId="{3037966C-9929-4C44-B2FC-29F805D24C21}" type="presOf" srcId="{591C012C-DBE2-40E7-9AA4-DB415FEC2522}" destId="{057C9393-E60F-4F43-AC0A-C391BE37DF00}" srcOrd="0" destOrd="0" presId="urn:microsoft.com/office/officeart/2008/layout/VerticalCurvedList"/>
    <dgm:cxn modelId="{09393315-51E1-49C7-8460-C37D01442E1D}" type="presOf" srcId="{430067F7-0CA1-4385-94DD-03CEE2559CA1}" destId="{7E8A23EB-9269-4A21-806B-CD85899FAA8C}" srcOrd="0" destOrd="0" presId="urn:microsoft.com/office/officeart/2008/layout/VerticalCurvedList"/>
    <dgm:cxn modelId="{28BB6C2A-BB01-4404-BD22-48122BA7D8DD}" type="presOf" srcId="{1866E2A5-2B21-42D8-9A91-91A64E53C1E4}" destId="{E1A0973F-D112-4D79-946F-AB769A2D18A2}" srcOrd="0" destOrd="0" presId="urn:microsoft.com/office/officeart/2008/layout/VerticalCurvedList"/>
    <dgm:cxn modelId="{D87FCD4E-FC47-417D-922C-86659F2B6149}" type="presOf" srcId="{2A5AD23C-AFFD-49AA-BB41-EF0619B3FC63}" destId="{E5D35B66-D3E1-4340-B314-12E1A40F3BF0}" srcOrd="0" destOrd="0" presId="urn:microsoft.com/office/officeart/2008/layout/VerticalCurvedList"/>
    <dgm:cxn modelId="{3B581C7C-0EF7-4A1A-8B7E-5226A5FE8243}" type="presParOf" srcId="{7E8A23EB-9269-4A21-806B-CD85899FAA8C}" destId="{1A874EF2-5E35-4088-A7A9-B030B5161EE2}" srcOrd="0" destOrd="0" presId="urn:microsoft.com/office/officeart/2008/layout/VerticalCurvedList"/>
    <dgm:cxn modelId="{AE2CE5AF-0A2E-492A-9257-90EF526BD0D4}" type="presParOf" srcId="{1A874EF2-5E35-4088-A7A9-B030B5161EE2}" destId="{6F381536-AA82-4285-88C8-24337EFB33FA}" srcOrd="0" destOrd="0" presId="urn:microsoft.com/office/officeart/2008/layout/VerticalCurvedList"/>
    <dgm:cxn modelId="{A9FA63F8-8DB3-46D4-8166-2B65CCAFD598}" type="presParOf" srcId="{6F381536-AA82-4285-88C8-24337EFB33FA}" destId="{4368523C-23B3-417A-8999-EAF95D40252F}" srcOrd="0" destOrd="0" presId="urn:microsoft.com/office/officeart/2008/layout/VerticalCurvedList"/>
    <dgm:cxn modelId="{FAF42898-119E-4743-BE09-8883A79CFB14}" type="presParOf" srcId="{6F381536-AA82-4285-88C8-24337EFB33FA}" destId="{A43A996F-343F-47BB-BDA2-282E4A262B30}" srcOrd="1" destOrd="0" presId="urn:microsoft.com/office/officeart/2008/layout/VerticalCurvedList"/>
    <dgm:cxn modelId="{7019FC59-686C-407B-88E4-A90369921332}" type="presParOf" srcId="{6F381536-AA82-4285-88C8-24337EFB33FA}" destId="{14BA3042-4F5A-4313-8A1E-290745B86D24}" srcOrd="2" destOrd="0" presId="urn:microsoft.com/office/officeart/2008/layout/VerticalCurvedList"/>
    <dgm:cxn modelId="{23F8A264-900D-4025-A62D-11D57020B3FF}" type="presParOf" srcId="{6F381536-AA82-4285-88C8-24337EFB33FA}" destId="{EDC9E0D7-3373-4347-A975-1F8367EB5390}" srcOrd="3" destOrd="0" presId="urn:microsoft.com/office/officeart/2008/layout/VerticalCurvedList"/>
    <dgm:cxn modelId="{EA8F4718-074E-400C-9F6F-458A3AAC7538}" type="presParOf" srcId="{1A874EF2-5E35-4088-A7A9-B030B5161EE2}" destId="{B384DE31-D82C-48A4-A7EB-809BE4A0DEE0}" srcOrd="1" destOrd="0" presId="urn:microsoft.com/office/officeart/2008/layout/VerticalCurvedList"/>
    <dgm:cxn modelId="{3A906F78-BCC7-4BA8-8812-D5B0EEE049B2}" type="presParOf" srcId="{1A874EF2-5E35-4088-A7A9-B030B5161EE2}" destId="{5BBE2367-7841-4D18-A3D5-7BC37E8FD47A}" srcOrd="2" destOrd="0" presId="urn:microsoft.com/office/officeart/2008/layout/VerticalCurvedList"/>
    <dgm:cxn modelId="{26797CC8-6AF5-4EB7-AA2F-FCC8EAC76116}" type="presParOf" srcId="{5BBE2367-7841-4D18-A3D5-7BC37E8FD47A}" destId="{2173A0EF-5A6F-4DD3-BD18-18F18558AC79}" srcOrd="0" destOrd="0" presId="urn:microsoft.com/office/officeart/2008/layout/VerticalCurvedList"/>
    <dgm:cxn modelId="{F1A20511-FC05-4AA7-B9AE-BF65FBFAFC8B}" type="presParOf" srcId="{1A874EF2-5E35-4088-A7A9-B030B5161EE2}" destId="{E1A0973F-D112-4D79-946F-AB769A2D18A2}" srcOrd="3" destOrd="0" presId="urn:microsoft.com/office/officeart/2008/layout/VerticalCurvedList"/>
    <dgm:cxn modelId="{7F01499C-B52C-43F8-8881-6752419C715B}" type="presParOf" srcId="{1A874EF2-5E35-4088-A7A9-B030B5161EE2}" destId="{5AE1EB9A-40FA-4622-BAF7-25C5A0801F47}" srcOrd="4" destOrd="0" presId="urn:microsoft.com/office/officeart/2008/layout/VerticalCurvedList"/>
    <dgm:cxn modelId="{620A6096-68AC-468D-8DD9-ED19BBC3BC6E}" type="presParOf" srcId="{5AE1EB9A-40FA-4622-BAF7-25C5A0801F47}" destId="{0451C4E0-8304-451A-A13D-5AA227098207}" srcOrd="0" destOrd="0" presId="urn:microsoft.com/office/officeart/2008/layout/VerticalCurvedList"/>
    <dgm:cxn modelId="{2D6A6412-3553-4888-BF66-2CD62F324E93}" type="presParOf" srcId="{1A874EF2-5E35-4088-A7A9-B030B5161EE2}" destId="{057C9393-E60F-4F43-AC0A-C391BE37DF00}" srcOrd="5" destOrd="0" presId="urn:microsoft.com/office/officeart/2008/layout/VerticalCurvedList"/>
    <dgm:cxn modelId="{60A874C9-8CB8-4C84-AFE7-566B2DCCBF88}" type="presParOf" srcId="{1A874EF2-5E35-4088-A7A9-B030B5161EE2}" destId="{4D5264E5-95B1-411B-B84D-EFBA84E1808C}" srcOrd="6" destOrd="0" presId="urn:microsoft.com/office/officeart/2008/layout/VerticalCurvedList"/>
    <dgm:cxn modelId="{02EEB133-A432-4DCD-9ED1-B371544CCFFB}" type="presParOf" srcId="{4D5264E5-95B1-411B-B84D-EFBA84E1808C}" destId="{31E98527-175A-49B2-8D3D-95B83F840114}" srcOrd="0" destOrd="0" presId="urn:microsoft.com/office/officeart/2008/layout/VerticalCurvedList"/>
    <dgm:cxn modelId="{A45BC79B-DAE6-402A-B771-C1C39EE19689}" type="presParOf" srcId="{1A874EF2-5E35-4088-A7A9-B030B5161EE2}" destId="{E5D35B66-D3E1-4340-B314-12E1A40F3BF0}" srcOrd="7" destOrd="0" presId="urn:microsoft.com/office/officeart/2008/layout/VerticalCurvedList"/>
    <dgm:cxn modelId="{3F4B8310-D398-41F4-8081-CB45B3933607}" type="presParOf" srcId="{1A874EF2-5E35-4088-A7A9-B030B5161EE2}" destId="{0BC872FF-1AFD-4307-9A87-D1F215B380B7}" srcOrd="8" destOrd="0" presId="urn:microsoft.com/office/officeart/2008/layout/VerticalCurvedList"/>
    <dgm:cxn modelId="{5C0EDF1C-3A25-4260-B5AE-8AB0F2E43159}" type="presParOf" srcId="{0BC872FF-1AFD-4307-9A87-D1F215B380B7}" destId="{F828B707-D5B6-48B9-9FE7-B4D6E23AAA9C}" srcOrd="0" destOrd="0" presId="urn:microsoft.com/office/officeart/2008/layout/VerticalCurvedList"/>
    <dgm:cxn modelId="{2C9932C6-C405-461F-A2B4-8F2B3BA1FF61}" type="presParOf" srcId="{1A874EF2-5E35-4088-A7A9-B030B5161EE2}" destId="{F22B2911-7A14-45F6-91BD-38B3FFA5099C}" srcOrd="9" destOrd="0" presId="urn:microsoft.com/office/officeart/2008/layout/VerticalCurvedList"/>
    <dgm:cxn modelId="{E06256DC-8168-4960-B15F-D6EA30327234}" type="presParOf" srcId="{1A874EF2-5E35-4088-A7A9-B030B5161EE2}" destId="{7E230F1C-E8FD-43E8-9B64-8FC70052931C}" srcOrd="10" destOrd="0" presId="urn:microsoft.com/office/officeart/2008/layout/VerticalCurvedList"/>
    <dgm:cxn modelId="{1EF4B613-7892-42EB-85EE-48B377B1689F}" type="presParOf" srcId="{7E230F1C-E8FD-43E8-9B64-8FC70052931C}" destId="{5EFD17C5-C28E-4017-B810-7E6EAD115783}" srcOrd="0" destOrd="0" presId="urn:microsoft.com/office/officeart/2008/layout/VerticalCurvedList"/>
    <dgm:cxn modelId="{7BD33D50-6EB8-416F-9382-A26B7FA64359}" type="presParOf" srcId="{1A874EF2-5E35-4088-A7A9-B030B5161EE2}" destId="{32C4462E-A015-43B4-9FF3-526B20F948F3}" srcOrd="11" destOrd="0" presId="urn:microsoft.com/office/officeart/2008/layout/VerticalCurvedList"/>
    <dgm:cxn modelId="{8AFBF889-4E7F-4FD7-A1E5-A20EAFD6AB92}" type="presParOf" srcId="{1A874EF2-5E35-4088-A7A9-B030B5161EE2}" destId="{2BDD3B60-FAC0-4820-A599-57AF789F58DD}" srcOrd="12" destOrd="0" presId="urn:microsoft.com/office/officeart/2008/layout/VerticalCurvedList"/>
    <dgm:cxn modelId="{CA546816-5D3C-482D-9F52-B120AD37523F}" type="presParOf" srcId="{2BDD3B60-FAC0-4820-A599-57AF789F58DD}" destId="{11963A70-9F42-47FD-95E8-4AA6793446A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8E8A8D4-E214-4950-94CA-17DA83C491BA}" type="doc">
      <dgm:prSet loTypeId="urn:microsoft.com/office/officeart/2005/8/layout/vProcess5" loCatId="process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79F0F9AF-38BA-4962-BCB0-EEDE4CE9D71B}">
      <dgm:prSet phldrT="[Текст]" custT="1"/>
      <dgm:spPr/>
      <dgm:t>
        <a:bodyPr/>
        <a:lstStyle/>
        <a:p>
          <a: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  <a:t>Федеральный закон от 28.12.2013 </a:t>
          </a:r>
          <a:b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  <a:t>№ 442-ФЗ «Об основах социального обслуживания граждан в Российской Федерации»</a:t>
          </a:r>
          <a:endParaRPr lang="ru-RU" sz="2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563FEC-5323-4DDC-BB58-778F9C7DA10A}" type="parTrans" cxnId="{0A703323-0245-4B40-AAA1-8E3FDB155D94}">
      <dgm:prSet/>
      <dgm:spPr/>
      <dgm:t>
        <a:bodyPr/>
        <a:lstStyle/>
        <a:p>
          <a:endParaRPr lang="ru-RU" sz="22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309264-C32E-4461-B57D-A762D9ADA4DC}" type="sibTrans" cxnId="{0A703323-0245-4B40-AAA1-8E3FDB155D94}">
      <dgm:prSet custT="1"/>
      <dgm:spPr/>
      <dgm:t>
        <a:bodyPr/>
        <a:lstStyle/>
        <a:p>
          <a:endParaRPr lang="ru-RU" sz="22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1411BB-5D53-4A77-9059-43780268E91E}">
      <dgm:prSet phldrT="[Текст]" custT="1"/>
      <dgm:spPr/>
      <dgm:t>
        <a:bodyPr/>
        <a:lstStyle/>
        <a:p>
          <a: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</a:t>
          </a:r>
          <a:b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  <a:t>от 03.12.2014 года № 108-ОЗ </a:t>
          </a:r>
          <a:b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  <a:t>«О социальном обслуживании граждан в Свердловской области»</a:t>
          </a:r>
          <a:endParaRPr lang="ru-RU" sz="2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4A5781-61D8-499B-BE2B-8D110C19A31F}" type="parTrans" cxnId="{EB49896F-AD1F-4271-BF40-7AED63492773}">
      <dgm:prSet/>
      <dgm:spPr/>
      <dgm:t>
        <a:bodyPr/>
        <a:lstStyle/>
        <a:p>
          <a:endParaRPr lang="ru-RU" sz="22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598ECD-34E4-463A-A502-B9526FBEC91F}" type="sibTrans" cxnId="{EB49896F-AD1F-4271-BF40-7AED63492773}">
      <dgm:prSet custT="1"/>
      <dgm:spPr/>
      <dgm:t>
        <a:bodyPr/>
        <a:lstStyle/>
        <a:p>
          <a:endParaRPr lang="ru-RU" sz="22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D3A654-9973-4B0B-8FA8-EF9EBD040E08}">
      <dgm:prSet phldrT="[Текст]" custT="1"/>
      <dgm:spPr/>
      <dgm:t>
        <a:bodyPr/>
        <a:lstStyle/>
        <a:p>
          <a: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  <a:t>В развитие норм закона принято 8 постановлений Правительства Свердловской области и 6 приказов Министерства социальной политики Свердловской области</a:t>
          </a:r>
          <a:endParaRPr lang="ru-RU" sz="2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DA58BB-9C09-45F3-912C-650D782CB20C}" type="parTrans" cxnId="{0FD7E887-56C3-42A0-9CAF-E9DEB1311580}">
      <dgm:prSet/>
      <dgm:spPr/>
      <dgm:t>
        <a:bodyPr/>
        <a:lstStyle/>
        <a:p>
          <a:endParaRPr lang="ru-RU" sz="22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0DE223-92BC-40A5-9BCC-B6AC6E03C9A5}" type="sibTrans" cxnId="{0FD7E887-56C3-42A0-9CAF-E9DEB1311580}">
      <dgm:prSet/>
      <dgm:spPr/>
      <dgm:t>
        <a:bodyPr/>
        <a:lstStyle/>
        <a:p>
          <a:endParaRPr lang="ru-RU" sz="22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9F237C-A8C0-4AB3-B029-7B669C244D6A}" type="pres">
      <dgm:prSet presAssocID="{38E8A8D4-E214-4950-94CA-17DA83C491B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6D0A8D-BD60-42D9-9CFC-C4D73CB4902A}" type="pres">
      <dgm:prSet presAssocID="{38E8A8D4-E214-4950-94CA-17DA83C491BA}" presName="dummyMaxCanvas" presStyleCnt="0">
        <dgm:presLayoutVars/>
      </dgm:prSet>
      <dgm:spPr/>
    </dgm:pt>
    <dgm:pt modelId="{9E26E8B1-518A-4859-A51E-DBC6307483C2}" type="pres">
      <dgm:prSet presAssocID="{38E8A8D4-E214-4950-94CA-17DA83C491BA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3FFCF-6CE4-470C-8600-2B0065F55290}" type="pres">
      <dgm:prSet presAssocID="{38E8A8D4-E214-4950-94CA-17DA83C491BA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E1A34E-C0A3-44C3-8956-4B9D43A91AB0}" type="pres">
      <dgm:prSet presAssocID="{38E8A8D4-E214-4950-94CA-17DA83C491BA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CAC5D5-0F5D-435C-A5AE-63B81A93E548}" type="pres">
      <dgm:prSet presAssocID="{38E8A8D4-E214-4950-94CA-17DA83C491BA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05A1F-EC31-4BC0-9FB1-A5B3754EDF88}" type="pres">
      <dgm:prSet presAssocID="{38E8A8D4-E214-4950-94CA-17DA83C491BA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3C704D-9B9F-4EFF-B6C4-A5C0DE411F0D}" type="pres">
      <dgm:prSet presAssocID="{38E8A8D4-E214-4950-94CA-17DA83C491BA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EBD9E8-B78E-4AB7-8CF0-2C5D15CA07B7}" type="pres">
      <dgm:prSet presAssocID="{38E8A8D4-E214-4950-94CA-17DA83C491BA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EAF600-791A-448C-ACD2-DCE0204006BC}" type="pres">
      <dgm:prSet presAssocID="{38E8A8D4-E214-4950-94CA-17DA83C491BA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35CB42-9AF2-48C5-ADDE-B941D69B252F}" type="presOf" srcId="{38E8A8D4-E214-4950-94CA-17DA83C491BA}" destId="{0E9F237C-A8C0-4AB3-B029-7B669C244D6A}" srcOrd="0" destOrd="0" presId="urn:microsoft.com/office/officeart/2005/8/layout/vProcess5"/>
    <dgm:cxn modelId="{EB49896F-AD1F-4271-BF40-7AED63492773}" srcId="{38E8A8D4-E214-4950-94CA-17DA83C491BA}" destId="{4A1411BB-5D53-4A77-9059-43780268E91E}" srcOrd="1" destOrd="0" parTransId="{604A5781-61D8-499B-BE2B-8D110C19A31F}" sibTransId="{EE598ECD-34E4-463A-A502-B9526FBEC91F}"/>
    <dgm:cxn modelId="{34B0A147-D07C-4E4B-9003-A0CCA1DBD678}" type="presOf" srcId="{79F0F9AF-38BA-4962-BCB0-EEDE4CE9D71B}" destId="{9E26E8B1-518A-4859-A51E-DBC6307483C2}" srcOrd="0" destOrd="0" presId="urn:microsoft.com/office/officeart/2005/8/layout/vProcess5"/>
    <dgm:cxn modelId="{0FD7E887-56C3-42A0-9CAF-E9DEB1311580}" srcId="{38E8A8D4-E214-4950-94CA-17DA83C491BA}" destId="{21D3A654-9973-4B0B-8FA8-EF9EBD040E08}" srcOrd="2" destOrd="0" parTransId="{EADA58BB-9C09-45F3-912C-650D782CB20C}" sibTransId="{C40DE223-92BC-40A5-9BCC-B6AC6E03C9A5}"/>
    <dgm:cxn modelId="{CD147A18-ECF9-4EAA-8F80-7806D92BF202}" type="presOf" srcId="{EE598ECD-34E4-463A-A502-B9526FBEC91F}" destId="{19005A1F-EC31-4BC0-9FB1-A5B3754EDF88}" srcOrd="0" destOrd="0" presId="urn:microsoft.com/office/officeart/2005/8/layout/vProcess5"/>
    <dgm:cxn modelId="{51661392-1540-4179-B856-7C2078137621}" type="presOf" srcId="{4A1411BB-5D53-4A77-9059-43780268E91E}" destId="{22EBD9E8-B78E-4AB7-8CF0-2C5D15CA07B7}" srcOrd="1" destOrd="0" presId="urn:microsoft.com/office/officeart/2005/8/layout/vProcess5"/>
    <dgm:cxn modelId="{9731589D-CE36-45A9-9EBC-56290D4EEE75}" type="presOf" srcId="{4A1411BB-5D53-4A77-9059-43780268E91E}" destId="{A6D3FFCF-6CE4-470C-8600-2B0065F55290}" srcOrd="0" destOrd="0" presId="urn:microsoft.com/office/officeart/2005/8/layout/vProcess5"/>
    <dgm:cxn modelId="{48E769E7-D5B7-4B36-BD0A-0B11D8F5C948}" type="presOf" srcId="{79F0F9AF-38BA-4962-BCB0-EEDE4CE9D71B}" destId="{A33C704D-9B9F-4EFF-B6C4-A5C0DE411F0D}" srcOrd="1" destOrd="0" presId="urn:microsoft.com/office/officeart/2005/8/layout/vProcess5"/>
    <dgm:cxn modelId="{141374F9-3A78-419A-AC03-113C9E190534}" type="presOf" srcId="{21D3A654-9973-4B0B-8FA8-EF9EBD040E08}" destId="{44EAF600-791A-448C-ACD2-DCE0204006BC}" srcOrd="1" destOrd="0" presId="urn:microsoft.com/office/officeart/2005/8/layout/vProcess5"/>
    <dgm:cxn modelId="{0A703323-0245-4B40-AAA1-8E3FDB155D94}" srcId="{38E8A8D4-E214-4950-94CA-17DA83C491BA}" destId="{79F0F9AF-38BA-4962-BCB0-EEDE4CE9D71B}" srcOrd="0" destOrd="0" parTransId="{DA563FEC-5323-4DDC-BB58-778F9C7DA10A}" sibTransId="{87309264-C32E-4461-B57D-A762D9ADA4DC}"/>
    <dgm:cxn modelId="{138F0FB1-F374-44AE-A132-56774652A290}" type="presOf" srcId="{21D3A654-9973-4B0B-8FA8-EF9EBD040E08}" destId="{3CE1A34E-C0A3-44C3-8956-4B9D43A91AB0}" srcOrd="0" destOrd="0" presId="urn:microsoft.com/office/officeart/2005/8/layout/vProcess5"/>
    <dgm:cxn modelId="{3FB925B9-D7C8-4FED-9789-A2C56B061733}" type="presOf" srcId="{87309264-C32E-4461-B57D-A762D9ADA4DC}" destId="{09CAC5D5-0F5D-435C-A5AE-63B81A93E548}" srcOrd="0" destOrd="0" presId="urn:microsoft.com/office/officeart/2005/8/layout/vProcess5"/>
    <dgm:cxn modelId="{582FFE13-AC89-47F9-BB0D-BDCFD262BBFD}" type="presParOf" srcId="{0E9F237C-A8C0-4AB3-B029-7B669C244D6A}" destId="{1B6D0A8D-BD60-42D9-9CFC-C4D73CB4902A}" srcOrd="0" destOrd="0" presId="urn:microsoft.com/office/officeart/2005/8/layout/vProcess5"/>
    <dgm:cxn modelId="{29987480-E371-445B-A640-342491B9E548}" type="presParOf" srcId="{0E9F237C-A8C0-4AB3-B029-7B669C244D6A}" destId="{9E26E8B1-518A-4859-A51E-DBC6307483C2}" srcOrd="1" destOrd="0" presId="urn:microsoft.com/office/officeart/2005/8/layout/vProcess5"/>
    <dgm:cxn modelId="{EA0E5077-6DAE-46C7-B023-E939C3C841E4}" type="presParOf" srcId="{0E9F237C-A8C0-4AB3-B029-7B669C244D6A}" destId="{A6D3FFCF-6CE4-470C-8600-2B0065F55290}" srcOrd="2" destOrd="0" presId="urn:microsoft.com/office/officeart/2005/8/layout/vProcess5"/>
    <dgm:cxn modelId="{0F966E44-4E91-4B2A-98BF-B712EC22A0EA}" type="presParOf" srcId="{0E9F237C-A8C0-4AB3-B029-7B669C244D6A}" destId="{3CE1A34E-C0A3-44C3-8956-4B9D43A91AB0}" srcOrd="3" destOrd="0" presId="urn:microsoft.com/office/officeart/2005/8/layout/vProcess5"/>
    <dgm:cxn modelId="{27727BEC-AC0C-4618-8BB7-FEBAF379A54B}" type="presParOf" srcId="{0E9F237C-A8C0-4AB3-B029-7B669C244D6A}" destId="{09CAC5D5-0F5D-435C-A5AE-63B81A93E548}" srcOrd="4" destOrd="0" presId="urn:microsoft.com/office/officeart/2005/8/layout/vProcess5"/>
    <dgm:cxn modelId="{CBDF1572-2F8B-40ED-9CFF-0FBF0B3BA9CE}" type="presParOf" srcId="{0E9F237C-A8C0-4AB3-B029-7B669C244D6A}" destId="{19005A1F-EC31-4BC0-9FB1-A5B3754EDF88}" srcOrd="5" destOrd="0" presId="urn:microsoft.com/office/officeart/2005/8/layout/vProcess5"/>
    <dgm:cxn modelId="{C647BA78-C84E-4384-916E-7305B9A8CC65}" type="presParOf" srcId="{0E9F237C-A8C0-4AB3-B029-7B669C244D6A}" destId="{A33C704D-9B9F-4EFF-B6C4-A5C0DE411F0D}" srcOrd="6" destOrd="0" presId="urn:microsoft.com/office/officeart/2005/8/layout/vProcess5"/>
    <dgm:cxn modelId="{8BEF5C18-A107-4CC4-B33E-07179BC1EBAC}" type="presParOf" srcId="{0E9F237C-A8C0-4AB3-B029-7B669C244D6A}" destId="{22EBD9E8-B78E-4AB7-8CF0-2C5D15CA07B7}" srcOrd="7" destOrd="0" presId="urn:microsoft.com/office/officeart/2005/8/layout/vProcess5"/>
    <dgm:cxn modelId="{625BB414-E4FB-4EBC-B911-C8257EA39BB3}" type="presParOf" srcId="{0E9F237C-A8C0-4AB3-B029-7B669C244D6A}" destId="{44EAF600-791A-448C-ACD2-DCE0204006BC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A461617-70A1-44B4-9CCF-B3FAD0ACA63F}" type="doc">
      <dgm:prSet loTypeId="urn:microsoft.com/office/officeart/2005/8/layout/pyramid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B3471BA-F43C-4A26-A635-0F0D3A470D38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территориальные исполнительные органы государственной власти Свердловской области в сфере социального обслуживания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4626E5-6FEA-426F-AA5A-1DE1E1E91A3C}" type="parTrans" cxnId="{1AE14A1F-5415-403B-8C98-7D46A5BAFF41}">
      <dgm:prSet/>
      <dgm:spPr/>
      <dgm:t>
        <a:bodyPr/>
        <a:lstStyle/>
        <a:p>
          <a:endParaRPr lang="ru-RU"/>
        </a:p>
      </dgm:t>
    </dgm:pt>
    <dgm:pt modelId="{8F1F8FB0-A624-4FF3-A8D5-B38B2E0D5CD9}" type="sibTrans" cxnId="{1AE14A1F-5415-403B-8C98-7D46A5BAFF41}">
      <dgm:prSet/>
      <dgm:spPr/>
      <dgm:t>
        <a:bodyPr/>
        <a:lstStyle/>
        <a:p>
          <a:endParaRPr lang="ru-RU"/>
        </a:p>
      </dgm:t>
    </dgm:pt>
    <dgm:pt modelId="{F7956FD8-C391-462A-B50F-81DD5548E2D6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областной исполнительный орган государственной власти Свердловской области, уполномоченный на осуществление предусмотренных настоящим Законом полномочий в сфере социального обслуживания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8A5A92-AC98-4D5F-8CC7-EA505208911E}" type="parTrans" cxnId="{300A4CC3-6356-4A4C-8C73-DB415B79B733}">
      <dgm:prSet/>
      <dgm:spPr/>
      <dgm:t>
        <a:bodyPr/>
        <a:lstStyle/>
        <a:p>
          <a:endParaRPr lang="ru-RU"/>
        </a:p>
      </dgm:t>
    </dgm:pt>
    <dgm:pt modelId="{97A773B9-6002-4A45-A094-DCC6F8C697AF}" type="sibTrans" cxnId="{300A4CC3-6356-4A4C-8C73-DB415B79B733}">
      <dgm:prSet/>
      <dgm:spPr/>
      <dgm:t>
        <a:bodyPr/>
        <a:lstStyle/>
        <a:p>
          <a:endParaRPr lang="ru-RU"/>
        </a:p>
      </dgm:t>
    </dgm:pt>
    <dgm:pt modelId="{ED5715CC-FD96-4E6E-9FAC-3DC0260B241C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организации социального обслуживания, находящиеся в ведении Свердловской области 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014674-DB7C-48F2-9BAE-204FF73AB5FA}" type="parTrans" cxnId="{7B248F2A-C99B-4989-8FEF-40E5F61C1267}">
      <dgm:prSet/>
      <dgm:spPr/>
      <dgm:t>
        <a:bodyPr/>
        <a:lstStyle/>
        <a:p>
          <a:endParaRPr lang="ru-RU"/>
        </a:p>
      </dgm:t>
    </dgm:pt>
    <dgm:pt modelId="{E9B67DEF-445A-46F2-92B6-C093DDFDFB05}" type="sibTrans" cxnId="{7B248F2A-C99B-4989-8FEF-40E5F61C1267}">
      <dgm:prSet/>
      <dgm:spPr/>
      <dgm:t>
        <a:bodyPr/>
        <a:lstStyle/>
        <a:p>
          <a:endParaRPr lang="ru-RU"/>
        </a:p>
      </dgm:t>
    </dgm:pt>
    <dgm:pt modelId="{A02AE4C5-1ED8-46F3-BD15-C91EA9E937A7}">
      <dgm:prSet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негосударственные (коммерческие и некоммерческие) организации социального обслуживания, осуществляющие свою деятельность на территории Свердловской области</a:t>
          </a:r>
          <a:endParaRPr lang="ru-RU" sz="14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6F95BA-9CEC-4D4E-9D63-E3270BAED608}" type="parTrans" cxnId="{1B176B7C-DEBF-45A9-9752-F8E9C57F2DC7}">
      <dgm:prSet/>
      <dgm:spPr/>
      <dgm:t>
        <a:bodyPr/>
        <a:lstStyle/>
        <a:p>
          <a:endParaRPr lang="ru-RU"/>
        </a:p>
      </dgm:t>
    </dgm:pt>
    <dgm:pt modelId="{65AD32A1-D1CE-4BAB-ABD5-D7E4D2DCF5E5}" type="sibTrans" cxnId="{1B176B7C-DEBF-45A9-9752-F8E9C57F2DC7}">
      <dgm:prSet/>
      <dgm:spPr/>
      <dgm:t>
        <a:bodyPr/>
        <a:lstStyle/>
        <a:p>
          <a:endParaRPr lang="ru-RU"/>
        </a:p>
      </dgm:t>
    </dgm:pt>
    <dgm:pt modelId="{B5FEF8E0-9857-4BF1-A5AC-8A546664A582}">
      <dgm:prSet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индивидуальных предпринимателей, осуществляющих социальное обслуживание на территории Свердловской области</a:t>
          </a:r>
          <a:endParaRPr lang="ru-RU" sz="14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64ECED-E8C3-4F7C-9523-DCD47D3EF1B1}" type="parTrans" cxnId="{361C72FF-D1C6-424A-B07B-F06BD4ED4955}">
      <dgm:prSet/>
      <dgm:spPr/>
      <dgm:t>
        <a:bodyPr/>
        <a:lstStyle/>
        <a:p>
          <a:endParaRPr lang="ru-RU"/>
        </a:p>
      </dgm:t>
    </dgm:pt>
    <dgm:pt modelId="{A2DDCDA1-264B-4696-A3D9-DF358624448E}" type="sibTrans" cxnId="{361C72FF-D1C6-424A-B07B-F06BD4ED4955}">
      <dgm:prSet/>
      <dgm:spPr/>
      <dgm:t>
        <a:bodyPr/>
        <a:lstStyle/>
        <a:p>
          <a:endParaRPr lang="ru-RU"/>
        </a:p>
      </dgm:t>
    </dgm:pt>
    <dgm:pt modelId="{5CA599DD-B486-40AC-A697-601E90A175BE}" type="pres">
      <dgm:prSet presAssocID="{2A461617-70A1-44B4-9CCF-B3FAD0ACA63F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3B68BA83-5009-4972-945C-8D4BDF076954}" type="pres">
      <dgm:prSet presAssocID="{2A461617-70A1-44B4-9CCF-B3FAD0ACA63F}" presName="pyramid" presStyleLbl="node1" presStyleIdx="0" presStyleCnt="1" custLinFactNeighborX="-28403" custLinFactNeighborY="-1420"/>
      <dgm:spPr/>
    </dgm:pt>
    <dgm:pt modelId="{35028051-5EBD-4EA3-931E-60A98919A14A}" type="pres">
      <dgm:prSet presAssocID="{2A461617-70A1-44B4-9CCF-B3FAD0ACA63F}" presName="theList" presStyleCnt="0"/>
      <dgm:spPr/>
    </dgm:pt>
    <dgm:pt modelId="{C6BB0ED4-341F-4FB0-8A05-4BE1020A6A94}" type="pres">
      <dgm:prSet presAssocID="{F7956FD8-C391-462A-B50F-81DD5548E2D6}" presName="aNode" presStyleLbl="fgAcc1" presStyleIdx="0" presStyleCnt="5" custScaleX="203622" custScaleY="313707" custLinFactY="-25765" custLinFactNeighborX="1583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7ADE62-7FEA-41E5-A73F-39E5B2EB33AD}" type="pres">
      <dgm:prSet presAssocID="{F7956FD8-C391-462A-B50F-81DD5548E2D6}" presName="aSpace" presStyleCnt="0"/>
      <dgm:spPr/>
    </dgm:pt>
    <dgm:pt modelId="{2E5C034E-DC83-4299-9E91-3572B0955FD5}" type="pres">
      <dgm:prSet presAssocID="{FB3471BA-F43C-4A26-A635-0F0D3A470D38}" presName="aNode" presStyleLbl="fgAcc1" presStyleIdx="1" presStyleCnt="5" custScaleX="207364" custScaleY="183677" custLinFactY="-21668" custLinFactNeighborX="16386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60232C-3F48-408B-BD4A-5ED0C0DE0320}" type="pres">
      <dgm:prSet presAssocID="{FB3471BA-F43C-4A26-A635-0F0D3A470D38}" presName="aSpace" presStyleCnt="0"/>
      <dgm:spPr/>
    </dgm:pt>
    <dgm:pt modelId="{53CF4522-2A08-4799-89C8-CA55C0C39B67}" type="pres">
      <dgm:prSet presAssocID="{ED5715CC-FD96-4E6E-9FAC-3DC0260B241C}" presName="aNode" presStyleLbl="fgAcc1" presStyleIdx="2" presStyleCnt="5" custScaleX="208921" custLinFactY="-11046" custLinFactNeighborX="1638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BD865A-7F8C-4392-8FB0-212666523287}" type="pres">
      <dgm:prSet presAssocID="{ED5715CC-FD96-4E6E-9FAC-3DC0260B241C}" presName="aSpace" presStyleCnt="0"/>
      <dgm:spPr/>
    </dgm:pt>
    <dgm:pt modelId="{F7432170-07A8-41C1-BC88-B5CC4E75B412}" type="pres">
      <dgm:prSet presAssocID="{A02AE4C5-1ED8-46F3-BD15-C91EA9E937A7}" presName="aNode" presStyleLbl="fgAcc1" presStyleIdx="3" presStyleCnt="5" custScaleX="205960" custScaleY="394450" custLinFactNeighborX="17479" custLinFactNeighborY="-382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47E245-6C47-4D54-9692-9D73DA8E9F8B}" type="pres">
      <dgm:prSet presAssocID="{A02AE4C5-1ED8-46F3-BD15-C91EA9E937A7}" presName="aSpace" presStyleCnt="0"/>
      <dgm:spPr/>
    </dgm:pt>
    <dgm:pt modelId="{C4C70A55-A787-4047-9A90-889EC76B25BF}" type="pres">
      <dgm:prSet presAssocID="{B5FEF8E0-9857-4BF1-A5AC-8A546664A582}" presName="aNode" presStyleLbl="fgAcc1" presStyleIdx="4" presStyleCnt="5" custScaleX="202047" custScaleY="137518" custLinFactY="32055" custLinFactNeighborX="16146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6E9216-8978-42DF-9B7E-537CF172371F}" type="pres">
      <dgm:prSet presAssocID="{B5FEF8E0-9857-4BF1-A5AC-8A546664A582}" presName="aSpace" presStyleCnt="0"/>
      <dgm:spPr/>
    </dgm:pt>
  </dgm:ptLst>
  <dgm:cxnLst>
    <dgm:cxn modelId="{300A4CC3-6356-4A4C-8C73-DB415B79B733}" srcId="{2A461617-70A1-44B4-9CCF-B3FAD0ACA63F}" destId="{F7956FD8-C391-462A-B50F-81DD5548E2D6}" srcOrd="0" destOrd="0" parTransId="{2B8A5A92-AC98-4D5F-8CC7-EA505208911E}" sibTransId="{97A773B9-6002-4A45-A094-DCC6F8C697AF}"/>
    <dgm:cxn modelId="{DBD30A9A-657F-41AD-9BAA-BEFC21A7732C}" type="presOf" srcId="{B5FEF8E0-9857-4BF1-A5AC-8A546664A582}" destId="{C4C70A55-A787-4047-9A90-889EC76B25BF}" srcOrd="0" destOrd="0" presId="urn:microsoft.com/office/officeart/2005/8/layout/pyramid2"/>
    <dgm:cxn modelId="{1B176B7C-DEBF-45A9-9752-F8E9C57F2DC7}" srcId="{2A461617-70A1-44B4-9CCF-B3FAD0ACA63F}" destId="{A02AE4C5-1ED8-46F3-BD15-C91EA9E937A7}" srcOrd="3" destOrd="0" parTransId="{1A6F95BA-9CEC-4D4E-9D63-E3270BAED608}" sibTransId="{65AD32A1-D1CE-4BAB-ABD5-D7E4D2DCF5E5}"/>
    <dgm:cxn modelId="{C4A02F52-BE54-402D-A78D-02CD980827CC}" type="presOf" srcId="{F7956FD8-C391-462A-B50F-81DD5548E2D6}" destId="{C6BB0ED4-341F-4FB0-8A05-4BE1020A6A94}" srcOrd="0" destOrd="0" presId="urn:microsoft.com/office/officeart/2005/8/layout/pyramid2"/>
    <dgm:cxn modelId="{361C72FF-D1C6-424A-B07B-F06BD4ED4955}" srcId="{2A461617-70A1-44B4-9CCF-B3FAD0ACA63F}" destId="{B5FEF8E0-9857-4BF1-A5AC-8A546664A582}" srcOrd="4" destOrd="0" parTransId="{9C64ECED-E8C3-4F7C-9523-DCD47D3EF1B1}" sibTransId="{A2DDCDA1-264B-4696-A3D9-DF358624448E}"/>
    <dgm:cxn modelId="{0B58D885-6445-40D3-BB14-13635BBD1DB2}" type="presOf" srcId="{2A461617-70A1-44B4-9CCF-B3FAD0ACA63F}" destId="{5CA599DD-B486-40AC-A697-601E90A175BE}" srcOrd="0" destOrd="0" presId="urn:microsoft.com/office/officeart/2005/8/layout/pyramid2"/>
    <dgm:cxn modelId="{2120C619-CF5C-4D7C-BD39-22CD6D524B73}" type="presOf" srcId="{A02AE4C5-1ED8-46F3-BD15-C91EA9E937A7}" destId="{F7432170-07A8-41C1-BC88-B5CC4E75B412}" srcOrd="0" destOrd="0" presId="urn:microsoft.com/office/officeart/2005/8/layout/pyramid2"/>
    <dgm:cxn modelId="{1AE14A1F-5415-403B-8C98-7D46A5BAFF41}" srcId="{2A461617-70A1-44B4-9CCF-B3FAD0ACA63F}" destId="{FB3471BA-F43C-4A26-A635-0F0D3A470D38}" srcOrd="1" destOrd="0" parTransId="{014626E5-6FEA-426F-AA5A-1DE1E1E91A3C}" sibTransId="{8F1F8FB0-A624-4FF3-A8D5-B38B2E0D5CD9}"/>
    <dgm:cxn modelId="{40226D36-C8C1-4B9E-AD81-A710199A34A5}" type="presOf" srcId="{ED5715CC-FD96-4E6E-9FAC-3DC0260B241C}" destId="{53CF4522-2A08-4799-89C8-CA55C0C39B67}" srcOrd="0" destOrd="0" presId="urn:microsoft.com/office/officeart/2005/8/layout/pyramid2"/>
    <dgm:cxn modelId="{7B248F2A-C99B-4989-8FEF-40E5F61C1267}" srcId="{2A461617-70A1-44B4-9CCF-B3FAD0ACA63F}" destId="{ED5715CC-FD96-4E6E-9FAC-3DC0260B241C}" srcOrd="2" destOrd="0" parTransId="{72014674-DB7C-48F2-9BAE-204FF73AB5FA}" sibTransId="{E9B67DEF-445A-46F2-92B6-C093DDFDFB05}"/>
    <dgm:cxn modelId="{2C952C0E-BD32-44EB-AB0A-F3188475E469}" type="presOf" srcId="{FB3471BA-F43C-4A26-A635-0F0D3A470D38}" destId="{2E5C034E-DC83-4299-9E91-3572B0955FD5}" srcOrd="0" destOrd="0" presId="urn:microsoft.com/office/officeart/2005/8/layout/pyramid2"/>
    <dgm:cxn modelId="{BD8A8AA2-EC56-446F-8DBF-449998C806C4}" type="presParOf" srcId="{5CA599DD-B486-40AC-A697-601E90A175BE}" destId="{3B68BA83-5009-4972-945C-8D4BDF076954}" srcOrd="0" destOrd="0" presId="urn:microsoft.com/office/officeart/2005/8/layout/pyramid2"/>
    <dgm:cxn modelId="{D02F6F66-B8E3-4B5B-B136-02BA0512C8E6}" type="presParOf" srcId="{5CA599DD-B486-40AC-A697-601E90A175BE}" destId="{35028051-5EBD-4EA3-931E-60A98919A14A}" srcOrd="1" destOrd="0" presId="urn:microsoft.com/office/officeart/2005/8/layout/pyramid2"/>
    <dgm:cxn modelId="{7B5D2E38-FD1D-413D-A232-AF36466BEF4F}" type="presParOf" srcId="{35028051-5EBD-4EA3-931E-60A98919A14A}" destId="{C6BB0ED4-341F-4FB0-8A05-4BE1020A6A94}" srcOrd="0" destOrd="0" presId="urn:microsoft.com/office/officeart/2005/8/layout/pyramid2"/>
    <dgm:cxn modelId="{2548DF1F-C2B4-4B93-8377-B3320C4D45CC}" type="presParOf" srcId="{35028051-5EBD-4EA3-931E-60A98919A14A}" destId="{F77ADE62-7FEA-41E5-A73F-39E5B2EB33AD}" srcOrd="1" destOrd="0" presId="urn:microsoft.com/office/officeart/2005/8/layout/pyramid2"/>
    <dgm:cxn modelId="{3B146325-DC0F-43F3-A1DE-E88BFEB06E12}" type="presParOf" srcId="{35028051-5EBD-4EA3-931E-60A98919A14A}" destId="{2E5C034E-DC83-4299-9E91-3572B0955FD5}" srcOrd="2" destOrd="0" presId="urn:microsoft.com/office/officeart/2005/8/layout/pyramid2"/>
    <dgm:cxn modelId="{82660CBE-9096-4233-B147-7C6A15292459}" type="presParOf" srcId="{35028051-5EBD-4EA3-931E-60A98919A14A}" destId="{D560232C-3F48-408B-BD4A-5ED0C0DE0320}" srcOrd="3" destOrd="0" presId="urn:microsoft.com/office/officeart/2005/8/layout/pyramid2"/>
    <dgm:cxn modelId="{2110C922-2B8C-42F9-9F5F-A66C22D4B1E0}" type="presParOf" srcId="{35028051-5EBD-4EA3-931E-60A98919A14A}" destId="{53CF4522-2A08-4799-89C8-CA55C0C39B67}" srcOrd="4" destOrd="0" presId="urn:microsoft.com/office/officeart/2005/8/layout/pyramid2"/>
    <dgm:cxn modelId="{E28BD685-7C22-4049-9A47-AFAFFC5B6D33}" type="presParOf" srcId="{35028051-5EBD-4EA3-931E-60A98919A14A}" destId="{46BD865A-7F8C-4392-8FB0-212666523287}" srcOrd="5" destOrd="0" presId="urn:microsoft.com/office/officeart/2005/8/layout/pyramid2"/>
    <dgm:cxn modelId="{F2BE622F-1A21-42C9-81CA-BDC57F5A856C}" type="presParOf" srcId="{35028051-5EBD-4EA3-931E-60A98919A14A}" destId="{F7432170-07A8-41C1-BC88-B5CC4E75B412}" srcOrd="6" destOrd="0" presId="urn:microsoft.com/office/officeart/2005/8/layout/pyramid2"/>
    <dgm:cxn modelId="{169C2AE2-5FEC-430C-8AE5-8DEC7637F3B8}" type="presParOf" srcId="{35028051-5EBD-4EA3-931E-60A98919A14A}" destId="{5147E245-6C47-4D54-9692-9D73DA8E9F8B}" srcOrd="7" destOrd="0" presId="urn:microsoft.com/office/officeart/2005/8/layout/pyramid2"/>
    <dgm:cxn modelId="{41F2CB3F-46A8-4CAD-9365-1431E1953FB4}" type="presParOf" srcId="{35028051-5EBD-4EA3-931E-60A98919A14A}" destId="{C4C70A55-A787-4047-9A90-889EC76B25BF}" srcOrd="8" destOrd="0" presId="urn:microsoft.com/office/officeart/2005/8/layout/pyramid2"/>
    <dgm:cxn modelId="{AFA09759-E73C-4311-8804-390449CB31BF}" type="presParOf" srcId="{35028051-5EBD-4EA3-931E-60A98919A14A}" destId="{336E9216-8978-42DF-9B7E-537CF172371F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D31A860-2AD9-483B-9AD4-25BC0C88013A}" type="doc">
      <dgm:prSet loTypeId="urn:microsoft.com/office/officeart/2009/3/layout/StepUpProcess" loCatId="process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75AF08B-6C93-4CFF-AD8D-1561DD24ACC8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Социальные услуги в форме социального обслуживания </a:t>
          </a:r>
          <a:r>
            <a:rPr lang="ru-RU" sz="1800" b="1" dirty="0" smtClean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на дому, в полустационарной и стационарной формах 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предоставляются бесплатно:</a:t>
          </a:r>
        </a:p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1) несовершеннолетним детям</a:t>
          </a:r>
        </a:p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2) лицам, пострадавшим в результате чрезвычайных ситуаций, вооруженных межнациональных (межэтнических) конфликтов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87B197-0E0B-4B10-B5C1-C5712FBB188C}" type="parTrans" cxnId="{A0267F55-0A4F-4FAD-BE49-4239817220B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BFDC49-9F3D-4B7D-91F8-50A43F2A4EA7}" type="sibTrans" cxnId="{A0267F55-0A4F-4FAD-BE49-4239817220BE}">
      <dgm:prSet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2B2CAB-0750-4206-BEA2-099D64F2BB37}">
      <dgm:prSet phldrT="[Текст]" custT="1"/>
      <dgm:spPr/>
      <dgm:t>
        <a:bodyPr/>
        <a:lstStyle/>
        <a:p>
          <a:endParaRPr lang="ru-RU" sz="16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Социальные услуги в форме социального обслуживания </a:t>
          </a:r>
          <a:r>
            <a:rPr lang="ru-RU" sz="1800" b="1" dirty="0" smtClean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на дому и в полустационарной форме 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предоставляются бесплатно, если на дату обращения среднедушевой доход получателя социальных услуг, ниже предельной величины или равен предельной величине среднедушевого дохода для предоставления социальных услуг бесплатно (1,5 прожиточных минимума)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841C81-6BE3-44D5-AF8D-D668A87E9F3F}" type="parTrans" cxnId="{E2808773-B421-4CCF-91F5-51B901A38CAB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3E2553-23F2-4486-BB93-CA5C16467DAC}" type="sibTrans" cxnId="{E2808773-B421-4CCF-91F5-51B901A38CAB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ECC210-9419-4F60-961A-A74CB6F05726}" type="pres">
      <dgm:prSet presAssocID="{BD31A860-2AD9-483B-9AD4-25BC0C88013A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1B00BE9C-A221-4CA9-9BAB-D95C3ED3F6D2}" type="pres">
      <dgm:prSet presAssocID="{C75AF08B-6C93-4CFF-AD8D-1561DD24ACC8}" presName="composite" presStyleCnt="0"/>
      <dgm:spPr/>
    </dgm:pt>
    <dgm:pt modelId="{A8D9ECB2-95A2-4471-8847-C6D92C683453}" type="pres">
      <dgm:prSet presAssocID="{C75AF08B-6C93-4CFF-AD8D-1561DD24ACC8}" presName="LShape" presStyleLbl="alignNode1" presStyleIdx="0" presStyleCnt="3" custLinFactNeighborX="-9815" custLinFactNeighborY="-22439"/>
      <dgm:spPr/>
    </dgm:pt>
    <dgm:pt modelId="{8180BCF2-7955-4B5D-892A-E4FD797BFDCD}" type="pres">
      <dgm:prSet presAssocID="{C75AF08B-6C93-4CFF-AD8D-1561DD24ACC8}" presName="ParentText" presStyleLbl="revTx" presStyleIdx="0" presStyleCnt="2" custScaleY="109720" custLinFactNeighborX="-8917" custLinFactNeighborY="-122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8C4A4F-AAFE-4D7F-973D-9CBF2E443074}" type="pres">
      <dgm:prSet presAssocID="{C75AF08B-6C93-4CFF-AD8D-1561DD24ACC8}" presName="Triangle" presStyleLbl="alignNode1" presStyleIdx="1" presStyleCnt="3" custLinFactNeighborX="-13567" custLinFactNeighborY="-46105"/>
      <dgm:spPr/>
    </dgm:pt>
    <dgm:pt modelId="{A9171FE5-A7AC-4A0B-BC1C-0373761ED1F9}" type="pres">
      <dgm:prSet presAssocID="{48BFDC49-9F3D-4B7D-91F8-50A43F2A4EA7}" presName="sibTrans" presStyleCnt="0"/>
      <dgm:spPr/>
    </dgm:pt>
    <dgm:pt modelId="{90AF00E3-DFE4-4282-A5F6-22D32FEA7DC8}" type="pres">
      <dgm:prSet presAssocID="{48BFDC49-9F3D-4B7D-91F8-50A43F2A4EA7}" presName="space" presStyleCnt="0"/>
      <dgm:spPr/>
    </dgm:pt>
    <dgm:pt modelId="{196B114D-34AA-4D93-927D-977A4F67FE07}" type="pres">
      <dgm:prSet presAssocID="{372B2CAB-0750-4206-BEA2-099D64F2BB37}" presName="composite" presStyleCnt="0"/>
      <dgm:spPr/>
    </dgm:pt>
    <dgm:pt modelId="{8519CA08-BA5B-430A-B378-344F82741433}" type="pres">
      <dgm:prSet presAssocID="{372B2CAB-0750-4206-BEA2-099D64F2BB37}" presName="LShape" presStyleLbl="alignNode1" presStyleIdx="2" presStyleCnt="3" custLinFactNeighborX="-6013" custLinFactNeighborY="436"/>
      <dgm:spPr/>
    </dgm:pt>
    <dgm:pt modelId="{D1A0D7DE-0918-4E45-BE6A-54845CBA1528}" type="pres">
      <dgm:prSet presAssocID="{372B2CAB-0750-4206-BEA2-099D64F2BB37}" presName="ParentText" presStyleLbl="revTx" presStyleIdx="1" presStyleCnt="2" custScaleX="121794" custScaleY="135367" custLinFactNeighborX="6192" custLinFactNeighborY="1045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267F55-0A4F-4FAD-BE49-4239817220BE}" srcId="{BD31A860-2AD9-483B-9AD4-25BC0C88013A}" destId="{C75AF08B-6C93-4CFF-AD8D-1561DD24ACC8}" srcOrd="0" destOrd="0" parTransId="{6E87B197-0E0B-4B10-B5C1-C5712FBB188C}" sibTransId="{48BFDC49-9F3D-4B7D-91F8-50A43F2A4EA7}"/>
    <dgm:cxn modelId="{F8C5167A-8AEC-405A-BD00-48CCFA3EAA9F}" type="presOf" srcId="{C75AF08B-6C93-4CFF-AD8D-1561DD24ACC8}" destId="{8180BCF2-7955-4B5D-892A-E4FD797BFDCD}" srcOrd="0" destOrd="0" presId="urn:microsoft.com/office/officeart/2009/3/layout/StepUpProcess"/>
    <dgm:cxn modelId="{FF1C91E4-A8A7-41D2-A62C-41C26D3E3F33}" type="presOf" srcId="{BD31A860-2AD9-483B-9AD4-25BC0C88013A}" destId="{60ECC210-9419-4F60-961A-A74CB6F05726}" srcOrd="0" destOrd="0" presId="urn:microsoft.com/office/officeart/2009/3/layout/StepUpProcess"/>
    <dgm:cxn modelId="{E2808773-B421-4CCF-91F5-51B901A38CAB}" srcId="{BD31A860-2AD9-483B-9AD4-25BC0C88013A}" destId="{372B2CAB-0750-4206-BEA2-099D64F2BB37}" srcOrd="1" destOrd="0" parTransId="{17841C81-6BE3-44D5-AF8D-D668A87E9F3F}" sibTransId="{753E2553-23F2-4486-BB93-CA5C16467DAC}"/>
    <dgm:cxn modelId="{3C94C263-4193-405A-B701-58268ADCCF12}" type="presOf" srcId="{372B2CAB-0750-4206-BEA2-099D64F2BB37}" destId="{D1A0D7DE-0918-4E45-BE6A-54845CBA1528}" srcOrd="0" destOrd="0" presId="urn:microsoft.com/office/officeart/2009/3/layout/StepUpProcess"/>
    <dgm:cxn modelId="{B2A98C84-B05D-46FC-9C48-C15EF3D13534}" type="presParOf" srcId="{60ECC210-9419-4F60-961A-A74CB6F05726}" destId="{1B00BE9C-A221-4CA9-9BAB-D95C3ED3F6D2}" srcOrd="0" destOrd="0" presId="urn:microsoft.com/office/officeart/2009/3/layout/StepUpProcess"/>
    <dgm:cxn modelId="{2C5031A8-D27C-48BA-80E0-F831524B22C5}" type="presParOf" srcId="{1B00BE9C-A221-4CA9-9BAB-D95C3ED3F6D2}" destId="{A8D9ECB2-95A2-4471-8847-C6D92C683453}" srcOrd="0" destOrd="0" presId="urn:microsoft.com/office/officeart/2009/3/layout/StepUpProcess"/>
    <dgm:cxn modelId="{A5873BE2-AF61-40F1-A057-2081A640053C}" type="presParOf" srcId="{1B00BE9C-A221-4CA9-9BAB-D95C3ED3F6D2}" destId="{8180BCF2-7955-4B5D-892A-E4FD797BFDCD}" srcOrd="1" destOrd="0" presId="urn:microsoft.com/office/officeart/2009/3/layout/StepUpProcess"/>
    <dgm:cxn modelId="{5E43E2C5-2AF5-4B3D-AEBF-70E656627FA4}" type="presParOf" srcId="{1B00BE9C-A221-4CA9-9BAB-D95C3ED3F6D2}" destId="{668C4A4F-AAFE-4D7F-973D-9CBF2E443074}" srcOrd="2" destOrd="0" presId="urn:microsoft.com/office/officeart/2009/3/layout/StepUpProcess"/>
    <dgm:cxn modelId="{214E386F-90D9-42AF-9015-F7B0B9443054}" type="presParOf" srcId="{60ECC210-9419-4F60-961A-A74CB6F05726}" destId="{A9171FE5-A7AC-4A0B-BC1C-0373761ED1F9}" srcOrd="1" destOrd="0" presId="urn:microsoft.com/office/officeart/2009/3/layout/StepUpProcess"/>
    <dgm:cxn modelId="{0E4CA31D-EFE6-4374-AA1C-2F0407599336}" type="presParOf" srcId="{A9171FE5-A7AC-4A0B-BC1C-0373761ED1F9}" destId="{90AF00E3-DFE4-4282-A5F6-22D32FEA7DC8}" srcOrd="0" destOrd="0" presId="urn:microsoft.com/office/officeart/2009/3/layout/StepUpProcess"/>
    <dgm:cxn modelId="{73E23A1C-B09B-4A3C-A69D-AC74F79D18F1}" type="presParOf" srcId="{60ECC210-9419-4F60-961A-A74CB6F05726}" destId="{196B114D-34AA-4D93-927D-977A4F67FE07}" srcOrd="2" destOrd="0" presId="urn:microsoft.com/office/officeart/2009/3/layout/StepUpProcess"/>
    <dgm:cxn modelId="{E7A3D006-1CDA-4B18-AEAC-88B38B93A92E}" type="presParOf" srcId="{196B114D-34AA-4D93-927D-977A4F67FE07}" destId="{8519CA08-BA5B-430A-B378-344F82741433}" srcOrd="0" destOrd="0" presId="urn:microsoft.com/office/officeart/2009/3/layout/StepUpProcess"/>
    <dgm:cxn modelId="{EDFE900D-190C-4901-8066-C0C9A7B70F2F}" type="presParOf" srcId="{196B114D-34AA-4D93-927D-977A4F67FE07}" destId="{D1A0D7DE-0918-4E45-BE6A-54845CBA1528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C213CD2-6F17-4435-AD70-4AB00BEB2A0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8FB146-4E0B-492B-BB88-ED95DDF3ABD4}">
      <dgm:prSet phldrT="[Текст]" custT="1"/>
      <dgm:spPr/>
      <dgm:t>
        <a:bodyPr vert="vert270"/>
        <a:lstStyle/>
        <a:p>
          <a:pPr algn="ctr"/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В рамках реализации Дорожной карты: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E53FF-E24B-43D7-86F4-AB2FA70A9C44}" type="parTrans" cxnId="{0D571602-9D7E-43D5-9C0D-6EA7CB49270F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5AEDF1-268A-4D85-BE24-AAC1E709D9E7}" type="sibTrans" cxnId="{0D571602-9D7E-43D5-9C0D-6EA7CB49270F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A225EA-7BB9-4390-9469-211BF62E1CF9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Общественный совет наделен полномочиями по проведению независимой оценки деятельности учреждений социального обслуживания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846F41-B127-499D-891D-3577887FBA15}" type="parTrans" cxnId="{101A1DE6-FB83-4EEC-85BE-6D0475F085EC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A134EB-A06F-472C-BE82-FC9E784C5D30}" type="sibTrans" cxnId="{101A1DE6-FB83-4EEC-85BE-6D0475F085EC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8B1329-0260-4085-9065-B316ADDBA81F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Обеспечена техническая возможность выражения мнений получателями услуг о их качестве на официальных сайтах в сети «Интернет»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D0023A-8F30-4FF0-B4D8-4008B14FBD7B}" type="parTrans" cxnId="{978FE80F-C51F-4130-8936-E2AF286A27BC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52F15B-9764-4DE4-B834-91634155CDB2}" type="sibTrans" cxnId="{978FE80F-C51F-4130-8936-E2AF286A27BC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97A45B-A213-4AD4-9641-54A3080B3D8E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Организован учет информации о результатах независимой оценки качества оказания услуг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F4D95A-2E17-4916-9776-78B56432E049}" type="parTrans" cxnId="{6AF9347B-8AD5-492E-A273-6AFFAA7E9B7E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A447E8-1816-4B65-9AF2-1C79D0A3D060}" type="sibTrans" cxnId="{6AF9347B-8AD5-492E-A273-6AFFAA7E9B7E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FE45AD-FA47-4543-B4F4-958EB375A67A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Обеспечена открытость и доступность информации о деятельности организаций социальной сферы.), в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т.ч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. на сайте 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/>
            </a:rPr>
            <a:t>www.bus.gov.ru</a:t>
          </a:r>
          <a:endParaRPr lang="ru-RU" sz="1600" b="1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0DA8BC-1237-4CF4-B749-E318FE3C127D}" type="parTrans" cxnId="{941D9A54-CEB7-4349-B330-A8B7638EB7CD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F56A63-2EE9-499D-9E76-CDA0EC5F8FC3}" type="sibTrans" cxnId="{941D9A54-CEB7-4349-B330-A8B7638EB7CD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67D77E-0F2C-4F54-B051-E7DD05ADFDD0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Определен оператор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5F54C4-13CC-4AEB-946D-D5D3F620187C}" type="parTrans" cxnId="{605421FF-44ED-4751-8AF7-BBF24D10A3A0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FD75F4-B092-487E-82A8-8F05581BDEA6}" type="sibTrans" cxnId="{605421FF-44ED-4751-8AF7-BBF24D10A3A0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1BED59-B118-48D5-85BD-CC87137A5512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Организовано информационное сопровождение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2180F1-2CC9-4750-ADC1-9B3316D17DE3}" type="parTrans" cxnId="{35F15592-680A-4642-9C7C-5020FC1BB9B4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C05145-7B25-4688-A87A-B6095578FA2E}" type="sibTrans" cxnId="{35F15592-680A-4642-9C7C-5020FC1BB9B4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E220F4-0635-4562-A65E-6535EBABEECA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Проводится мониторинг по созданию условий для проведения независимой оценки качества оказания услуг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60027A-4775-4C9A-B80C-825D0DBFE50D}" type="parTrans" cxnId="{DC0BB054-29F2-471F-9461-BFFE118C7BE4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43A17E-44D0-46C3-AA7A-BBFE6ED3F6E6}" type="sibTrans" cxnId="{DC0BB054-29F2-471F-9461-BFFE118C7BE4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133351-E0E6-4B0B-82CE-98250B48E0C4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Вырабатываются предложения по улучшению работы учреждений, формируется мониторинг их реализации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16B4E2-95D4-4C3A-98B6-B180CEF769B6}" type="parTrans" cxnId="{DCA3D9BD-65FC-4386-9B30-D7D62BD5E0F8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5BBBF9-B0B0-444D-8616-FD4144C64AE3}" type="sibTrans" cxnId="{DCA3D9BD-65FC-4386-9B30-D7D62BD5E0F8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0F86BA-237F-4F7B-A89A-9165A578C94A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Утвержден перечень учреждений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C958C8-7263-4E03-937A-57FEEC628CFF}" type="parTrans" cxnId="{FE338EAC-CA34-4AD8-93C5-918B6BF89C4E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1BC832-9F7B-46C8-AAE6-2D3C8310F978}" type="sibTrans" cxnId="{FE338EAC-CA34-4AD8-93C5-918B6BF89C4E}">
      <dgm:prSet/>
      <dgm:spPr/>
      <dgm:t>
        <a:bodyPr/>
        <a:lstStyle/>
        <a:p>
          <a:endParaRPr lang="ru-RU" sz="13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0E1683-3570-4887-8BD1-1FE397BAEACB}" type="pres">
      <dgm:prSet presAssocID="{FC213CD2-6F17-4435-AD70-4AB00BEB2A0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D9B8BD2-C84E-482A-9DF0-0451BD8AE9D5}" type="pres">
      <dgm:prSet presAssocID="{CC8FB146-4E0B-492B-BB88-ED95DDF3ABD4}" presName="thickLine" presStyleLbl="alignNode1" presStyleIdx="0" presStyleCnt="1"/>
      <dgm:spPr/>
    </dgm:pt>
    <dgm:pt modelId="{7DCEE0B4-DDEC-43E0-A341-40799B836D16}" type="pres">
      <dgm:prSet presAssocID="{CC8FB146-4E0B-492B-BB88-ED95DDF3ABD4}" presName="horz1" presStyleCnt="0"/>
      <dgm:spPr/>
    </dgm:pt>
    <dgm:pt modelId="{3A2C7747-163B-4B3C-B4A1-C65FE9751333}" type="pres">
      <dgm:prSet presAssocID="{CC8FB146-4E0B-492B-BB88-ED95DDF3ABD4}" presName="tx1" presStyleLbl="revTx" presStyleIdx="0" presStyleCnt="10" custScaleX="24778"/>
      <dgm:spPr/>
      <dgm:t>
        <a:bodyPr/>
        <a:lstStyle/>
        <a:p>
          <a:endParaRPr lang="ru-RU"/>
        </a:p>
      </dgm:t>
    </dgm:pt>
    <dgm:pt modelId="{3A1F2A0D-7998-4CD2-ABBA-C49B73ADDA20}" type="pres">
      <dgm:prSet presAssocID="{CC8FB146-4E0B-492B-BB88-ED95DDF3ABD4}" presName="vert1" presStyleCnt="0"/>
      <dgm:spPr/>
    </dgm:pt>
    <dgm:pt modelId="{2FD41789-B0F3-4E76-A2C2-8186847421C8}" type="pres">
      <dgm:prSet presAssocID="{9CA225EA-7BB9-4390-9469-211BF62E1CF9}" presName="vertSpace2a" presStyleCnt="0"/>
      <dgm:spPr/>
    </dgm:pt>
    <dgm:pt modelId="{063D0135-5D93-40E2-821F-5DD4FEF1AC27}" type="pres">
      <dgm:prSet presAssocID="{9CA225EA-7BB9-4390-9469-211BF62E1CF9}" presName="horz2" presStyleCnt="0"/>
      <dgm:spPr/>
    </dgm:pt>
    <dgm:pt modelId="{62E1B67F-3A42-4F46-9A0C-0AEBB3E34404}" type="pres">
      <dgm:prSet presAssocID="{9CA225EA-7BB9-4390-9469-211BF62E1CF9}" presName="horzSpace2" presStyleCnt="0"/>
      <dgm:spPr/>
    </dgm:pt>
    <dgm:pt modelId="{F704AC00-A0AE-4468-814D-9CB5CE83B77C}" type="pres">
      <dgm:prSet presAssocID="{9CA225EA-7BB9-4390-9469-211BF62E1CF9}" presName="tx2" presStyleLbl="revTx" presStyleIdx="1" presStyleCnt="10" custScaleX="117666" custScaleY="91992"/>
      <dgm:spPr/>
      <dgm:t>
        <a:bodyPr/>
        <a:lstStyle/>
        <a:p>
          <a:endParaRPr lang="ru-RU"/>
        </a:p>
      </dgm:t>
    </dgm:pt>
    <dgm:pt modelId="{D4115968-AB78-49DE-8F4A-838DB548157B}" type="pres">
      <dgm:prSet presAssocID="{9CA225EA-7BB9-4390-9469-211BF62E1CF9}" presName="vert2" presStyleCnt="0"/>
      <dgm:spPr/>
    </dgm:pt>
    <dgm:pt modelId="{D3616A8C-A940-4949-A600-D37941CFF21A}" type="pres">
      <dgm:prSet presAssocID="{9CA225EA-7BB9-4390-9469-211BF62E1CF9}" presName="thinLine2b" presStyleLbl="callout" presStyleIdx="0" presStyleCnt="9"/>
      <dgm:spPr/>
    </dgm:pt>
    <dgm:pt modelId="{85ACB710-7672-43C1-98A2-85624C00BBAD}" type="pres">
      <dgm:prSet presAssocID="{9CA225EA-7BB9-4390-9469-211BF62E1CF9}" presName="vertSpace2b" presStyleCnt="0"/>
      <dgm:spPr/>
    </dgm:pt>
    <dgm:pt modelId="{35C8BA51-506A-4ACE-B740-0A03646C6769}" type="pres">
      <dgm:prSet presAssocID="{798B1329-0260-4085-9065-B316ADDBA81F}" presName="horz2" presStyleCnt="0"/>
      <dgm:spPr/>
    </dgm:pt>
    <dgm:pt modelId="{B690DD20-24B8-4CA5-BAE3-C54C996BA9E1}" type="pres">
      <dgm:prSet presAssocID="{798B1329-0260-4085-9065-B316ADDBA81F}" presName="horzSpace2" presStyleCnt="0"/>
      <dgm:spPr/>
    </dgm:pt>
    <dgm:pt modelId="{03AA54BE-D617-40D4-AD9F-7AA28BF3FB0F}" type="pres">
      <dgm:prSet presAssocID="{798B1329-0260-4085-9065-B316ADDBA81F}" presName="tx2" presStyleLbl="revTx" presStyleIdx="2" presStyleCnt="10" custScaleX="110385"/>
      <dgm:spPr/>
      <dgm:t>
        <a:bodyPr/>
        <a:lstStyle/>
        <a:p>
          <a:endParaRPr lang="ru-RU"/>
        </a:p>
      </dgm:t>
    </dgm:pt>
    <dgm:pt modelId="{17726D46-DDA9-4FE8-94A1-3CB99BDD4C65}" type="pres">
      <dgm:prSet presAssocID="{798B1329-0260-4085-9065-B316ADDBA81F}" presName="vert2" presStyleCnt="0"/>
      <dgm:spPr/>
    </dgm:pt>
    <dgm:pt modelId="{9B391814-508B-4F0D-B86B-9FA0E1EF1016}" type="pres">
      <dgm:prSet presAssocID="{798B1329-0260-4085-9065-B316ADDBA81F}" presName="thinLine2b" presStyleLbl="callout" presStyleIdx="1" presStyleCnt="9"/>
      <dgm:spPr/>
    </dgm:pt>
    <dgm:pt modelId="{8D5407B8-6F6A-4E93-8B6D-11B9EA422C65}" type="pres">
      <dgm:prSet presAssocID="{798B1329-0260-4085-9065-B316ADDBA81F}" presName="vertSpace2b" presStyleCnt="0"/>
      <dgm:spPr/>
    </dgm:pt>
    <dgm:pt modelId="{96A70B33-8027-4A98-A1E7-961275D6F17E}" type="pres">
      <dgm:prSet presAssocID="{D297A45B-A213-4AD4-9641-54A3080B3D8E}" presName="horz2" presStyleCnt="0"/>
      <dgm:spPr/>
    </dgm:pt>
    <dgm:pt modelId="{97AA06FB-4F33-4139-A19F-83F55C931A55}" type="pres">
      <dgm:prSet presAssocID="{D297A45B-A213-4AD4-9641-54A3080B3D8E}" presName="horzSpace2" presStyleCnt="0"/>
      <dgm:spPr/>
    </dgm:pt>
    <dgm:pt modelId="{FC987CE8-235D-4A06-B842-9EE899854F50}" type="pres">
      <dgm:prSet presAssocID="{D297A45B-A213-4AD4-9641-54A3080B3D8E}" presName="tx2" presStyleLbl="revTx" presStyleIdx="3" presStyleCnt="10" custScaleX="112382"/>
      <dgm:spPr/>
      <dgm:t>
        <a:bodyPr/>
        <a:lstStyle/>
        <a:p>
          <a:endParaRPr lang="ru-RU"/>
        </a:p>
      </dgm:t>
    </dgm:pt>
    <dgm:pt modelId="{58DCE1E4-FEFE-4FA3-B5A7-4AC1BEC0DA0D}" type="pres">
      <dgm:prSet presAssocID="{D297A45B-A213-4AD4-9641-54A3080B3D8E}" presName="vert2" presStyleCnt="0"/>
      <dgm:spPr/>
    </dgm:pt>
    <dgm:pt modelId="{54F166AD-3A7A-4A9D-AF8B-01749956E8EB}" type="pres">
      <dgm:prSet presAssocID="{D297A45B-A213-4AD4-9641-54A3080B3D8E}" presName="thinLine2b" presStyleLbl="callout" presStyleIdx="2" presStyleCnt="9"/>
      <dgm:spPr/>
    </dgm:pt>
    <dgm:pt modelId="{A6042C1D-85D3-4D5B-8C34-875999A31F43}" type="pres">
      <dgm:prSet presAssocID="{D297A45B-A213-4AD4-9641-54A3080B3D8E}" presName="vertSpace2b" presStyleCnt="0"/>
      <dgm:spPr/>
    </dgm:pt>
    <dgm:pt modelId="{8D3D7606-A51C-4DA8-B5CA-DE743AC85A07}" type="pres">
      <dgm:prSet presAssocID="{1AFE45AD-FA47-4543-B4F4-958EB375A67A}" presName="horz2" presStyleCnt="0"/>
      <dgm:spPr/>
    </dgm:pt>
    <dgm:pt modelId="{5DA16863-DDB0-49A2-9466-33BC0C0942E1}" type="pres">
      <dgm:prSet presAssocID="{1AFE45AD-FA47-4543-B4F4-958EB375A67A}" presName="horzSpace2" presStyleCnt="0"/>
      <dgm:spPr/>
    </dgm:pt>
    <dgm:pt modelId="{C57F1EDF-CBD5-4FBD-83CF-0ACCC01971E1}" type="pres">
      <dgm:prSet presAssocID="{1AFE45AD-FA47-4543-B4F4-958EB375A67A}" presName="tx2" presStyleLbl="revTx" presStyleIdx="4" presStyleCnt="10" custScaleX="112382" custScaleY="86058"/>
      <dgm:spPr/>
      <dgm:t>
        <a:bodyPr/>
        <a:lstStyle/>
        <a:p>
          <a:endParaRPr lang="ru-RU"/>
        </a:p>
      </dgm:t>
    </dgm:pt>
    <dgm:pt modelId="{17FF84EA-C750-4BF7-89F4-73D18F56C390}" type="pres">
      <dgm:prSet presAssocID="{1AFE45AD-FA47-4543-B4F4-958EB375A67A}" presName="vert2" presStyleCnt="0"/>
      <dgm:spPr/>
    </dgm:pt>
    <dgm:pt modelId="{A5884097-8EA7-4138-877B-B696262BFF74}" type="pres">
      <dgm:prSet presAssocID="{1AFE45AD-FA47-4543-B4F4-958EB375A67A}" presName="thinLine2b" presStyleLbl="callout" presStyleIdx="3" presStyleCnt="9"/>
      <dgm:spPr/>
    </dgm:pt>
    <dgm:pt modelId="{F12A87C2-FB4D-4937-9444-307D0EBA3AD1}" type="pres">
      <dgm:prSet presAssocID="{1AFE45AD-FA47-4543-B4F4-958EB375A67A}" presName="vertSpace2b" presStyleCnt="0"/>
      <dgm:spPr/>
    </dgm:pt>
    <dgm:pt modelId="{E04DCF4B-E871-4BDB-9112-E124391C2324}" type="pres">
      <dgm:prSet presAssocID="{550F86BA-237F-4F7B-A89A-9165A578C94A}" presName="horz2" presStyleCnt="0"/>
      <dgm:spPr/>
    </dgm:pt>
    <dgm:pt modelId="{7C2368C1-B5A6-4795-BDBE-D7B2554838B7}" type="pres">
      <dgm:prSet presAssocID="{550F86BA-237F-4F7B-A89A-9165A578C94A}" presName="horzSpace2" presStyleCnt="0"/>
      <dgm:spPr/>
    </dgm:pt>
    <dgm:pt modelId="{F0FE3EAD-37AB-4FE2-AA93-8A9511B22265}" type="pres">
      <dgm:prSet presAssocID="{550F86BA-237F-4F7B-A89A-9165A578C94A}" presName="tx2" presStyleLbl="revTx" presStyleIdx="5" presStyleCnt="10" custScaleX="112459" custScaleY="69660"/>
      <dgm:spPr/>
      <dgm:t>
        <a:bodyPr/>
        <a:lstStyle/>
        <a:p>
          <a:endParaRPr lang="ru-RU"/>
        </a:p>
      </dgm:t>
    </dgm:pt>
    <dgm:pt modelId="{06E4414D-74C3-4D96-8205-620F87AAF58E}" type="pres">
      <dgm:prSet presAssocID="{550F86BA-237F-4F7B-A89A-9165A578C94A}" presName="vert2" presStyleCnt="0"/>
      <dgm:spPr/>
    </dgm:pt>
    <dgm:pt modelId="{08957A86-3930-4FB7-8FBC-67A9CC99CB53}" type="pres">
      <dgm:prSet presAssocID="{550F86BA-237F-4F7B-A89A-9165A578C94A}" presName="thinLine2b" presStyleLbl="callout" presStyleIdx="4" presStyleCnt="9"/>
      <dgm:spPr/>
    </dgm:pt>
    <dgm:pt modelId="{A31FCC60-7859-492A-BDAC-A5C7A71E03A6}" type="pres">
      <dgm:prSet presAssocID="{550F86BA-237F-4F7B-A89A-9165A578C94A}" presName="vertSpace2b" presStyleCnt="0"/>
      <dgm:spPr/>
    </dgm:pt>
    <dgm:pt modelId="{B3F7BB64-D9F7-438B-A198-EF8BAE5B281D}" type="pres">
      <dgm:prSet presAssocID="{4F67D77E-0F2C-4F54-B051-E7DD05ADFDD0}" presName="horz2" presStyleCnt="0"/>
      <dgm:spPr/>
    </dgm:pt>
    <dgm:pt modelId="{DB2D9750-5B17-4FBA-8D77-67A194A6E23E}" type="pres">
      <dgm:prSet presAssocID="{4F67D77E-0F2C-4F54-B051-E7DD05ADFDD0}" presName="horzSpace2" presStyleCnt="0"/>
      <dgm:spPr/>
    </dgm:pt>
    <dgm:pt modelId="{9CB90F0F-2B91-41B9-B954-11E5D718C749}" type="pres">
      <dgm:prSet presAssocID="{4F67D77E-0F2C-4F54-B051-E7DD05ADFDD0}" presName="tx2" presStyleLbl="revTx" presStyleIdx="6" presStyleCnt="10" custScaleX="113396" custScaleY="69616"/>
      <dgm:spPr/>
      <dgm:t>
        <a:bodyPr/>
        <a:lstStyle/>
        <a:p>
          <a:endParaRPr lang="ru-RU"/>
        </a:p>
      </dgm:t>
    </dgm:pt>
    <dgm:pt modelId="{C8EA1427-61F2-4D07-A714-7B72193386EF}" type="pres">
      <dgm:prSet presAssocID="{4F67D77E-0F2C-4F54-B051-E7DD05ADFDD0}" presName="vert2" presStyleCnt="0"/>
      <dgm:spPr/>
    </dgm:pt>
    <dgm:pt modelId="{67C624E4-2EBD-4796-8253-598398E3D3DC}" type="pres">
      <dgm:prSet presAssocID="{4F67D77E-0F2C-4F54-B051-E7DD05ADFDD0}" presName="thinLine2b" presStyleLbl="callout" presStyleIdx="5" presStyleCnt="9"/>
      <dgm:spPr/>
    </dgm:pt>
    <dgm:pt modelId="{496048A0-8834-4649-871C-09B46EAED15D}" type="pres">
      <dgm:prSet presAssocID="{4F67D77E-0F2C-4F54-B051-E7DD05ADFDD0}" presName="vertSpace2b" presStyleCnt="0"/>
      <dgm:spPr/>
    </dgm:pt>
    <dgm:pt modelId="{09243A07-617A-4D79-B2FB-A333212A817B}" type="pres">
      <dgm:prSet presAssocID="{EA1BED59-B118-48D5-85BD-CC87137A5512}" presName="horz2" presStyleCnt="0"/>
      <dgm:spPr/>
    </dgm:pt>
    <dgm:pt modelId="{4C47121F-F292-43D8-9197-08FE8F94F10B}" type="pres">
      <dgm:prSet presAssocID="{EA1BED59-B118-48D5-85BD-CC87137A5512}" presName="horzSpace2" presStyleCnt="0"/>
      <dgm:spPr/>
    </dgm:pt>
    <dgm:pt modelId="{B3E434E2-869E-4165-849E-7FC61078F459}" type="pres">
      <dgm:prSet presAssocID="{EA1BED59-B118-48D5-85BD-CC87137A5512}" presName="tx2" presStyleLbl="revTx" presStyleIdx="7" presStyleCnt="10" custScaleX="106164" custScaleY="64578"/>
      <dgm:spPr/>
      <dgm:t>
        <a:bodyPr/>
        <a:lstStyle/>
        <a:p>
          <a:endParaRPr lang="ru-RU"/>
        </a:p>
      </dgm:t>
    </dgm:pt>
    <dgm:pt modelId="{04D8D60D-661B-4985-9EFD-7316CBE5CBEC}" type="pres">
      <dgm:prSet presAssocID="{EA1BED59-B118-48D5-85BD-CC87137A5512}" presName="vert2" presStyleCnt="0"/>
      <dgm:spPr/>
    </dgm:pt>
    <dgm:pt modelId="{0D06B2B3-DFA4-41BA-88BB-01FD47E97D6C}" type="pres">
      <dgm:prSet presAssocID="{EA1BED59-B118-48D5-85BD-CC87137A5512}" presName="thinLine2b" presStyleLbl="callout" presStyleIdx="6" presStyleCnt="9"/>
      <dgm:spPr/>
    </dgm:pt>
    <dgm:pt modelId="{4890755B-0C54-44EA-89B5-BA71EE1ACE1B}" type="pres">
      <dgm:prSet presAssocID="{EA1BED59-B118-48D5-85BD-CC87137A5512}" presName="vertSpace2b" presStyleCnt="0"/>
      <dgm:spPr/>
    </dgm:pt>
    <dgm:pt modelId="{4AC0891E-AA37-4C63-946E-9B1542137500}" type="pres">
      <dgm:prSet presAssocID="{53E220F4-0635-4562-A65E-6535EBABEECA}" presName="horz2" presStyleCnt="0"/>
      <dgm:spPr/>
    </dgm:pt>
    <dgm:pt modelId="{ACDC37E1-7B7A-4B52-9770-2C5CC5BCBD69}" type="pres">
      <dgm:prSet presAssocID="{53E220F4-0635-4562-A65E-6535EBABEECA}" presName="horzSpace2" presStyleCnt="0"/>
      <dgm:spPr/>
    </dgm:pt>
    <dgm:pt modelId="{63BCF207-5EA5-4E34-AAB9-D771A49249BA}" type="pres">
      <dgm:prSet presAssocID="{53E220F4-0635-4562-A65E-6535EBABEECA}" presName="tx2" presStyleLbl="revTx" presStyleIdx="8" presStyleCnt="10" custScaleX="112328" custScaleY="118038"/>
      <dgm:spPr/>
      <dgm:t>
        <a:bodyPr/>
        <a:lstStyle/>
        <a:p>
          <a:endParaRPr lang="ru-RU"/>
        </a:p>
      </dgm:t>
    </dgm:pt>
    <dgm:pt modelId="{3142C634-2E88-4783-BA50-6B2410246C7F}" type="pres">
      <dgm:prSet presAssocID="{53E220F4-0635-4562-A65E-6535EBABEECA}" presName="vert2" presStyleCnt="0"/>
      <dgm:spPr/>
    </dgm:pt>
    <dgm:pt modelId="{90B39A13-7939-4E79-8F36-25FAEE72C17B}" type="pres">
      <dgm:prSet presAssocID="{53E220F4-0635-4562-A65E-6535EBABEECA}" presName="thinLine2b" presStyleLbl="callout" presStyleIdx="7" presStyleCnt="9"/>
      <dgm:spPr/>
    </dgm:pt>
    <dgm:pt modelId="{2F16DEF1-07E6-4C0F-915E-4C38FD57F3F7}" type="pres">
      <dgm:prSet presAssocID="{53E220F4-0635-4562-A65E-6535EBABEECA}" presName="vertSpace2b" presStyleCnt="0"/>
      <dgm:spPr/>
    </dgm:pt>
    <dgm:pt modelId="{FED4E10F-60F9-4881-BFEB-8E01C608706B}" type="pres">
      <dgm:prSet presAssocID="{1E133351-E0E6-4B0B-82CE-98250B48E0C4}" presName="horz2" presStyleCnt="0"/>
      <dgm:spPr/>
    </dgm:pt>
    <dgm:pt modelId="{4A9E9AE2-8081-4360-A8B8-C84F123185E8}" type="pres">
      <dgm:prSet presAssocID="{1E133351-E0E6-4B0B-82CE-98250B48E0C4}" presName="horzSpace2" presStyleCnt="0"/>
      <dgm:spPr/>
    </dgm:pt>
    <dgm:pt modelId="{F39EE42D-8358-4179-A7BC-A2DEEA5668B8}" type="pres">
      <dgm:prSet presAssocID="{1E133351-E0E6-4B0B-82CE-98250B48E0C4}" presName="tx2" presStyleLbl="revTx" presStyleIdx="9" presStyleCnt="10" custScaleX="106164" custScaleY="79638"/>
      <dgm:spPr/>
      <dgm:t>
        <a:bodyPr/>
        <a:lstStyle/>
        <a:p>
          <a:endParaRPr lang="ru-RU"/>
        </a:p>
      </dgm:t>
    </dgm:pt>
    <dgm:pt modelId="{835BBAEB-C5F7-4036-9B7E-EC35F631801A}" type="pres">
      <dgm:prSet presAssocID="{1E133351-E0E6-4B0B-82CE-98250B48E0C4}" presName="vert2" presStyleCnt="0"/>
      <dgm:spPr/>
    </dgm:pt>
    <dgm:pt modelId="{AF5AE0B4-D140-4F68-827E-6DEA1D871E46}" type="pres">
      <dgm:prSet presAssocID="{1E133351-E0E6-4B0B-82CE-98250B48E0C4}" presName="thinLine2b" presStyleLbl="callout" presStyleIdx="8" presStyleCnt="9"/>
      <dgm:spPr/>
    </dgm:pt>
    <dgm:pt modelId="{BC1AA834-FDBC-4FCF-B0FB-CDA4674F29DF}" type="pres">
      <dgm:prSet presAssocID="{1E133351-E0E6-4B0B-82CE-98250B48E0C4}" presName="vertSpace2b" presStyleCnt="0"/>
      <dgm:spPr/>
    </dgm:pt>
  </dgm:ptLst>
  <dgm:cxnLst>
    <dgm:cxn modelId="{824C8684-FDF4-4218-8D87-6B41B98033B7}" type="presOf" srcId="{FC213CD2-6F17-4435-AD70-4AB00BEB2A09}" destId="{710E1683-3570-4887-8BD1-1FE397BAEACB}" srcOrd="0" destOrd="0" presId="urn:microsoft.com/office/officeart/2008/layout/LinedList"/>
    <dgm:cxn modelId="{D871CDE1-B14E-46D6-AA14-93B73F557CB9}" type="presOf" srcId="{1E133351-E0E6-4B0B-82CE-98250B48E0C4}" destId="{F39EE42D-8358-4179-A7BC-A2DEEA5668B8}" srcOrd="0" destOrd="0" presId="urn:microsoft.com/office/officeart/2008/layout/LinedList"/>
    <dgm:cxn modelId="{35F15592-680A-4642-9C7C-5020FC1BB9B4}" srcId="{CC8FB146-4E0B-492B-BB88-ED95DDF3ABD4}" destId="{EA1BED59-B118-48D5-85BD-CC87137A5512}" srcOrd="6" destOrd="0" parTransId="{0A2180F1-2CC9-4750-ADC1-9B3316D17DE3}" sibTransId="{F4C05145-7B25-4688-A87A-B6095578FA2E}"/>
    <dgm:cxn modelId="{5638B839-7D31-4ACA-95E2-11F6A13222B4}" type="presOf" srcId="{CC8FB146-4E0B-492B-BB88-ED95DDF3ABD4}" destId="{3A2C7747-163B-4B3C-B4A1-C65FE9751333}" srcOrd="0" destOrd="0" presId="urn:microsoft.com/office/officeart/2008/layout/LinedList"/>
    <dgm:cxn modelId="{605421FF-44ED-4751-8AF7-BBF24D10A3A0}" srcId="{CC8FB146-4E0B-492B-BB88-ED95DDF3ABD4}" destId="{4F67D77E-0F2C-4F54-B051-E7DD05ADFDD0}" srcOrd="5" destOrd="0" parTransId="{235F54C4-13CC-4AEB-946D-D5D3F620187C}" sibTransId="{E3FD75F4-B092-487E-82A8-8F05581BDEA6}"/>
    <dgm:cxn modelId="{8E661739-D027-41DF-B206-9723097A51CA}" type="presOf" srcId="{4F67D77E-0F2C-4F54-B051-E7DD05ADFDD0}" destId="{9CB90F0F-2B91-41B9-B954-11E5D718C749}" srcOrd="0" destOrd="0" presId="urn:microsoft.com/office/officeart/2008/layout/LinedList"/>
    <dgm:cxn modelId="{01781815-83C0-4ECE-8AD4-492649BADE0A}" type="presOf" srcId="{53E220F4-0635-4562-A65E-6535EBABEECA}" destId="{63BCF207-5EA5-4E34-AAB9-D771A49249BA}" srcOrd="0" destOrd="0" presId="urn:microsoft.com/office/officeart/2008/layout/LinedList"/>
    <dgm:cxn modelId="{1464203D-FDEF-48C3-BEF2-AB0460529E2A}" type="presOf" srcId="{550F86BA-237F-4F7B-A89A-9165A578C94A}" destId="{F0FE3EAD-37AB-4FE2-AA93-8A9511B22265}" srcOrd="0" destOrd="0" presId="urn:microsoft.com/office/officeart/2008/layout/LinedList"/>
    <dgm:cxn modelId="{D5E92411-5270-4C80-B6DF-0226852EDCD4}" type="presOf" srcId="{9CA225EA-7BB9-4390-9469-211BF62E1CF9}" destId="{F704AC00-A0AE-4468-814D-9CB5CE83B77C}" srcOrd="0" destOrd="0" presId="urn:microsoft.com/office/officeart/2008/layout/LinedList"/>
    <dgm:cxn modelId="{D331D0D5-AB1B-4849-8F46-5B0B17204A09}" type="presOf" srcId="{D297A45B-A213-4AD4-9641-54A3080B3D8E}" destId="{FC987CE8-235D-4A06-B842-9EE899854F50}" srcOrd="0" destOrd="0" presId="urn:microsoft.com/office/officeart/2008/layout/LinedList"/>
    <dgm:cxn modelId="{978FE80F-C51F-4130-8936-E2AF286A27BC}" srcId="{CC8FB146-4E0B-492B-BB88-ED95DDF3ABD4}" destId="{798B1329-0260-4085-9065-B316ADDBA81F}" srcOrd="1" destOrd="0" parTransId="{6AD0023A-8F30-4FF0-B4D8-4008B14FBD7B}" sibTransId="{9E52F15B-9764-4DE4-B834-91634155CDB2}"/>
    <dgm:cxn modelId="{2652FA8C-C281-4367-B138-E37ED0C7946D}" type="presOf" srcId="{EA1BED59-B118-48D5-85BD-CC87137A5512}" destId="{B3E434E2-869E-4165-849E-7FC61078F459}" srcOrd="0" destOrd="0" presId="urn:microsoft.com/office/officeart/2008/layout/LinedList"/>
    <dgm:cxn modelId="{2BD14ACA-8E58-4AE1-BDFF-7E190149D518}" type="presOf" srcId="{798B1329-0260-4085-9065-B316ADDBA81F}" destId="{03AA54BE-D617-40D4-AD9F-7AA28BF3FB0F}" srcOrd="0" destOrd="0" presId="urn:microsoft.com/office/officeart/2008/layout/LinedList"/>
    <dgm:cxn modelId="{941D9A54-CEB7-4349-B330-A8B7638EB7CD}" srcId="{CC8FB146-4E0B-492B-BB88-ED95DDF3ABD4}" destId="{1AFE45AD-FA47-4543-B4F4-958EB375A67A}" srcOrd="3" destOrd="0" parTransId="{930DA8BC-1237-4CF4-B749-E318FE3C127D}" sibTransId="{C1F56A63-2EE9-499D-9E76-CDA0EC5F8FC3}"/>
    <dgm:cxn modelId="{DC0BB054-29F2-471F-9461-BFFE118C7BE4}" srcId="{CC8FB146-4E0B-492B-BB88-ED95DDF3ABD4}" destId="{53E220F4-0635-4562-A65E-6535EBABEECA}" srcOrd="7" destOrd="0" parTransId="{4460027A-4775-4C9A-B80C-825D0DBFE50D}" sibTransId="{A043A17E-44D0-46C3-AA7A-BBFE6ED3F6E6}"/>
    <dgm:cxn modelId="{6AF9347B-8AD5-492E-A273-6AFFAA7E9B7E}" srcId="{CC8FB146-4E0B-492B-BB88-ED95DDF3ABD4}" destId="{D297A45B-A213-4AD4-9641-54A3080B3D8E}" srcOrd="2" destOrd="0" parTransId="{2DF4D95A-2E17-4916-9776-78B56432E049}" sibTransId="{21A447E8-1816-4B65-9AF2-1C79D0A3D060}"/>
    <dgm:cxn modelId="{FE338EAC-CA34-4AD8-93C5-918B6BF89C4E}" srcId="{CC8FB146-4E0B-492B-BB88-ED95DDF3ABD4}" destId="{550F86BA-237F-4F7B-A89A-9165A578C94A}" srcOrd="4" destOrd="0" parTransId="{CDC958C8-7263-4E03-937A-57FEEC628CFF}" sibTransId="{B51BC832-9F7B-46C8-AAE6-2D3C8310F978}"/>
    <dgm:cxn modelId="{E2598EF1-CE70-41A1-9F95-6AA60DB46DAF}" type="presOf" srcId="{1AFE45AD-FA47-4543-B4F4-958EB375A67A}" destId="{C57F1EDF-CBD5-4FBD-83CF-0ACCC01971E1}" srcOrd="0" destOrd="0" presId="urn:microsoft.com/office/officeart/2008/layout/LinedList"/>
    <dgm:cxn modelId="{101A1DE6-FB83-4EEC-85BE-6D0475F085EC}" srcId="{CC8FB146-4E0B-492B-BB88-ED95DDF3ABD4}" destId="{9CA225EA-7BB9-4390-9469-211BF62E1CF9}" srcOrd="0" destOrd="0" parTransId="{4F846F41-B127-499D-891D-3577887FBA15}" sibTransId="{13A134EB-A06F-472C-BE82-FC9E784C5D30}"/>
    <dgm:cxn modelId="{DCA3D9BD-65FC-4386-9B30-D7D62BD5E0F8}" srcId="{CC8FB146-4E0B-492B-BB88-ED95DDF3ABD4}" destId="{1E133351-E0E6-4B0B-82CE-98250B48E0C4}" srcOrd="8" destOrd="0" parTransId="{6316B4E2-95D4-4C3A-98B6-B180CEF769B6}" sibTransId="{725BBBF9-B0B0-444D-8616-FD4144C64AE3}"/>
    <dgm:cxn modelId="{0D571602-9D7E-43D5-9C0D-6EA7CB49270F}" srcId="{FC213CD2-6F17-4435-AD70-4AB00BEB2A09}" destId="{CC8FB146-4E0B-492B-BB88-ED95DDF3ABD4}" srcOrd="0" destOrd="0" parTransId="{A99E53FF-E24B-43D7-86F4-AB2FA70A9C44}" sibTransId="{185AEDF1-268A-4D85-BE24-AAC1E709D9E7}"/>
    <dgm:cxn modelId="{2DD5263F-018E-4DFD-B3F8-9E7D4A426932}" type="presParOf" srcId="{710E1683-3570-4887-8BD1-1FE397BAEACB}" destId="{8D9B8BD2-C84E-482A-9DF0-0451BD8AE9D5}" srcOrd="0" destOrd="0" presId="urn:microsoft.com/office/officeart/2008/layout/LinedList"/>
    <dgm:cxn modelId="{5DA27FAA-348F-4288-88CE-BB1820187CF2}" type="presParOf" srcId="{710E1683-3570-4887-8BD1-1FE397BAEACB}" destId="{7DCEE0B4-DDEC-43E0-A341-40799B836D16}" srcOrd="1" destOrd="0" presId="urn:microsoft.com/office/officeart/2008/layout/LinedList"/>
    <dgm:cxn modelId="{1D2A3604-9AC3-4C37-B34D-955F4B0F136B}" type="presParOf" srcId="{7DCEE0B4-DDEC-43E0-A341-40799B836D16}" destId="{3A2C7747-163B-4B3C-B4A1-C65FE9751333}" srcOrd="0" destOrd="0" presId="urn:microsoft.com/office/officeart/2008/layout/LinedList"/>
    <dgm:cxn modelId="{9005B716-FAAC-4D08-A9F4-0D2D35CB616E}" type="presParOf" srcId="{7DCEE0B4-DDEC-43E0-A341-40799B836D16}" destId="{3A1F2A0D-7998-4CD2-ABBA-C49B73ADDA20}" srcOrd="1" destOrd="0" presId="urn:microsoft.com/office/officeart/2008/layout/LinedList"/>
    <dgm:cxn modelId="{AFDCC5CE-CD2C-405C-9E93-2AE52DF76C0E}" type="presParOf" srcId="{3A1F2A0D-7998-4CD2-ABBA-C49B73ADDA20}" destId="{2FD41789-B0F3-4E76-A2C2-8186847421C8}" srcOrd="0" destOrd="0" presId="urn:microsoft.com/office/officeart/2008/layout/LinedList"/>
    <dgm:cxn modelId="{4697AA2D-5304-46F2-91F1-166C3D4846C8}" type="presParOf" srcId="{3A1F2A0D-7998-4CD2-ABBA-C49B73ADDA20}" destId="{063D0135-5D93-40E2-821F-5DD4FEF1AC27}" srcOrd="1" destOrd="0" presId="urn:microsoft.com/office/officeart/2008/layout/LinedList"/>
    <dgm:cxn modelId="{D4E710B1-9FFD-440C-96D6-1EC6D1FF5466}" type="presParOf" srcId="{063D0135-5D93-40E2-821F-5DD4FEF1AC27}" destId="{62E1B67F-3A42-4F46-9A0C-0AEBB3E34404}" srcOrd="0" destOrd="0" presId="urn:microsoft.com/office/officeart/2008/layout/LinedList"/>
    <dgm:cxn modelId="{6E9BB523-28E5-40D1-B9C7-48120CBA87E2}" type="presParOf" srcId="{063D0135-5D93-40E2-821F-5DD4FEF1AC27}" destId="{F704AC00-A0AE-4468-814D-9CB5CE83B77C}" srcOrd="1" destOrd="0" presId="urn:microsoft.com/office/officeart/2008/layout/LinedList"/>
    <dgm:cxn modelId="{07B0B5AA-8B96-4590-A987-FE0773F7AC21}" type="presParOf" srcId="{063D0135-5D93-40E2-821F-5DD4FEF1AC27}" destId="{D4115968-AB78-49DE-8F4A-838DB548157B}" srcOrd="2" destOrd="0" presId="urn:microsoft.com/office/officeart/2008/layout/LinedList"/>
    <dgm:cxn modelId="{A5BF3D32-51A7-417C-9AC1-F422E3E6EC0A}" type="presParOf" srcId="{3A1F2A0D-7998-4CD2-ABBA-C49B73ADDA20}" destId="{D3616A8C-A940-4949-A600-D37941CFF21A}" srcOrd="2" destOrd="0" presId="urn:microsoft.com/office/officeart/2008/layout/LinedList"/>
    <dgm:cxn modelId="{93230E5D-0B35-40C6-9EC0-1C49805A1B35}" type="presParOf" srcId="{3A1F2A0D-7998-4CD2-ABBA-C49B73ADDA20}" destId="{85ACB710-7672-43C1-98A2-85624C00BBAD}" srcOrd="3" destOrd="0" presId="urn:microsoft.com/office/officeart/2008/layout/LinedList"/>
    <dgm:cxn modelId="{30F14D5C-2869-4BFB-9408-03D658C7368A}" type="presParOf" srcId="{3A1F2A0D-7998-4CD2-ABBA-C49B73ADDA20}" destId="{35C8BA51-506A-4ACE-B740-0A03646C6769}" srcOrd="4" destOrd="0" presId="urn:microsoft.com/office/officeart/2008/layout/LinedList"/>
    <dgm:cxn modelId="{B7D29927-2E93-418F-998B-E55A40771BB4}" type="presParOf" srcId="{35C8BA51-506A-4ACE-B740-0A03646C6769}" destId="{B690DD20-24B8-4CA5-BAE3-C54C996BA9E1}" srcOrd="0" destOrd="0" presId="urn:microsoft.com/office/officeart/2008/layout/LinedList"/>
    <dgm:cxn modelId="{73946D1C-0E1B-4F66-BA43-0DF98BEB44B2}" type="presParOf" srcId="{35C8BA51-506A-4ACE-B740-0A03646C6769}" destId="{03AA54BE-D617-40D4-AD9F-7AA28BF3FB0F}" srcOrd="1" destOrd="0" presId="urn:microsoft.com/office/officeart/2008/layout/LinedList"/>
    <dgm:cxn modelId="{DC983CBF-20D4-497A-A466-B4DEBEE66780}" type="presParOf" srcId="{35C8BA51-506A-4ACE-B740-0A03646C6769}" destId="{17726D46-DDA9-4FE8-94A1-3CB99BDD4C65}" srcOrd="2" destOrd="0" presId="urn:microsoft.com/office/officeart/2008/layout/LinedList"/>
    <dgm:cxn modelId="{606483CC-E662-4564-AB14-50D9F7D87572}" type="presParOf" srcId="{3A1F2A0D-7998-4CD2-ABBA-C49B73ADDA20}" destId="{9B391814-508B-4F0D-B86B-9FA0E1EF1016}" srcOrd="5" destOrd="0" presId="urn:microsoft.com/office/officeart/2008/layout/LinedList"/>
    <dgm:cxn modelId="{59D7DD49-6128-46EC-8870-B32A3643443C}" type="presParOf" srcId="{3A1F2A0D-7998-4CD2-ABBA-C49B73ADDA20}" destId="{8D5407B8-6F6A-4E93-8B6D-11B9EA422C65}" srcOrd="6" destOrd="0" presId="urn:microsoft.com/office/officeart/2008/layout/LinedList"/>
    <dgm:cxn modelId="{805063EA-FB96-46D8-81BE-C045C996BCFC}" type="presParOf" srcId="{3A1F2A0D-7998-4CD2-ABBA-C49B73ADDA20}" destId="{96A70B33-8027-4A98-A1E7-961275D6F17E}" srcOrd="7" destOrd="0" presId="urn:microsoft.com/office/officeart/2008/layout/LinedList"/>
    <dgm:cxn modelId="{758CE7FC-D9CD-4E8E-9860-B70872D7FCB8}" type="presParOf" srcId="{96A70B33-8027-4A98-A1E7-961275D6F17E}" destId="{97AA06FB-4F33-4139-A19F-83F55C931A55}" srcOrd="0" destOrd="0" presId="urn:microsoft.com/office/officeart/2008/layout/LinedList"/>
    <dgm:cxn modelId="{6C115288-04A7-45B5-9205-C8AAB9DAB8F5}" type="presParOf" srcId="{96A70B33-8027-4A98-A1E7-961275D6F17E}" destId="{FC987CE8-235D-4A06-B842-9EE899854F50}" srcOrd="1" destOrd="0" presId="urn:microsoft.com/office/officeart/2008/layout/LinedList"/>
    <dgm:cxn modelId="{4A50AF07-85E0-4289-B801-F0597A528DC6}" type="presParOf" srcId="{96A70B33-8027-4A98-A1E7-961275D6F17E}" destId="{58DCE1E4-FEFE-4FA3-B5A7-4AC1BEC0DA0D}" srcOrd="2" destOrd="0" presId="urn:microsoft.com/office/officeart/2008/layout/LinedList"/>
    <dgm:cxn modelId="{EAEABC7C-762D-4EEB-8C7B-306D661D2800}" type="presParOf" srcId="{3A1F2A0D-7998-4CD2-ABBA-C49B73ADDA20}" destId="{54F166AD-3A7A-4A9D-AF8B-01749956E8EB}" srcOrd="8" destOrd="0" presId="urn:microsoft.com/office/officeart/2008/layout/LinedList"/>
    <dgm:cxn modelId="{1FEEDDAA-17C4-479B-AF92-F194F27C422B}" type="presParOf" srcId="{3A1F2A0D-7998-4CD2-ABBA-C49B73ADDA20}" destId="{A6042C1D-85D3-4D5B-8C34-875999A31F43}" srcOrd="9" destOrd="0" presId="urn:microsoft.com/office/officeart/2008/layout/LinedList"/>
    <dgm:cxn modelId="{FE8A1D74-6AB1-4E71-9F71-E960A1748C45}" type="presParOf" srcId="{3A1F2A0D-7998-4CD2-ABBA-C49B73ADDA20}" destId="{8D3D7606-A51C-4DA8-B5CA-DE743AC85A07}" srcOrd="10" destOrd="0" presId="urn:microsoft.com/office/officeart/2008/layout/LinedList"/>
    <dgm:cxn modelId="{CBF636F2-72F2-41EA-BD50-44F1E58BB5BE}" type="presParOf" srcId="{8D3D7606-A51C-4DA8-B5CA-DE743AC85A07}" destId="{5DA16863-DDB0-49A2-9466-33BC0C0942E1}" srcOrd="0" destOrd="0" presId="urn:microsoft.com/office/officeart/2008/layout/LinedList"/>
    <dgm:cxn modelId="{9C0385DF-C74C-4837-B90D-520743B7D60A}" type="presParOf" srcId="{8D3D7606-A51C-4DA8-B5CA-DE743AC85A07}" destId="{C57F1EDF-CBD5-4FBD-83CF-0ACCC01971E1}" srcOrd="1" destOrd="0" presId="urn:microsoft.com/office/officeart/2008/layout/LinedList"/>
    <dgm:cxn modelId="{575077E9-BD99-4DCA-8962-C74361624F09}" type="presParOf" srcId="{8D3D7606-A51C-4DA8-B5CA-DE743AC85A07}" destId="{17FF84EA-C750-4BF7-89F4-73D18F56C390}" srcOrd="2" destOrd="0" presId="urn:microsoft.com/office/officeart/2008/layout/LinedList"/>
    <dgm:cxn modelId="{A545E6A9-9BE0-4EAC-A045-83DD7C09C5DF}" type="presParOf" srcId="{3A1F2A0D-7998-4CD2-ABBA-C49B73ADDA20}" destId="{A5884097-8EA7-4138-877B-B696262BFF74}" srcOrd="11" destOrd="0" presId="urn:microsoft.com/office/officeart/2008/layout/LinedList"/>
    <dgm:cxn modelId="{5AE9651D-C642-4C59-A2D5-3D2E9C5DF8AC}" type="presParOf" srcId="{3A1F2A0D-7998-4CD2-ABBA-C49B73ADDA20}" destId="{F12A87C2-FB4D-4937-9444-307D0EBA3AD1}" srcOrd="12" destOrd="0" presId="urn:microsoft.com/office/officeart/2008/layout/LinedList"/>
    <dgm:cxn modelId="{520B6103-07BF-44F8-9A2C-6B6132729C1E}" type="presParOf" srcId="{3A1F2A0D-7998-4CD2-ABBA-C49B73ADDA20}" destId="{E04DCF4B-E871-4BDB-9112-E124391C2324}" srcOrd="13" destOrd="0" presId="urn:microsoft.com/office/officeart/2008/layout/LinedList"/>
    <dgm:cxn modelId="{64BAD494-9720-4031-8200-D1C32F4EF4EE}" type="presParOf" srcId="{E04DCF4B-E871-4BDB-9112-E124391C2324}" destId="{7C2368C1-B5A6-4795-BDBE-D7B2554838B7}" srcOrd="0" destOrd="0" presId="urn:microsoft.com/office/officeart/2008/layout/LinedList"/>
    <dgm:cxn modelId="{C7535F95-E49C-4290-821C-7098E9E73BF7}" type="presParOf" srcId="{E04DCF4B-E871-4BDB-9112-E124391C2324}" destId="{F0FE3EAD-37AB-4FE2-AA93-8A9511B22265}" srcOrd="1" destOrd="0" presId="urn:microsoft.com/office/officeart/2008/layout/LinedList"/>
    <dgm:cxn modelId="{2075309B-E938-419A-A34F-C6751A1128A4}" type="presParOf" srcId="{E04DCF4B-E871-4BDB-9112-E124391C2324}" destId="{06E4414D-74C3-4D96-8205-620F87AAF58E}" srcOrd="2" destOrd="0" presId="urn:microsoft.com/office/officeart/2008/layout/LinedList"/>
    <dgm:cxn modelId="{317E8549-91A0-4CD6-A41C-1FCFCACBD56E}" type="presParOf" srcId="{3A1F2A0D-7998-4CD2-ABBA-C49B73ADDA20}" destId="{08957A86-3930-4FB7-8FBC-67A9CC99CB53}" srcOrd="14" destOrd="0" presId="urn:microsoft.com/office/officeart/2008/layout/LinedList"/>
    <dgm:cxn modelId="{5C7C0BA2-6FB1-4159-BA3E-00CB9C1F1031}" type="presParOf" srcId="{3A1F2A0D-7998-4CD2-ABBA-C49B73ADDA20}" destId="{A31FCC60-7859-492A-BDAC-A5C7A71E03A6}" srcOrd="15" destOrd="0" presId="urn:microsoft.com/office/officeart/2008/layout/LinedList"/>
    <dgm:cxn modelId="{37C14AB9-9EED-44DA-B3F0-1CFFE256838B}" type="presParOf" srcId="{3A1F2A0D-7998-4CD2-ABBA-C49B73ADDA20}" destId="{B3F7BB64-D9F7-438B-A198-EF8BAE5B281D}" srcOrd="16" destOrd="0" presId="urn:microsoft.com/office/officeart/2008/layout/LinedList"/>
    <dgm:cxn modelId="{AAECBFCA-074F-4803-BBE8-BB065828D90E}" type="presParOf" srcId="{B3F7BB64-D9F7-438B-A198-EF8BAE5B281D}" destId="{DB2D9750-5B17-4FBA-8D77-67A194A6E23E}" srcOrd="0" destOrd="0" presId="urn:microsoft.com/office/officeart/2008/layout/LinedList"/>
    <dgm:cxn modelId="{9BD7597D-9D73-479D-9BBB-69226D3DBB82}" type="presParOf" srcId="{B3F7BB64-D9F7-438B-A198-EF8BAE5B281D}" destId="{9CB90F0F-2B91-41B9-B954-11E5D718C749}" srcOrd="1" destOrd="0" presId="urn:microsoft.com/office/officeart/2008/layout/LinedList"/>
    <dgm:cxn modelId="{E9EBD8CE-64F0-4302-87E0-95ED27BA0579}" type="presParOf" srcId="{B3F7BB64-D9F7-438B-A198-EF8BAE5B281D}" destId="{C8EA1427-61F2-4D07-A714-7B72193386EF}" srcOrd="2" destOrd="0" presId="urn:microsoft.com/office/officeart/2008/layout/LinedList"/>
    <dgm:cxn modelId="{1A6C63B6-1427-4A64-9F47-6D030ED0BC10}" type="presParOf" srcId="{3A1F2A0D-7998-4CD2-ABBA-C49B73ADDA20}" destId="{67C624E4-2EBD-4796-8253-598398E3D3DC}" srcOrd="17" destOrd="0" presId="urn:microsoft.com/office/officeart/2008/layout/LinedList"/>
    <dgm:cxn modelId="{95C33B57-4D08-4F1C-91F6-9A5E78D3BBE0}" type="presParOf" srcId="{3A1F2A0D-7998-4CD2-ABBA-C49B73ADDA20}" destId="{496048A0-8834-4649-871C-09B46EAED15D}" srcOrd="18" destOrd="0" presId="urn:microsoft.com/office/officeart/2008/layout/LinedList"/>
    <dgm:cxn modelId="{C7D9C88D-F73C-4AC6-A07C-39A9F8E7770D}" type="presParOf" srcId="{3A1F2A0D-7998-4CD2-ABBA-C49B73ADDA20}" destId="{09243A07-617A-4D79-B2FB-A333212A817B}" srcOrd="19" destOrd="0" presId="urn:microsoft.com/office/officeart/2008/layout/LinedList"/>
    <dgm:cxn modelId="{0F1DA7B2-3B78-41D6-841E-9888C2984C8D}" type="presParOf" srcId="{09243A07-617A-4D79-B2FB-A333212A817B}" destId="{4C47121F-F292-43D8-9197-08FE8F94F10B}" srcOrd="0" destOrd="0" presId="urn:microsoft.com/office/officeart/2008/layout/LinedList"/>
    <dgm:cxn modelId="{3F433FA0-C2C5-4124-A318-7C11FBF4C06D}" type="presParOf" srcId="{09243A07-617A-4D79-B2FB-A333212A817B}" destId="{B3E434E2-869E-4165-849E-7FC61078F459}" srcOrd="1" destOrd="0" presId="urn:microsoft.com/office/officeart/2008/layout/LinedList"/>
    <dgm:cxn modelId="{F25B2F5F-0B19-4070-A0BF-763CA0D51CA2}" type="presParOf" srcId="{09243A07-617A-4D79-B2FB-A333212A817B}" destId="{04D8D60D-661B-4985-9EFD-7316CBE5CBEC}" srcOrd="2" destOrd="0" presId="urn:microsoft.com/office/officeart/2008/layout/LinedList"/>
    <dgm:cxn modelId="{42C9C077-EB7F-47C8-A21F-E5EB5160A910}" type="presParOf" srcId="{3A1F2A0D-7998-4CD2-ABBA-C49B73ADDA20}" destId="{0D06B2B3-DFA4-41BA-88BB-01FD47E97D6C}" srcOrd="20" destOrd="0" presId="urn:microsoft.com/office/officeart/2008/layout/LinedList"/>
    <dgm:cxn modelId="{ABD68CC1-309C-4F2C-98A3-10D712AFD2C5}" type="presParOf" srcId="{3A1F2A0D-7998-4CD2-ABBA-C49B73ADDA20}" destId="{4890755B-0C54-44EA-89B5-BA71EE1ACE1B}" srcOrd="21" destOrd="0" presId="urn:microsoft.com/office/officeart/2008/layout/LinedList"/>
    <dgm:cxn modelId="{D4531A34-27E5-48BE-B4A9-E72656235D68}" type="presParOf" srcId="{3A1F2A0D-7998-4CD2-ABBA-C49B73ADDA20}" destId="{4AC0891E-AA37-4C63-946E-9B1542137500}" srcOrd="22" destOrd="0" presId="urn:microsoft.com/office/officeart/2008/layout/LinedList"/>
    <dgm:cxn modelId="{273018E9-F701-4BBA-9B4C-BBA0BC264F23}" type="presParOf" srcId="{4AC0891E-AA37-4C63-946E-9B1542137500}" destId="{ACDC37E1-7B7A-4B52-9770-2C5CC5BCBD69}" srcOrd="0" destOrd="0" presId="urn:microsoft.com/office/officeart/2008/layout/LinedList"/>
    <dgm:cxn modelId="{51F15B46-D832-430A-A980-2BE7D2B3EB7B}" type="presParOf" srcId="{4AC0891E-AA37-4C63-946E-9B1542137500}" destId="{63BCF207-5EA5-4E34-AAB9-D771A49249BA}" srcOrd="1" destOrd="0" presId="urn:microsoft.com/office/officeart/2008/layout/LinedList"/>
    <dgm:cxn modelId="{7E94B23B-B6C2-4AF8-B99A-5E14028CA573}" type="presParOf" srcId="{4AC0891E-AA37-4C63-946E-9B1542137500}" destId="{3142C634-2E88-4783-BA50-6B2410246C7F}" srcOrd="2" destOrd="0" presId="urn:microsoft.com/office/officeart/2008/layout/LinedList"/>
    <dgm:cxn modelId="{96D3B816-AC98-4FB6-9AF2-B893D63A1ECF}" type="presParOf" srcId="{3A1F2A0D-7998-4CD2-ABBA-C49B73ADDA20}" destId="{90B39A13-7939-4E79-8F36-25FAEE72C17B}" srcOrd="23" destOrd="0" presId="urn:microsoft.com/office/officeart/2008/layout/LinedList"/>
    <dgm:cxn modelId="{B136AD23-9932-4A7B-A6DC-1918E2A50BAC}" type="presParOf" srcId="{3A1F2A0D-7998-4CD2-ABBA-C49B73ADDA20}" destId="{2F16DEF1-07E6-4C0F-915E-4C38FD57F3F7}" srcOrd="24" destOrd="0" presId="urn:microsoft.com/office/officeart/2008/layout/LinedList"/>
    <dgm:cxn modelId="{8FF4CCF3-8CF0-4F62-9B48-B88D76FD2C33}" type="presParOf" srcId="{3A1F2A0D-7998-4CD2-ABBA-C49B73ADDA20}" destId="{FED4E10F-60F9-4881-BFEB-8E01C608706B}" srcOrd="25" destOrd="0" presId="urn:microsoft.com/office/officeart/2008/layout/LinedList"/>
    <dgm:cxn modelId="{1F40137B-6613-4AD2-920C-C31E05174964}" type="presParOf" srcId="{FED4E10F-60F9-4881-BFEB-8E01C608706B}" destId="{4A9E9AE2-8081-4360-A8B8-C84F123185E8}" srcOrd="0" destOrd="0" presId="urn:microsoft.com/office/officeart/2008/layout/LinedList"/>
    <dgm:cxn modelId="{224955F6-0AC2-4DB0-ADFF-F5C0C90CE706}" type="presParOf" srcId="{FED4E10F-60F9-4881-BFEB-8E01C608706B}" destId="{F39EE42D-8358-4179-A7BC-A2DEEA5668B8}" srcOrd="1" destOrd="0" presId="urn:microsoft.com/office/officeart/2008/layout/LinedList"/>
    <dgm:cxn modelId="{2502BD1E-68AD-4704-B01C-F40738BA1BD2}" type="presParOf" srcId="{FED4E10F-60F9-4881-BFEB-8E01C608706B}" destId="{835BBAEB-C5F7-4036-9B7E-EC35F631801A}" srcOrd="2" destOrd="0" presId="urn:microsoft.com/office/officeart/2008/layout/LinedList"/>
    <dgm:cxn modelId="{FF8E5371-6E48-4753-99BD-FF9A16C8AD06}" type="presParOf" srcId="{3A1F2A0D-7998-4CD2-ABBA-C49B73ADDA20}" destId="{AF5AE0B4-D140-4F68-827E-6DEA1D871E46}" srcOrd="26" destOrd="0" presId="urn:microsoft.com/office/officeart/2008/layout/LinedList"/>
    <dgm:cxn modelId="{33B1CE19-5CF4-4802-818B-72ACD472789D}" type="presParOf" srcId="{3A1F2A0D-7998-4CD2-ABBA-C49B73ADDA20}" destId="{BC1AA834-FDBC-4FCF-B0FB-CDA4674F29DF}" srcOrd="27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690F5D3-65B2-4015-8B43-575534BB09E5}" type="doc">
      <dgm:prSet loTypeId="urn:microsoft.com/office/officeart/2005/8/layout/hierarchy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541CF1B-18EB-4AD6-9C15-7262E900B546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Видов социальных услуг, оказываемых учреждениями социального обслуживания в Свердловской области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662A3A-0150-4E8C-B59C-44EA737CD034}" type="parTrans" cxnId="{40411D69-144B-4A8D-9BCB-827758838872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CB1E29-C681-4ACF-B02C-468AF5F9E8FD}" type="sibTrans" cxnId="{40411D69-144B-4A8D-9BCB-827758838872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3FC1BC-0A75-4264-96ED-7ED21D9E0576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Категорий получателей социальных услуг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8E979E-2BAE-4165-BC47-9CEC9479550C}" type="parTrans" cxnId="{9A4DFB7A-9953-4A26-A095-A61F254F8A8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E5A327-A2D7-4D38-A79A-42D97F327BA0}" type="sibTrans" cxnId="{9A4DFB7A-9953-4A26-A095-A61F254F8A8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9742A8-AC2B-4A0F-9762-E127F41A6B2F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Типов учреждений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D0C97F-8252-4C58-9E48-6785F34801B6}" type="sibTrans" cxnId="{D7EDC6A3-7583-4B29-91FB-5FD9007C679B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0C6225-B74A-44EE-BC43-8EEDE9B12B92}" type="parTrans" cxnId="{D7EDC6A3-7583-4B29-91FB-5FD9007C679B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6A7ECF-DA51-4662-881B-CABDEDE97FA4}" type="pres">
      <dgm:prSet presAssocID="{6690F5D3-65B2-4015-8B43-575534BB09E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4B95835-7668-4E1A-AEAB-DF20D8238F6E}" type="pres">
      <dgm:prSet presAssocID="{4B9742A8-AC2B-4A0F-9762-E127F41A6B2F}" presName="vertOne" presStyleCnt="0"/>
      <dgm:spPr/>
      <dgm:t>
        <a:bodyPr/>
        <a:lstStyle/>
        <a:p>
          <a:endParaRPr lang="ru-RU"/>
        </a:p>
      </dgm:t>
    </dgm:pt>
    <dgm:pt modelId="{9A49529C-1448-45B8-965E-45FDE47FF3C2}" type="pres">
      <dgm:prSet presAssocID="{4B9742A8-AC2B-4A0F-9762-E127F41A6B2F}" presName="txOne" presStyleLbl="node0" presStyleIdx="0" presStyleCnt="3" custScaleX="89428" custScaleY="24415" custLinFactNeighborX="10474" custLinFactNeighborY="-277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E87AAD2-1DC0-43E7-AC75-A9A462262DF0}" type="pres">
      <dgm:prSet presAssocID="{4B9742A8-AC2B-4A0F-9762-E127F41A6B2F}" presName="horzOne" presStyleCnt="0"/>
      <dgm:spPr/>
      <dgm:t>
        <a:bodyPr/>
        <a:lstStyle/>
        <a:p>
          <a:endParaRPr lang="ru-RU"/>
        </a:p>
      </dgm:t>
    </dgm:pt>
    <dgm:pt modelId="{74E7938A-61DE-42F3-8E9C-F09B5A78F21A}" type="pres">
      <dgm:prSet presAssocID="{B1D0C97F-8252-4C58-9E48-6785F34801B6}" presName="sibSpaceOne" presStyleCnt="0"/>
      <dgm:spPr/>
      <dgm:t>
        <a:bodyPr/>
        <a:lstStyle/>
        <a:p>
          <a:endParaRPr lang="ru-RU"/>
        </a:p>
      </dgm:t>
    </dgm:pt>
    <dgm:pt modelId="{E225E7B7-4A9D-4236-B4A3-2C028E9CB727}" type="pres">
      <dgm:prSet presAssocID="{B541CF1B-18EB-4AD6-9C15-7262E900B546}" presName="vertOne" presStyleCnt="0"/>
      <dgm:spPr/>
      <dgm:t>
        <a:bodyPr/>
        <a:lstStyle/>
        <a:p>
          <a:endParaRPr lang="ru-RU"/>
        </a:p>
      </dgm:t>
    </dgm:pt>
    <dgm:pt modelId="{A62C0F98-4B4E-4265-81B6-21294FBC50F8}" type="pres">
      <dgm:prSet presAssocID="{B541CF1B-18EB-4AD6-9C15-7262E900B546}" presName="txOne" presStyleLbl="node0" presStyleIdx="1" presStyleCnt="3" custScaleX="84167" custScaleY="38331" custLinFactNeighborX="3567" custLinFactNeighborY="-279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89CD551-96F4-4AD5-8041-5BDDBD851B38}" type="pres">
      <dgm:prSet presAssocID="{B541CF1B-18EB-4AD6-9C15-7262E900B546}" presName="horzOne" presStyleCnt="0"/>
      <dgm:spPr/>
      <dgm:t>
        <a:bodyPr/>
        <a:lstStyle/>
        <a:p>
          <a:endParaRPr lang="ru-RU"/>
        </a:p>
      </dgm:t>
    </dgm:pt>
    <dgm:pt modelId="{522C2CE2-FDE7-4EEA-AE3D-A8B3CC7FA8AA}" type="pres">
      <dgm:prSet presAssocID="{E6CB1E29-C681-4ACF-B02C-468AF5F9E8FD}" presName="sibSpaceOne" presStyleCnt="0"/>
      <dgm:spPr/>
      <dgm:t>
        <a:bodyPr/>
        <a:lstStyle/>
        <a:p>
          <a:endParaRPr lang="ru-RU"/>
        </a:p>
      </dgm:t>
    </dgm:pt>
    <dgm:pt modelId="{54FF774C-DFFA-422D-B177-CE797FF91F03}" type="pres">
      <dgm:prSet presAssocID="{563FC1BC-0A75-4264-96ED-7ED21D9E0576}" presName="vertOne" presStyleCnt="0"/>
      <dgm:spPr/>
      <dgm:t>
        <a:bodyPr/>
        <a:lstStyle/>
        <a:p>
          <a:endParaRPr lang="ru-RU"/>
        </a:p>
      </dgm:t>
    </dgm:pt>
    <dgm:pt modelId="{995C8EEF-2A8C-468F-BA01-06525CC94971}" type="pres">
      <dgm:prSet presAssocID="{563FC1BC-0A75-4264-96ED-7ED21D9E0576}" presName="txOne" presStyleLbl="node0" presStyleIdx="2" presStyleCnt="3" custScaleX="92797" custScaleY="27625" custLinFactNeighborX="-5745" custLinFactNeighborY="-275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9CCC5E-5D1A-4B60-B2BF-09F1F4AC7E8A}" type="pres">
      <dgm:prSet presAssocID="{563FC1BC-0A75-4264-96ED-7ED21D9E0576}" presName="horzOne" presStyleCnt="0"/>
      <dgm:spPr/>
      <dgm:t>
        <a:bodyPr/>
        <a:lstStyle/>
        <a:p>
          <a:endParaRPr lang="ru-RU"/>
        </a:p>
      </dgm:t>
    </dgm:pt>
  </dgm:ptLst>
  <dgm:cxnLst>
    <dgm:cxn modelId="{242076B5-1B96-4A8A-92B5-BDA4086FB75D}" type="presOf" srcId="{4B9742A8-AC2B-4A0F-9762-E127F41A6B2F}" destId="{9A49529C-1448-45B8-965E-45FDE47FF3C2}" srcOrd="0" destOrd="0" presId="urn:microsoft.com/office/officeart/2005/8/layout/hierarchy4"/>
    <dgm:cxn modelId="{EA4AA796-6501-4C2C-956E-04E10D69AA53}" type="presOf" srcId="{6690F5D3-65B2-4015-8B43-575534BB09E5}" destId="{BA6A7ECF-DA51-4662-881B-CABDEDE97FA4}" srcOrd="0" destOrd="0" presId="urn:microsoft.com/office/officeart/2005/8/layout/hierarchy4"/>
    <dgm:cxn modelId="{40411D69-144B-4A8D-9BCB-827758838872}" srcId="{6690F5D3-65B2-4015-8B43-575534BB09E5}" destId="{B541CF1B-18EB-4AD6-9C15-7262E900B546}" srcOrd="1" destOrd="0" parTransId="{0E662A3A-0150-4E8C-B59C-44EA737CD034}" sibTransId="{E6CB1E29-C681-4ACF-B02C-468AF5F9E8FD}"/>
    <dgm:cxn modelId="{A2D4F1B0-E199-4F56-8BB0-295A42F69F48}" type="presOf" srcId="{B541CF1B-18EB-4AD6-9C15-7262E900B546}" destId="{A62C0F98-4B4E-4265-81B6-21294FBC50F8}" srcOrd="0" destOrd="0" presId="urn:microsoft.com/office/officeart/2005/8/layout/hierarchy4"/>
    <dgm:cxn modelId="{4ED7297D-F4D1-439E-A0A8-D394A7368450}" type="presOf" srcId="{563FC1BC-0A75-4264-96ED-7ED21D9E0576}" destId="{995C8EEF-2A8C-468F-BA01-06525CC94971}" srcOrd="0" destOrd="0" presId="urn:microsoft.com/office/officeart/2005/8/layout/hierarchy4"/>
    <dgm:cxn modelId="{D7EDC6A3-7583-4B29-91FB-5FD9007C679B}" srcId="{6690F5D3-65B2-4015-8B43-575534BB09E5}" destId="{4B9742A8-AC2B-4A0F-9762-E127F41A6B2F}" srcOrd="0" destOrd="0" parTransId="{7D0C6225-B74A-44EE-BC43-8EEDE9B12B92}" sibTransId="{B1D0C97F-8252-4C58-9E48-6785F34801B6}"/>
    <dgm:cxn modelId="{9A4DFB7A-9953-4A26-A095-A61F254F8A8D}" srcId="{6690F5D3-65B2-4015-8B43-575534BB09E5}" destId="{563FC1BC-0A75-4264-96ED-7ED21D9E0576}" srcOrd="2" destOrd="0" parTransId="{FF8E979E-2BAE-4165-BC47-9CEC9479550C}" sibTransId="{86E5A327-A2D7-4D38-A79A-42D97F327BA0}"/>
    <dgm:cxn modelId="{B6711585-E1B7-4888-9879-460BF5BE5AA3}" type="presParOf" srcId="{BA6A7ECF-DA51-4662-881B-CABDEDE97FA4}" destId="{64B95835-7668-4E1A-AEAB-DF20D8238F6E}" srcOrd="0" destOrd="0" presId="urn:microsoft.com/office/officeart/2005/8/layout/hierarchy4"/>
    <dgm:cxn modelId="{7840023B-438B-46A8-A648-4587C81DEC97}" type="presParOf" srcId="{64B95835-7668-4E1A-AEAB-DF20D8238F6E}" destId="{9A49529C-1448-45B8-965E-45FDE47FF3C2}" srcOrd="0" destOrd="0" presId="urn:microsoft.com/office/officeart/2005/8/layout/hierarchy4"/>
    <dgm:cxn modelId="{AEDF7138-786D-4C4E-9FD7-A982E27A7B63}" type="presParOf" srcId="{64B95835-7668-4E1A-AEAB-DF20D8238F6E}" destId="{4E87AAD2-1DC0-43E7-AC75-A9A462262DF0}" srcOrd="1" destOrd="0" presId="urn:microsoft.com/office/officeart/2005/8/layout/hierarchy4"/>
    <dgm:cxn modelId="{B1CD7873-747D-4054-A84A-F95FCFE913E9}" type="presParOf" srcId="{BA6A7ECF-DA51-4662-881B-CABDEDE97FA4}" destId="{74E7938A-61DE-42F3-8E9C-F09B5A78F21A}" srcOrd="1" destOrd="0" presId="urn:microsoft.com/office/officeart/2005/8/layout/hierarchy4"/>
    <dgm:cxn modelId="{A3219EFA-0681-4214-9619-17F8FEBD4438}" type="presParOf" srcId="{BA6A7ECF-DA51-4662-881B-CABDEDE97FA4}" destId="{E225E7B7-4A9D-4236-B4A3-2C028E9CB727}" srcOrd="2" destOrd="0" presId="urn:microsoft.com/office/officeart/2005/8/layout/hierarchy4"/>
    <dgm:cxn modelId="{CBE4A00F-1B10-4DA1-9A17-D16CA96AB40F}" type="presParOf" srcId="{E225E7B7-4A9D-4236-B4A3-2C028E9CB727}" destId="{A62C0F98-4B4E-4265-81B6-21294FBC50F8}" srcOrd="0" destOrd="0" presId="urn:microsoft.com/office/officeart/2005/8/layout/hierarchy4"/>
    <dgm:cxn modelId="{392DA443-C399-4408-8900-80D993473BC6}" type="presParOf" srcId="{E225E7B7-4A9D-4236-B4A3-2C028E9CB727}" destId="{689CD551-96F4-4AD5-8041-5BDDBD851B38}" srcOrd="1" destOrd="0" presId="urn:microsoft.com/office/officeart/2005/8/layout/hierarchy4"/>
    <dgm:cxn modelId="{8CED21F5-C61A-416E-97CC-4B6DB110E2C3}" type="presParOf" srcId="{BA6A7ECF-DA51-4662-881B-CABDEDE97FA4}" destId="{522C2CE2-FDE7-4EEA-AE3D-A8B3CC7FA8AA}" srcOrd="3" destOrd="0" presId="urn:microsoft.com/office/officeart/2005/8/layout/hierarchy4"/>
    <dgm:cxn modelId="{89DC050A-1C07-423C-BF8D-002D4377B8BD}" type="presParOf" srcId="{BA6A7ECF-DA51-4662-881B-CABDEDE97FA4}" destId="{54FF774C-DFFA-422D-B177-CE797FF91F03}" srcOrd="4" destOrd="0" presId="urn:microsoft.com/office/officeart/2005/8/layout/hierarchy4"/>
    <dgm:cxn modelId="{16DCC8CA-1F9B-4148-BA66-B9FB7391BED1}" type="presParOf" srcId="{54FF774C-DFFA-422D-B177-CE797FF91F03}" destId="{995C8EEF-2A8C-468F-BA01-06525CC94971}" srcOrd="0" destOrd="0" presId="urn:microsoft.com/office/officeart/2005/8/layout/hierarchy4"/>
    <dgm:cxn modelId="{2B44A108-9911-4D70-B78F-0CA13E5A9AC5}" type="presParOf" srcId="{54FF774C-DFFA-422D-B177-CE797FF91F03}" destId="{549CCC5E-5D1A-4B60-B2BF-09F1F4AC7E8A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1285F3ED-4D12-4391-9672-84261D04B23E}" type="doc">
      <dgm:prSet loTypeId="urn:microsoft.com/office/officeart/2008/layout/AscendingPictureAccentProcess" loCatId="process" qsTypeId="urn:microsoft.com/office/officeart/2005/8/quickstyle/simple1" qsCatId="simple" csTypeId="urn:microsoft.com/office/officeart/2005/8/colors/accent5_5" csCatId="accent5" phldr="1"/>
      <dgm:spPr/>
    </dgm:pt>
    <dgm:pt modelId="{669C5549-52C1-4560-AD60-F81B707F838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Соблюдение стандарта «открытое министерство»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C9A41F-666B-4267-8CB8-812BBC551049}" type="parTrans" cxnId="{F09E1FF9-0001-41FC-9244-C7C6EF7FF5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82AF05-0EA2-47CB-B28E-B31EA82017EA}" type="sibTrans" cxnId="{F09E1FF9-0001-41FC-9244-C7C6EF7FF5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45D306-9D9C-4116-8C88-CEDB59DB76F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Принятие публичной Декларации целей и задач на 2015 год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822D1D-A26C-4299-B87C-BDD5357AA584}" type="parTrans" cxnId="{AD7A589C-FD58-4D89-9C4F-37E6A330AEE2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3C7196-7DC9-4E31-BBE3-32F6DBCE48D7}" type="sibTrans" cxnId="{AD7A589C-FD58-4D89-9C4F-37E6A330AEE2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589DA3-CE8E-48A6-B7BA-4FA368C0438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Разработка нового сайта Министерства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8B507E-B605-4F6C-835A-12A7D96BAAB6}" type="parTrans" cxnId="{510093FD-E757-49D0-B4F3-3277B19603B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B7D85B-143F-434F-8FAA-A9E60A61C983}" type="sibTrans" cxnId="{510093FD-E757-49D0-B4F3-3277B19603B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CD51DE-30D0-4925-B73F-F8191298C27C}" type="pres">
      <dgm:prSet presAssocID="{1285F3ED-4D12-4391-9672-84261D04B23E}" presName="Name0" presStyleCnt="0">
        <dgm:presLayoutVars>
          <dgm:chMax val="7"/>
          <dgm:chPref val="7"/>
          <dgm:dir/>
        </dgm:presLayoutVars>
      </dgm:prSet>
      <dgm:spPr/>
    </dgm:pt>
    <dgm:pt modelId="{A4EACDA6-909F-41EA-8D6E-1392040AAD30}" type="pres">
      <dgm:prSet presAssocID="{1285F3ED-4D12-4391-9672-84261D04B23E}" presName="dot1" presStyleLbl="alignNode1" presStyleIdx="0" presStyleCnt="12"/>
      <dgm:spPr/>
    </dgm:pt>
    <dgm:pt modelId="{7F077A66-1E44-4C1E-96CF-DEF7A1BB5343}" type="pres">
      <dgm:prSet presAssocID="{1285F3ED-4D12-4391-9672-84261D04B23E}" presName="dot2" presStyleLbl="alignNode1" presStyleIdx="1" presStyleCnt="12"/>
      <dgm:spPr/>
    </dgm:pt>
    <dgm:pt modelId="{4ABAACA0-5478-4AD2-B20B-B3682AA121D8}" type="pres">
      <dgm:prSet presAssocID="{1285F3ED-4D12-4391-9672-84261D04B23E}" presName="dot3" presStyleLbl="alignNode1" presStyleIdx="2" presStyleCnt="12"/>
      <dgm:spPr/>
    </dgm:pt>
    <dgm:pt modelId="{E0292DCD-0F77-4E5E-B96D-3A3189280ACE}" type="pres">
      <dgm:prSet presAssocID="{1285F3ED-4D12-4391-9672-84261D04B23E}" presName="dot4" presStyleLbl="alignNode1" presStyleIdx="3" presStyleCnt="12"/>
      <dgm:spPr/>
    </dgm:pt>
    <dgm:pt modelId="{D1757DD2-A0F5-4B32-B536-B9ADAC008371}" type="pres">
      <dgm:prSet presAssocID="{1285F3ED-4D12-4391-9672-84261D04B23E}" presName="dot5" presStyleLbl="alignNode1" presStyleIdx="4" presStyleCnt="12"/>
      <dgm:spPr/>
    </dgm:pt>
    <dgm:pt modelId="{F0B59759-3BF9-4674-AFB0-8165DA172BBC}" type="pres">
      <dgm:prSet presAssocID="{1285F3ED-4D12-4391-9672-84261D04B23E}" presName="dotArrow1" presStyleLbl="alignNode1" presStyleIdx="5" presStyleCnt="12"/>
      <dgm:spPr/>
    </dgm:pt>
    <dgm:pt modelId="{E963F763-0AA5-4404-8487-225FFB63198B}" type="pres">
      <dgm:prSet presAssocID="{1285F3ED-4D12-4391-9672-84261D04B23E}" presName="dotArrow2" presStyleLbl="alignNode1" presStyleIdx="6" presStyleCnt="12"/>
      <dgm:spPr/>
    </dgm:pt>
    <dgm:pt modelId="{56D99F10-BDB3-44F0-B5F1-CE7D98F0B8EA}" type="pres">
      <dgm:prSet presAssocID="{1285F3ED-4D12-4391-9672-84261D04B23E}" presName="dotArrow3" presStyleLbl="alignNode1" presStyleIdx="7" presStyleCnt="12"/>
      <dgm:spPr/>
    </dgm:pt>
    <dgm:pt modelId="{6A768188-D26A-42B8-9E2F-0FE9E17CF080}" type="pres">
      <dgm:prSet presAssocID="{1285F3ED-4D12-4391-9672-84261D04B23E}" presName="dotArrow4" presStyleLbl="alignNode1" presStyleIdx="8" presStyleCnt="12"/>
      <dgm:spPr/>
    </dgm:pt>
    <dgm:pt modelId="{308E013C-185C-4CE1-9DBA-8BE48A08E8EF}" type="pres">
      <dgm:prSet presAssocID="{1285F3ED-4D12-4391-9672-84261D04B23E}" presName="dotArrow5" presStyleLbl="alignNode1" presStyleIdx="9" presStyleCnt="12"/>
      <dgm:spPr/>
    </dgm:pt>
    <dgm:pt modelId="{F889F6A7-9B44-4EA6-B07C-43869607C129}" type="pres">
      <dgm:prSet presAssocID="{1285F3ED-4D12-4391-9672-84261D04B23E}" presName="dotArrow6" presStyleLbl="alignNode1" presStyleIdx="10" presStyleCnt="12"/>
      <dgm:spPr/>
    </dgm:pt>
    <dgm:pt modelId="{C4C41A12-6FD3-4450-B32A-F09C3CE5D7F3}" type="pres">
      <dgm:prSet presAssocID="{1285F3ED-4D12-4391-9672-84261D04B23E}" presName="dotArrow7" presStyleLbl="alignNode1" presStyleIdx="11" presStyleCnt="12"/>
      <dgm:spPr/>
    </dgm:pt>
    <dgm:pt modelId="{113BCE4E-6D60-43E6-BEB5-4279DEF24FC1}" type="pres">
      <dgm:prSet presAssocID="{669C5549-52C1-4560-AD60-F81B707F8386}" presName="parTx1" presStyleLbl="node1" presStyleIdx="0" presStyleCnt="3" custScaleY="145887" custLinFactNeighborX="-5960" custLinFactNeighborY="32049"/>
      <dgm:spPr/>
      <dgm:t>
        <a:bodyPr/>
        <a:lstStyle/>
        <a:p>
          <a:endParaRPr lang="ru-RU"/>
        </a:p>
      </dgm:t>
    </dgm:pt>
    <dgm:pt modelId="{6A049E29-7254-4273-8384-7FBC9F8D99AC}" type="pres">
      <dgm:prSet presAssocID="{3C82AF05-0EA2-47CB-B28E-B31EA82017EA}" presName="picture1" presStyleCnt="0"/>
      <dgm:spPr/>
    </dgm:pt>
    <dgm:pt modelId="{0E72C17B-9F8D-4E26-ACE6-4B92F63EEF6D}" type="pres">
      <dgm:prSet presAssocID="{3C82AF05-0EA2-47CB-B28E-B31EA82017EA}" presName="imageRepeatNode" presStyleLbl="fgImgPlace1" presStyleIdx="0" presStyleCnt="3"/>
      <dgm:spPr/>
      <dgm:t>
        <a:bodyPr/>
        <a:lstStyle/>
        <a:p>
          <a:endParaRPr lang="ru-RU"/>
        </a:p>
      </dgm:t>
    </dgm:pt>
    <dgm:pt modelId="{AD26F3F2-A538-405E-B140-F7E4B866B1C2}" type="pres">
      <dgm:prSet presAssocID="{8A45D306-9D9C-4116-8C88-CEDB59DB76F2}" presName="parTx2" presStyleLbl="node1" presStyleIdx="1" presStyleCnt="3" custScaleX="118374" custScaleY="158686" custLinFactNeighborX="12155" custLinFactNeighborY="-15849"/>
      <dgm:spPr/>
      <dgm:t>
        <a:bodyPr/>
        <a:lstStyle/>
        <a:p>
          <a:endParaRPr lang="ru-RU"/>
        </a:p>
      </dgm:t>
    </dgm:pt>
    <dgm:pt modelId="{F224F02F-3278-4A95-815E-A3AC169F395D}" type="pres">
      <dgm:prSet presAssocID="{1E3C7196-7DC9-4E31-BBE3-32F6DBCE48D7}" presName="picture2" presStyleCnt="0"/>
      <dgm:spPr/>
    </dgm:pt>
    <dgm:pt modelId="{599C64C5-F0A6-4A31-BAFA-A46689F65483}" type="pres">
      <dgm:prSet presAssocID="{1E3C7196-7DC9-4E31-BBE3-32F6DBCE48D7}" presName="imageRepeatNode" presStyleLbl="fgImgPlace1" presStyleIdx="1" presStyleCnt="3"/>
      <dgm:spPr/>
      <dgm:t>
        <a:bodyPr/>
        <a:lstStyle/>
        <a:p>
          <a:endParaRPr lang="ru-RU"/>
        </a:p>
      </dgm:t>
    </dgm:pt>
    <dgm:pt modelId="{411BAA66-B5FA-4B28-9DBF-B591434556CE}" type="pres">
      <dgm:prSet presAssocID="{7F589DA3-CE8E-48A6-B7BA-4FA368C04381}" presName="parTx3" presStyleLbl="node1" presStyleIdx="2" presStyleCnt="3" custScaleY="151660" custLinFactNeighborX="703" custLinFactNeighborY="-40981"/>
      <dgm:spPr/>
      <dgm:t>
        <a:bodyPr/>
        <a:lstStyle/>
        <a:p>
          <a:endParaRPr lang="ru-RU"/>
        </a:p>
      </dgm:t>
    </dgm:pt>
    <dgm:pt modelId="{26DA64A0-6C0D-4C78-8F77-9C28BA03D696}" type="pres">
      <dgm:prSet presAssocID="{22B7D85B-143F-434F-8FAA-A9E60A61C983}" presName="picture3" presStyleCnt="0"/>
      <dgm:spPr/>
    </dgm:pt>
    <dgm:pt modelId="{4A7905B5-BE57-467B-B7BC-346F441DE19E}" type="pres">
      <dgm:prSet presAssocID="{22B7D85B-143F-434F-8FAA-A9E60A61C983}" presName="imageRepeatNode" presStyleLbl="fgImgPlace1" presStyleIdx="2" presStyleCnt="3"/>
      <dgm:spPr/>
      <dgm:t>
        <a:bodyPr/>
        <a:lstStyle/>
        <a:p>
          <a:endParaRPr lang="ru-RU"/>
        </a:p>
      </dgm:t>
    </dgm:pt>
  </dgm:ptLst>
  <dgm:cxnLst>
    <dgm:cxn modelId="{E8AC611F-9F3C-4A31-809A-CC00FC015418}" type="presOf" srcId="{7F589DA3-CE8E-48A6-B7BA-4FA368C04381}" destId="{411BAA66-B5FA-4B28-9DBF-B591434556CE}" srcOrd="0" destOrd="0" presId="urn:microsoft.com/office/officeart/2008/layout/AscendingPictureAccentProcess"/>
    <dgm:cxn modelId="{584FCC1B-569C-4F69-87C5-A77202E4A932}" type="presOf" srcId="{3C82AF05-0EA2-47CB-B28E-B31EA82017EA}" destId="{0E72C17B-9F8D-4E26-ACE6-4B92F63EEF6D}" srcOrd="0" destOrd="0" presId="urn:microsoft.com/office/officeart/2008/layout/AscendingPictureAccentProcess"/>
    <dgm:cxn modelId="{FD0F8586-35B8-4374-AA05-AB4A5461AE16}" type="presOf" srcId="{22B7D85B-143F-434F-8FAA-A9E60A61C983}" destId="{4A7905B5-BE57-467B-B7BC-346F441DE19E}" srcOrd="0" destOrd="0" presId="urn:microsoft.com/office/officeart/2008/layout/AscendingPictureAccentProcess"/>
    <dgm:cxn modelId="{CA1DDF6F-7F2D-4D55-87B0-A126C5106CA0}" type="presOf" srcId="{669C5549-52C1-4560-AD60-F81B707F8386}" destId="{113BCE4E-6D60-43E6-BEB5-4279DEF24FC1}" srcOrd="0" destOrd="0" presId="urn:microsoft.com/office/officeart/2008/layout/AscendingPictureAccentProcess"/>
    <dgm:cxn modelId="{BC44DB60-8519-4BE5-9721-DE81F8AFA25A}" type="presOf" srcId="{1E3C7196-7DC9-4E31-BBE3-32F6DBCE48D7}" destId="{599C64C5-F0A6-4A31-BAFA-A46689F65483}" srcOrd="0" destOrd="0" presId="urn:microsoft.com/office/officeart/2008/layout/AscendingPictureAccentProcess"/>
    <dgm:cxn modelId="{F09E1FF9-0001-41FC-9244-C7C6EF7FF59E}" srcId="{1285F3ED-4D12-4391-9672-84261D04B23E}" destId="{669C5549-52C1-4560-AD60-F81B707F8386}" srcOrd="0" destOrd="0" parTransId="{02C9A41F-666B-4267-8CB8-812BBC551049}" sibTransId="{3C82AF05-0EA2-47CB-B28E-B31EA82017EA}"/>
    <dgm:cxn modelId="{AD7A589C-FD58-4D89-9C4F-37E6A330AEE2}" srcId="{1285F3ED-4D12-4391-9672-84261D04B23E}" destId="{8A45D306-9D9C-4116-8C88-CEDB59DB76F2}" srcOrd="1" destOrd="0" parTransId="{59822D1D-A26C-4299-B87C-BDD5357AA584}" sibTransId="{1E3C7196-7DC9-4E31-BBE3-32F6DBCE48D7}"/>
    <dgm:cxn modelId="{01FA17F8-02DD-4AE1-9F2E-6E32F64F9BA1}" type="presOf" srcId="{1285F3ED-4D12-4391-9672-84261D04B23E}" destId="{4ACD51DE-30D0-4925-B73F-F8191298C27C}" srcOrd="0" destOrd="0" presId="urn:microsoft.com/office/officeart/2008/layout/AscendingPictureAccentProcess"/>
    <dgm:cxn modelId="{510093FD-E757-49D0-B4F3-3277B19603B0}" srcId="{1285F3ED-4D12-4391-9672-84261D04B23E}" destId="{7F589DA3-CE8E-48A6-B7BA-4FA368C04381}" srcOrd="2" destOrd="0" parTransId="{058B507E-B605-4F6C-835A-12A7D96BAAB6}" sibTransId="{22B7D85B-143F-434F-8FAA-A9E60A61C983}"/>
    <dgm:cxn modelId="{B1A952AC-D1F3-4221-B3B5-B203AD9F43F5}" type="presOf" srcId="{8A45D306-9D9C-4116-8C88-CEDB59DB76F2}" destId="{AD26F3F2-A538-405E-B140-F7E4B866B1C2}" srcOrd="0" destOrd="0" presId="urn:microsoft.com/office/officeart/2008/layout/AscendingPictureAccentProcess"/>
    <dgm:cxn modelId="{CB7EA3C0-B7F1-427B-A5BB-05D7D2CB404C}" type="presParOf" srcId="{4ACD51DE-30D0-4925-B73F-F8191298C27C}" destId="{A4EACDA6-909F-41EA-8D6E-1392040AAD30}" srcOrd="0" destOrd="0" presId="urn:microsoft.com/office/officeart/2008/layout/AscendingPictureAccentProcess"/>
    <dgm:cxn modelId="{E95A4AEF-4B31-4CCF-8FD8-481414C51EFB}" type="presParOf" srcId="{4ACD51DE-30D0-4925-B73F-F8191298C27C}" destId="{7F077A66-1E44-4C1E-96CF-DEF7A1BB5343}" srcOrd="1" destOrd="0" presId="urn:microsoft.com/office/officeart/2008/layout/AscendingPictureAccentProcess"/>
    <dgm:cxn modelId="{9B49C185-AE4B-4173-9994-2B4D3321E334}" type="presParOf" srcId="{4ACD51DE-30D0-4925-B73F-F8191298C27C}" destId="{4ABAACA0-5478-4AD2-B20B-B3682AA121D8}" srcOrd="2" destOrd="0" presId="urn:microsoft.com/office/officeart/2008/layout/AscendingPictureAccentProcess"/>
    <dgm:cxn modelId="{5B646DA2-8DB4-476F-B1AA-0865B585458B}" type="presParOf" srcId="{4ACD51DE-30D0-4925-B73F-F8191298C27C}" destId="{E0292DCD-0F77-4E5E-B96D-3A3189280ACE}" srcOrd="3" destOrd="0" presId="urn:microsoft.com/office/officeart/2008/layout/AscendingPictureAccentProcess"/>
    <dgm:cxn modelId="{3614AFEB-E56E-4B03-92A2-0AC44779C3CC}" type="presParOf" srcId="{4ACD51DE-30D0-4925-B73F-F8191298C27C}" destId="{D1757DD2-A0F5-4B32-B536-B9ADAC008371}" srcOrd="4" destOrd="0" presId="urn:microsoft.com/office/officeart/2008/layout/AscendingPictureAccentProcess"/>
    <dgm:cxn modelId="{B02FF5BA-C52F-46CA-8E96-72C67B121069}" type="presParOf" srcId="{4ACD51DE-30D0-4925-B73F-F8191298C27C}" destId="{F0B59759-3BF9-4674-AFB0-8165DA172BBC}" srcOrd="5" destOrd="0" presId="urn:microsoft.com/office/officeart/2008/layout/AscendingPictureAccentProcess"/>
    <dgm:cxn modelId="{DEE43845-FD4D-4F5F-993D-54A937C54134}" type="presParOf" srcId="{4ACD51DE-30D0-4925-B73F-F8191298C27C}" destId="{E963F763-0AA5-4404-8487-225FFB63198B}" srcOrd="6" destOrd="0" presId="urn:microsoft.com/office/officeart/2008/layout/AscendingPictureAccentProcess"/>
    <dgm:cxn modelId="{D6B872E1-8B91-4FFE-AEA2-1D374B555FDB}" type="presParOf" srcId="{4ACD51DE-30D0-4925-B73F-F8191298C27C}" destId="{56D99F10-BDB3-44F0-B5F1-CE7D98F0B8EA}" srcOrd="7" destOrd="0" presId="urn:microsoft.com/office/officeart/2008/layout/AscendingPictureAccentProcess"/>
    <dgm:cxn modelId="{2822F191-EEF3-45C4-9BF2-C45999766AF3}" type="presParOf" srcId="{4ACD51DE-30D0-4925-B73F-F8191298C27C}" destId="{6A768188-D26A-42B8-9E2F-0FE9E17CF080}" srcOrd="8" destOrd="0" presId="urn:microsoft.com/office/officeart/2008/layout/AscendingPictureAccentProcess"/>
    <dgm:cxn modelId="{48A30E49-DC36-4737-9B33-49096CF7341C}" type="presParOf" srcId="{4ACD51DE-30D0-4925-B73F-F8191298C27C}" destId="{308E013C-185C-4CE1-9DBA-8BE48A08E8EF}" srcOrd="9" destOrd="0" presId="urn:microsoft.com/office/officeart/2008/layout/AscendingPictureAccentProcess"/>
    <dgm:cxn modelId="{47DA8B0C-2CE1-471D-B8C5-9C9F227499E8}" type="presParOf" srcId="{4ACD51DE-30D0-4925-B73F-F8191298C27C}" destId="{F889F6A7-9B44-4EA6-B07C-43869607C129}" srcOrd="10" destOrd="0" presId="urn:microsoft.com/office/officeart/2008/layout/AscendingPictureAccentProcess"/>
    <dgm:cxn modelId="{0DF39EFF-7715-4ECD-B0BC-EC50CBFF4588}" type="presParOf" srcId="{4ACD51DE-30D0-4925-B73F-F8191298C27C}" destId="{C4C41A12-6FD3-4450-B32A-F09C3CE5D7F3}" srcOrd="11" destOrd="0" presId="urn:microsoft.com/office/officeart/2008/layout/AscendingPictureAccentProcess"/>
    <dgm:cxn modelId="{81D4F1B7-3795-4696-A16E-472F6371B5A0}" type="presParOf" srcId="{4ACD51DE-30D0-4925-B73F-F8191298C27C}" destId="{113BCE4E-6D60-43E6-BEB5-4279DEF24FC1}" srcOrd="12" destOrd="0" presId="urn:microsoft.com/office/officeart/2008/layout/AscendingPictureAccentProcess"/>
    <dgm:cxn modelId="{56EFC77B-9170-453C-9E49-35FDC2F664C8}" type="presParOf" srcId="{4ACD51DE-30D0-4925-B73F-F8191298C27C}" destId="{6A049E29-7254-4273-8384-7FBC9F8D99AC}" srcOrd="13" destOrd="0" presId="urn:microsoft.com/office/officeart/2008/layout/AscendingPictureAccentProcess"/>
    <dgm:cxn modelId="{E4D51CAC-EBA5-40D8-B7D3-243DCBA733AF}" type="presParOf" srcId="{6A049E29-7254-4273-8384-7FBC9F8D99AC}" destId="{0E72C17B-9F8D-4E26-ACE6-4B92F63EEF6D}" srcOrd="0" destOrd="0" presId="urn:microsoft.com/office/officeart/2008/layout/AscendingPictureAccentProcess"/>
    <dgm:cxn modelId="{F3587621-7AE0-4D7F-A499-212EA95CD708}" type="presParOf" srcId="{4ACD51DE-30D0-4925-B73F-F8191298C27C}" destId="{AD26F3F2-A538-405E-B140-F7E4B866B1C2}" srcOrd="14" destOrd="0" presId="urn:microsoft.com/office/officeart/2008/layout/AscendingPictureAccentProcess"/>
    <dgm:cxn modelId="{CDB006AE-CEC1-4181-8273-1DC77C729B13}" type="presParOf" srcId="{4ACD51DE-30D0-4925-B73F-F8191298C27C}" destId="{F224F02F-3278-4A95-815E-A3AC169F395D}" srcOrd="15" destOrd="0" presId="urn:microsoft.com/office/officeart/2008/layout/AscendingPictureAccentProcess"/>
    <dgm:cxn modelId="{5F8EDA7B-1828-48B3-957D-0B659A345694}" type="presParOf" srcId="{F224F02F-3278-4A95-815E-A3AC169F395D}" destId="{599C64C5-F0A6-4A31-BAFA-A46689F65483}" srcOrd="0" destOrd="0" presId="urn:microsoft.com/office/officeart/2008/layout/AscendingPictureAccentProcess"/>
    <dgm:cxn modelId="{134402A7-06AB-4858-A1CC-A310D0E33FE9}" type="presParOf" srcId="{4ACD51DE-30D0-4925-B73F-F8191298C27C}" destId="{411BAA66-B5FA-4B28-9DBF-B591434556CE}" srcOrd="16" destOrd="0" presId="urn:microsoft.com/office/officeart/2008/layout/AscendingPictureAccentProcess"/>
    <dgm:cxn modelId="{1DC9546A-B508-4015-8BD6-8B2A88668C3C}" type="presParOf" srcId="{4ACD51DE-30D0-4925-B73F-F8191298C27C}" destId="{26DA64A0-6C0D-4C78-8F77-9C28BA03D696}" srcOrd="17" destOrd="0" presId="urn:microsoft.com/office/officeart/2008/layout/AscendingPictureAccentProcess"/>
    <dgm:cxn modelId="{322BDF97-DE3D-42B0-8744-496C53B97736}" type="presParOf" srcId="{26DA64A0-6C0D-4C78-8F77-9C28BA03D696}" destId="{4A7905B5-BE57-467B-B7BC-346F441DE19E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986523E-42CD-4B3C-8BA3-AD475023FDAD}" type="doc">
      <dgm:prSet loTypeId="urn:microsoft.com/office/officeart/2005/8/layout/chevron2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C5CF6E2-1B7B-4A1F-A47A-D9E065DFC25D}">
      <dgm:prSet phldrT="[Текст]" phldr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 dirty="0"/>
        </a:p>
      </dgm:t>
    </dgm:pt>
    <dgm:pt modelId="{9561718A-9655-4B37-A264-1C2D1A18B4F6}" type="parTrans" cxnId="{E2628DBB-4850-43C7-8E28-F405DD750DB8}">
      <dgm:prSet/>
      <dgm:spPr/>
      <dgm:t>
        <a:bodyPr/>
        <a:lstStyle/>
        <a:p>
          <a:endParaRPr lang="ru-RU"/>
        </a:p>
      </dgm:t>
    </dgm:pt>
    <dgm:pt modelId="{2D5DABED-2F93-417D-B85A-7215A4E1E54F}" type="sibTrans" cxnId="{E2628DBB-4850-43C7-8E28-F405DD750DB8}">
      <dgm:prSet/>
      <dgm:spPr/>
      <dgm:t>
        <a:bodyPr/>
        <a:lstStyle/>
        <a:p>
          <a:endParaRPr lang="ru-RU"/>
        </a:p>
      </dgm:t>
    </dgm:pt>
    <dgm:pt modelId="{623A1F45-D8CB-4FD3-B869-4A9DDBC68810}">
      <dgm:prSet phldrT="[Текст]" custT="1"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на мероприятия по поддержке социально ориентированных НКО направлено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55 800 тыс. рублей</a:t>
          </a:r>
          <a:endParaRPr lang="ru-RU" sz="20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FA7C6D-914A-4AD6-9E2B-514FC0FDAF34}" type="parTrans" cxnId="{01F30297-FEAA-44E1-9382-8E96C9A4CA7F}">
      <dgm:prSet/>
      <dgm:spPr/>
      <dgm:t>
        <a:bodyPr/>
        <a:lstStyle/>
        <a:p>
          <a:endParaRPr lang="ru-RU"/>
        </a:p>
      </dgm:t>
    </dgm:pt>
    <dgm:pt modelId="{45EB3D5B-29E6-4CE0-8BA6-FDA8041A3D70}" type="sibTrans" cxnId="{01F30297-FEAA-44E1-9382-8E96C9A4CA7F}">
      <dgm:prSet/>
      <dgm:spPr/>
      <dgm:t>
        <a:bodyPr/>
        <a:lstStyle/>
        <a:p>
          <a:endParaRPr lang="ru-RU"/>
        </a:p>
      </dgm:t>
    </dgm:pt>
    <dgm:pt modelId="{461BDD07-F941-49BC-ADCC-AE7C670C853E}">
      <dgm:prSet phldrT="[Текст]" phldr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 dirty="0"/>
        </a:p>
      </dgm:t>
    </dgm:pt>
    <dgm:pt modelId="{F8D470A8-6C7B-42E4-96D8-2FBDF49BD0D5}" type="parTrans" cxnId="{37D471A2-E2FD-45C8-9543-F851499EA743}">
      <dgm:prSet/>
      <dgm:spPr/>
      <dgm:t>
        <a:bodyPr/>
        <a:lstStyle/>
        <a:p>
          <a:endParaRPr lang="ru-RU"/>
        </a:p>
      </dgm:t>
    </dgm:pt>
    <dgm:pt modelId="{8F4BF0F3-15D3-4773-9404-30FDF0344244}" type="sibTrans" cxnId="{37D471A2-E2FD-45C8-9543-F851499EA743}">
      <dgm:prSet/>
      <dgm:spPr/>
      <dgm:t>
        <a:bodyPr/>
        <a:lstStyle/>
        <a:p>
          <a:endParaRPr lang="ru-RU"/>
        </a:p>
      </dgm:t>
    </dgm:pt>
    <dgm:pt modelId="{458F88DD-0DDF-4955-9321-262A4A37ABC9}">
      <dgm:prSet phldrT="[Текст]" custT="1"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финансовая поддержка оказана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35 социально ориентированным НКО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, в том числе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19 организаций 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получили субсидии на проведение социально значимых мероприятий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A700BA-415C-46C9-84F0-D5DAE862AD62}" type="parTrans" cxnId="{E242D032-20AD-49DF-86E7-5CFFBDF0A071}">
      <dgm:prSet/>
      <dgm:spPr/>
      <dgm:t>
        <a:bodyPr/>
        <a:lstStyle/>
        <a:p>
          <a:endParaRPr lang="ru-RU"/>
        </a:p>
      </dgm:t>
    </dgm:pt>
    <dgm:pt modelId="{6EA5B0B2-7A2A-45F8-AAC8-12611C506E89}" type="sibTrans" cxnId="{E242D032-20AD-49DF-86E7-5CFFBDF0A071}">
      <dgm:prSet/>
      <dgm:spPr/>
      <dgm:t>
        <a:bodyPr/>
        <a:lstStyle/>
        <a:p>
          <a:endParaRPr lang="ru-RU"/>
        </a:p>
      </dgm:t>
    </dgm:pt>
    <dgm:pt modelId="{58DEC208-557F-48F1-8BD3-F8E18AD01598}">
      <dgm:prSet phldrT="[Текст]" phldr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 dirty="0"/>
        </a:p>
      </dgm:t>
    </dgm:pt>
    <dgm:pt modelId="{5F0D03C7-DD7B-4E6D-AD41-5526F6A87319}" type="parTrans" cxnId="{567994DB-08BF-4CCA-847A-281D5041B584}">
      <dgm:prSet/>
      <dgm:spPr/>
      <dgm:t>
        <a:bodyPr/>
        <a:lstStyle/>
        <a:p>
          <a:endParaRPr lang="ru-RU"/>
        </a:p>
      </dgm:t>
    </dgm:pt>
    <dgm:pt modelId="{25DCE26D-6484-43A0-972D-45D5D6043DDD}" type="sibTrans" cxnId="{567994DB-08BF-4CCA-847A-281D5041B584}">
      <dgm:prSet/>
      <dgm:spPr/>
      <dgm:t>
        <a:bodyPr/>
        <a:lstStyle/>
        <a:p>
          <a:endParaRPr lang="ru-RU"/>
        </a:p>
      </dgm:t>
    </dgm:pt>
    <dgm:pt modelId="{DB17A41A-3B96-452B-890F-CCAD5873B430}">
      <dgm:prSet phldrT="[Текст]" custT="1"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реализуются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48 проектов</a:t>
          </a:r>
          <a:endParaRPr lang="ru-RU" sz="20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C332C6-5B6D-4582-8634-4A5C80A548BE}" type="parTrans" cxnId="{EC11A32F-602D-478E-80B3-0C5668A401E2}">
      <dgm:prSet/>
      <dgm:spPr/>
      <dgm:t>
        <a:bodyPr/>
        <a:lstStyle/>
        <a:p>
          <a:endParaRPr lang="ru-RU"/>
        </a:p>
      </dgm:t>
    </dgm:pt>
    <dgm:pt modelId="{9D1B0BC3-9302-4DAF-8EE3-16DACE15FC2B}" type="sibTrans" cxnId="{EC11A32F-602D-478E-80B3-0C5668A401E2}">
      <dgm:prSet/>
      <dgm:spPr/>
      <dgm:t>
        <a:bodyPr/>
        <a:lstStyle/>
        <a:p>
          <a:endParaRPr lang="ru-RU"/>
        </a:p>
      </dgm:t>
    </dgm:pt>
    <dgm:pt modelId="{46F1CA83-81A5-4261-9AE0-8CFAC7AB5947}" type="pres">
      <dgm:prSet presAssocID="{E986523E-42CD-4B3C-8BA3-AD475023FDA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BC6805-2924-4B4B-9AD8-501DD044B480}" type="pres">
      <dgm:prSet presAssocID="{5C5CF6E2-1B7B-4A1F-A47A-D9E065DFC25D}" presName="composite" presStyleCnt="0"/>
      <dgm:spPr/>
    </dgm:pt>
    <dgm:pt modelId="{0CAEC710-E547-48DB-A12A-733D9F8A793A}" type="pres">
      <dgm:prSet presAssocID="{5C5CF6E2-1B7B-4A1F-A47A-D9E065DFC25D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0DF3EA-320C-4233-93B8-E16E7F104A23}" type="pres">
      <dgm:prSet presAssocID="{5C5CF6E2-1B7B-4A1F-A47A-D9E065DFC25D}" presName="descendantText" presStyleLbl="alignAcc1" presStyleIdx="0" presStyleCnt="3" custScaleX="99043" custLinFactNeighborX="77" custLinFactNeighborY="83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20B6BC-9A90-49F7-A7EC-F550D9AD2972}" type="pres">
      <dgm:prSet presAssocID="{2D5DABED-2F93-417D-B85A-7215A4E1E54F}" presName="sp" presStyleCnt="0"/>
      <dgm:spPr/>
    </dgm:pt>
    <dgm:pt modelId="{0A888DAA-5FEC-45B5-A056-848C971BC988}" type="pres">
      <dgm:prSet presAssocID="{461BDD07-F941-49BC-ADCC-AE7C670C853E}" presName="composite" presStyleCnt="0"/>
      <dgm:spPr/>
    </dgm:pt>
    <dgm:pt modelId="{9905CD5C-FCEB-4DDC-952F-C11D602C7B79}" type="pres">
      <dgm:prSet presAssocID="{461BDD07-F941-49BC-ADCC-AE7C670C853E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6F80B2-FD67-4B9E-80F9-E9F3CA0B943C}" type="pres">
      <dgm:prSet presAssocID="{461BDD07-F941-49BC-ADCC-AE7C670C853E}" presName="descendantText" presStyleLbl="alignAcc1" presStyleIdx="1" presStyleCnt="3" custScaleX="99205" custScaleY="133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073546-FF5B-4CBD-86BA-9CFEC149FD58}" type="pres">
      <dgm:prSet presAssocID="{8F4BF0F3-15D3-4773-9404-30FDF0344244}" presName="sp" presStyleCnt="0"/>
      <dgm:spPr/>
    </dgm:pt>
    <dgm:pt modelId="{EECA03E6-939A-4C0C-9E3F-BDBFF6A021A0}" type="pres">
      <dgm:prSet presAssocID="{58DEC208-557F-48F1-8BD3-F8E18AD01598}" presName="composite" presStyleCnt="0"/>
      <dgm:spPr/>
    </dgm:pt>
    <dgm:pt modelId="{B71C485E-3EB4-4C3A-A716-63878C86B13D}" type="pres">
      <dgm:prSet presAssocID="{58DEC208-557F-48F1-8BD3-F8E18AD01598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D146E2-C007-4F9B-81CA-F2D47DEE41F7}" type="pres">
      <dgm:prSet presAssocID="{58DEC208-557F-48F1-8BD3-F8E18AD01598}" presName="descendantText" presStyleLbl="alignAcc1" presStyleIdx="2" presStyleCnt="3" custScaleX="99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7D471A2-E2FD-45C8-9543-F851499EA743}" srcId="{E986523E-42CD-4B3C-8BA3-AD475023FDAD}" destId="{461BDD07-F941-49BC-ADCC-AE7C670C853E}" srcOrd="1" destOrd="0" parTransId="{F8D470A8-6C7B-42E4-96D8-2FBDF49BD0D5}" sibTransId="{8F4BF0F3-15D3-4773-9404-30FDF0344244}"/>
    <dgm:cxn modelId="{EC11A32F-602D-478E-80B3-0C5668A401E2}" srcId="{58DEC208-557F-48F1-8BD3-F8E18AD01598}" destId="{DB17A41A-3B96-452B-890F-CCAD5873B430}" srcOrd="0" destOrd="0" parTransId="{36C332C6-5B6D-4582-8634-4A5C80A548BE}" sibTransId="{9D1B0BC3-9302-4DAF-8EE3-16DACE15FC2B}"/>
    <dgm:cxn modelId="{6422ADCA-7A5C-4E78-8390-E36D275ED9F9}" type="presOf" srcId="{623A1F45-D8CB-4FD3-B869-4A9DDBC68810}" destId="{550DF3EA-320C-4233-93B8-E16E7F104A23}" srcOrd="0" destOrd="0" presId="urn:microsoft.com/office/officeart/2005/8/layout/chevron2"/>
    <dgm:cxn modelId="{DFFA6A13-D25C-456B-AD59-88A5408C6473}" type="presOf" srcId="{E986523E-42CD-4B3C-8BA3-AD475023FDAD}" destId="{46F1CA83-81A5-4261-9AE0-8CFAC7AB5947}" srcOrd="0" destOrd="0" presId="urn:microsoft.com/office/officeart/2005/8/layout/chevron2"/>
    <dgm:cxn modelId="{567994DB-08BF-4CCA-847A-281D5041B584}" srcId="{E986523E-42CD-4B3C-8BA3-AD475023FDAD}" destId="{58DEC208-557F-48F1-8BD3-F8E18AD01598}" srcOrd="2" destOrd="0" parTransId="{5F0D03C7-DD7B-4E6D-AD41-5526F6A87319}" sibTransId="{25DCE26D-6484-43A0-972D-45D5D6043DDD}"/>
    <dgm:cxn modelId="{FCF17A9D-8E96-4A1C-B28D-D00678BB4920}" type="presOf" srcId="{461BDD07-F941-49BC-ADCC-AE7C670C853E}" destId="{9905CD5C-FCEB-4DDC-952F-C11D602C7B79}" srcOrd="0" destOrd="0" presId="urn:microsoft.com/office/officeart/2005/8/layout/chevron2"/>
    <dgm:cxn modelId="{E85A4DA8-7573-40A7-A8EC-466B696A50B7}" type="presOf" srcId="{458F88DD-0DDF-4955-9321-262A4A37ABC9}" destId="{776F80B2-FD67-4B9E-80F9-E9F3CA0B943C}" srcOrd="0" destOrd="0" presId="urn:microsoft.com/office/officeart/2005/8/layout/chevron2"/>
    <dgm:cxn modelId="{E242D032-20AD-49DF-86E7-5CFFBDF0A071}" srcId="{461BDD07-F941-49BC-ADCC-AE7C670C853E}" destId="{458F88DD-0DDF-4955-9321-262A4A37ABC9}" srcOrd="0" destOrd="0" parTransId="{F2A700BA-415C-46C9-84F0-D5DAE862AD62}" sibTransId="{6EA5B0B2-7A2A-45F8-AAC8-12611C506E89}"/>
    <dgm:cxn modelId="{F69F0806-DB28-4C03-A4C9-7B078D23FD4A}" type="presOf" srcId="{58DEC208-557F-48F1-8BD3-F8E18AD01598}" destId="{B71C485E-3EB4-4C3A-A716-63878C86B13D}" srcOrd="0" destOrd="0" presId="urn:microsoft.com/office/officeart/2005/8/layout/chevron2"/>
    <dgm:cxn modelId="{01F30297-FEAA-44E1-9382-8E96C9A4CA7F}" srcId="{5C5CF6E2-1B7B-4A1F-A47A-D9E065DFC25D}" destId="{623A1F45-D8CB-4FD3-B869-4A9DDBC68810}" srcOrd="0" destOrd="0" parTransId="{A6FA7C6D-914A-4AD6-9E2B-514FC0FDAF34}" sibTransId="{45EB3D5B-29E6-4CE0-8BA6-FDA8041A3D70}"/>
    <dgm:cxn modelId="{E2628DBB-4850-43C7-8E28-F405DD750DB8}" srcId="{E986523E-42CD-4B3C-8BA3-AD475023FDAD}" destId="{5C5CF6E2-1B7B-4A1F-A47A-D9E065DFC25D}" srcOrd="0" destOrd="0" parTransId="{9561718A-9655-4B37-A264-1C2D1A18B4F6}" sibTransId="{2D5DABED-2F93-417D-B85A-7215A4E1E54F}"/>
    <dgm:cxn modelId="{747BE03D-5E7A-4048-AB72-AF0AA42D571F}" type="presOf" srcId="{5C5CF6E2-1B7B-4A1F-A47A-D9E065DFC25D}" destId="{0CAEC710-E547-48DB-A12A-733D9F8A793A}" srcOrd="0" destOrd="0" presId="urn:microsoft.com/office/officeart/2005/8/layout/chevron2"/>
    <dgm:cxn modelId="{9D2B860E-C194-42CA-8428-76FE1E35DEC0}" type="presOf" srcId="{DB17A41A-3B96-452B-890F-CCAD5873B430}" destId="{F1D146E2-C007-4F9B-81CA-F2D47DEE41F7}" srcOrd="0" destOrd="0" presId="urn:microsoft.com/office/officeart/2005/8/layout/chevron2"/>
    <dgm:cxn modelId="{669A11A3-04DD-40BC-9800-BB952336A436}" type="presParOf" srcId="{46F1CA83-81A5-4261-9AE0-8CFAC7AB5947}" destId="{79BC6805-2924-4B4B-9AD8-501DD044B480}" srcOrd="0" destOrd="0" presId="urn:microsoft.com/office/officeart/2005/8/layout/chevron2"/>
    <dgm:cxn modelId="{579A4C74-FE78-4A48-AD4A-8C79A96EBF1D}" type="presParOf" srcId="{79BC6805-2924-4B4B-9AD8-501DD044B480}" destId="{0CAEC710-E547-48DB-A12A-733D9F8A793A}" srcOrd="0" destOrd="0" presId="urn:microsoft.com/office/officeart/2005/8/layout/chevron2"/>
    <dgm:cxn modelId="{A1E87DA8-AA11-4451-802B-607E8590A29D}" type="presParOf" srcId="{79BC6805-2924-4B4B-9AD8-501DD044B480}" destId="{550DF3EA-320C-4233-93B8-E16E7F104A23}" srcOrd="1" destOrd="0" presId="urn:microsoft.com/office/officeart/2005/8/layout/chevron2"/>
    <dgm:cxn modelId="{EED4B3DD-CEFD-4431-BAC2-71494DEC6B44}" type="presParOf" srcId="{46F1CA83-81A5-4261-9AE0-8CFAC7AB5947}" destId="{9F20B6BC-9A90-49F7-A7EC-F550D9AD2972}" srcOrd="1" destOrd="0" presId="urn:microsoft.com/office/officeart/2005/8/layout/chevron2"/>
    <dgm:cxn modelId="{8E8A74B8-9FF0-4876-881B-63652F602CCF}" type="presParOf" srcId="{46F1CA83-81A5-4261-9AE0-8CFAC7AB5947}" destId="{0A888DAA-5FEC-45B5-A056-848C971BC988}" srcOrd="2" destOrd="0" presId="urn:microsoft.com/office/officeart/2005/8/layout/chevron2"/>
    <dgm:cxn modelId="{EA38F58C-3128-4BE1-9CAA-BAC7D63B6FCC}" type="presParOf" srcId="{0A888DAA-5FEC-45B5-A056-848C971BC988}" destId="{9905CD5C-FCEB-4DDC-952F-C11D602C7B79}" srcOrd="0" destOrd="0" presId="urn:microsoft.com/office/officeart/2005/8/layout/chevron2"/>
    <dgm:cxn modelId="{D3D282FC-164B-43B7-8BE6-16455FEAC432}" type="presParOf" srcId="{0A888DAA-5FEC-45B5-A056-848C971BC988}" destId="{776F80B2-FD67-4B9E-80F9-E9F3CA0B943C}" srcOrd="1" destOrd="0" presId="urn:microsoft.com/office/officeart/2005/8/layout/chevron2"/>
    <dgm:cxn modelId="{9F34D175-7E3A-4C1B-B608-E61ECD11E48E}" type="presParOf" srcId="{46F1CA83-81A5-4261-9AE0-8CFAC7AB5947}" destId="{EF073546-FF5B-4CBD-86BA-9CFEC149FD58}" srcOrd="3" destOrd="0" presId="urn:microsoft.com/office/officeart/2005/8/layout/chevron2"/>
    <dgm:cxn modelId="{9AED0952-20EE-4E0E-9057-570838081298}" type="presParOf" srcId="{46F1CA83-81A5-4261-9AE0-8CFAC7AB5947}" destId="{EECA03E6-939A-4C0C-9E3F-BDBFF6A021A0}" srcOrd="4" destOrd="0" presId="urn:microsoft.com/office/officeart/2005/8/layout/chevron2"/>
    <dgm:cxn modelId="{FFEF9D8E-B3D4-421E-8A14-9C846A7E3A15}" type="presParOf" srcId="{EECA03E6-939A-4C0C-9E3F-BDBFF6A021A0}" destId="{B71C485E-3EB4-4C3A-A716-63878C86B13D}" srcOrd="0" destOrd="0" presId="urn:microsoft.com/office/officeart/2005/8/layout/chevron2"/>
    <dgm:cxn modelId="{E05A9DD4-999E-48FA-A8CF-39BF463DD8E9}" type="presParOf" srcId="{EECA03E6-939A-4C0C-9E3F-BDBFF6A021A0}" destId="{F1D146E2-C007-4F9B-81CA-F2D47DEE41F7}" srcOrd="1" destOrd="0" presId="urn:microsoft.com/office/officeart/2005/8/layout/chevron2"/>
  </dgm:cxnLst>
  <dgm:bg/>
  <dgm:whole>
    <a:ln>
      <a:solidFill>
        <a:schemeClr val="bg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ADFBE11-58FD-46B6-B400-33F5245A5BED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C1EB0BE7-712A-4A10-909D-ACDE3199DA97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выполнение мероприятий и достижение целевых показателей, установленных во исполнение указов Президента в «дорожной карте»</a:t>
          </a:r>
          <a:endParaRPr lang="ru-RU" sz="1600" dirty="0"/>
        </a:p>
      </dgm:t>
    </dgm:pt>
    <dgm:pt modelId="{A5CDD713-39EE-47C4-868E-16265267D74E}" type="parTrans" cxnId="{1B6AF483-DB17-4C2C-B0A2-70C2C70711AE}">
      <dgm:prSet/>
      <dgm:spPr/>
      <dgm:t>
        <a:bodyPr/>
        <a:lstStyle/>
        <a:p>
          <a:endParaRPr lang="ru-RU" sz="1600"/>
        </a:p>
      </dgm:t>
    </dgm:pt>
    <dgm:pt modelId="{42BC03EB-44FF-45CE-83AF-686022300776}" type="sibTrans" cxnId="{1B6AF483-DB17-4C2C-B0A2-70C2C70711AE}">
      <dgm:prSet/>
      <dgm:spPr/>
      <dgm:t>
        <a:bodyPr/>
        <a:lstStyle/>
        <a:p>
          <a:endParaRPr lang="ru-RU" sz="1600"/>
        </a:p>
      </dgm:t>
    </dgm:pt>
    <dgm:pt modelId="{7C7F0C5E-0C98-4422-9BDC-07F792058268}">
      <dgm:prSet custT="1"/>
      <dgm:spPr/>
      <dgm:t>
        <a:bodyPr/>
        <a:lstStyle/>
        <a:p>
          <a:endParaRPr lang="ru-RU" sz="16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поэтапное внедрение системы «эффективного контракта», повышение квалификации работников учреждений социального обслуживания</a:t>
          </a:r>
        </a:p>
        <a:p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44B51B-D8D9-445C-9A60-1E23A95391DB}" type="parTrans" cxnId="{01313148-4AB0-491A-9166-0004A61D557A}">
      <dgm:prSet/>
      <dgm:spPr/>
      <dgm:t>
        <a:bodyPr/>
        <a:lstStyle/>
        <a:p>
          <a:endParaRPr lang="ru-RU" sz="1600"/>
        </a:p>
      </dgm:t>
    </dgm:pt>
    <dgm:pt modelId="{98FA35B6-2B6E-4DE1-9467-B7D7AA593DFC}" type="sibTrans" cxnId="{01313148-4AB0-491A-9166-0004A61D557A}">
      <dgm:prSet/>
      <dgm:spPr/>
      <dgm:t>
        <a:bodyPr/>
        <a:lstStyle/>
        <a:p>
          <a:endParaRPr lang="ru-RU" sz="1600"/>
        </a:p>
      </dgm:t>
    </dgm:pt>
    <dgm:pt modelId="{29FC4804-AA5A-4B0E-894A-2F990D1B4EA8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предоставление гражданам мер социальной поддержки своевременно и в полном объеме в соответствии с действующим законодательством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2F5316-4E48-4085-A1C7-8C6CE96ABC51}" type="parTrans" cxnId="{B1A9E5B2-7570-42E8-8A2A-E3D03B93D519}">
      <dgm:prSet/>
      <dgm:spPr/>
      <dgm:t>
        <a:bodyPr/>
        <a:lstStyle/>
        <a:p>
          <a:endParaRPr lang="ru-RU" sz="1600"/>
        </a:p>
      </dgm:t>
    </dgm:pt>
    <dgm:pt modelId="{5F4DE4D3-1367-4174-9199-31F2413DABF1}" type="sibTrans" cxnId="{B1A9E5B2-7570-42E8-8A2A-E3D03B93D519}">
      <dgm:prSet/>
      <dgm:spPr/>
      <dgm:t>
        <a:bodyPr/>
        <a:lstStyle/>
        <a:p>
          <a:endParaRPr lang="ru-RU" sz="1600"/>
        </a:p>
      </dgm:t>
    </dgm:pt>
    <dgm:pt modelId="{E405E9FA-01BD-4554-84F1-48624DD09995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укрепление семейных ценностей и традиций, профилактика социального сиротства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2B5A3A-FE98-4FE8-92CC-95FE704ED06E}" type="parTrans" cxnId="{E5B290F1-5D1E-4F3D-A020-73B53C63EF3D}">
      <dgm:prSet/>
      <dgm:spPr/>
      <dgm:t>
        <a:bodyPr/>
        <a:lstStyle/>
        <a:p>
          <a:endParaRPr lang="ru-RU" sz="1600"/>
        </a:p>
      </dgm:t>
    </dgm:pt>
    <dgm:pt modelId="{9A1B51E6-1C64-480F-81B7-34CBCA45F1B2}" type="sibTrans" cxnId="{E5B290F1-5D1E-4F3D-A020-73B53C63EF3D}">
      <dgm:prSet/>
      <dgm:spPr/>
      <dgm:t>
        <a:bodyPr/>
        <a:lstStyle/>
        <a:p>
          <a:endParaRPr lang="ru-RU" sz="1600"/>
        </a:p>
      </dgm:t>
    </dgm:pt>
    <dgm:pt modelId="{7E5AB917-32C3-484B-918C-CB0BD02A960A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с 01.01.2015 индексация размеров социальных выплат в соответствии с действующим законодательством на уровень инфляции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0012A6-8237-4644-B75B-51818408539B}" type="parTrans" cxnId="{7FC3EE2E-ECF6-4AE4-86FF-1AA52B91A4AC}">
      <dgm:prSet/>
      <dgm:spPr/>
      <dgm:t>
        <a:bodyPr/>
        <a:lstStyle/>
        <a:p>
          <a:endParaRPr lang="ru-RU"/>
        </a:p>
      </dgm:t>
    </dgm:pt>
    <dgm:pt modelId="{1BF744E1-6B6A-4F7C-9FDE-020AF1BD19B1}" type="sibTrans" cxnId="{7FC3EE2E-ECF6-4AE4-86FF-1AA52B91A4AC}">
      <dgm:prSet/>
      <dgm:spPr/>
      <dgm:t>
        <a:bodyPr/>
        <a:lstStyle/>
        <a:p>
          <a:endParaRPr lang="ru-RU"/>
        </a:p>
      </dgm:t>
    </dgm:pt>
    <dgm:pt modelId="{BEA71892-CC35-4681-8CAF-58C231A1B59B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предоставление социального обслуживания в соответствии с требованиями и в порядке, установленными Федеральным законом от 28.12.2014 № 442-ФЗ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0041E4-8287-448A-9C9D-00585CBCC739}" type="parTrans" cxnId="{167619E2-1CDF-4E4B-8792-F7752C209704}">
      <dgm:prSet/>
      <dgm:spPr/>
      <dgm:t>
        <a:bodyPr/>
        <a:lstStyle/>
        <a:p>
          <a:endParaRPr lang="ru-RU"/>
        </a:p>
      </dgm:t>
    </dgm:pt>
    <dgm:pt modelId="{B2C65C80-6BFD-42CE-807B-E347D16CBBB1}" type="sibTrans" cxnId="{167619E2-1CDF-4E4B-8792-F7752C209704}">
      <dgm:prSet/>
      <dgm:spPr/>
      <dgm:t>
        <a:bodyPr/>
        <a:lstStyle/>
        <a:p>
          <a:endParaRPr lang="ru-RU"/>
        </a:p>
      </dgm:t>
    </dgm:pt>
    <dgm:pt modelId="{75CA1C9A-E1AC-48A4-9610-376EC20C2C78}" type="pres">
      <dgm:prSet presAssocID="{8ADFBE11-58FD-46B6-B400-33F5245A5BE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91A1F40-38EE-496D-BD8A-53FB15208C13}" type="pres">
      <dgm:prSet presAssocID="{8ADFBE11-58FD-46B6-B400-33F5245A5BED}" presName="Name1" presStyleCnt="0"/>
      <dgm:spPr/>
    </dgm:pt>
    <dgm:pt modelId="{BC6F1000-DCE5-4A96-8C66-814E888B39F9}" type="pres">
      <dgm:prSet presAssocID="{8ADFBE11-58FD-46B6-B400-33F5245A5BED}" presName="cycle" presStyleCnt="0"/>
      <dgm:spPr/>
    </dgm:pt>
    <dgm:pt modelId="{2E69D12A-0B1A-4208-A526-30DBD06606D1}" type="pres">
      <dgm:prSet presAssocID="{8ADFBE11-58FD-46B6-B400-33F5245A5BED}" presName="srcNode" presStyleLbl="node1" presStyleIdx="0" presStyleCnt="6"/>
      <dgm:spPr/>
    </dgm:pt>
    <dgm:pt modelId="{00E90754-60EA-47FC-9744-D5C328A3BE28}" type="pres">
      <dgm:prSet presAssocID="{8ADFBE11-58FD-46B6-B400-33F5245A5BED}" presName="conn" presStyleLbl="parChTrans1D2" presStyleIdx="0" presStyleCnt="1"/>
      <dgm:spPr/>
      <dgm:t>
        <a:bodyPr/>
        <a:lstStyle/>
        <a:p>
          <a:endParaRPr lang="ru-RU"/>
        </a:p>
      </dgm:t>
    </dgm:pt>
    <dgm:pt modelId="{497F591A-40B1-4DCE-9A0A-CE053340B2F8}" type="pres">
      <dgm:prSet presAssocID="{8ADFBE11-58FD-46B6-B400-33F5245A5BED}" presName="extraNode" presStyleLbl="node1" presStyleIdx="0" presStyleCnt="6"/>
      <dgm:spPr/>
    </dgm:pt>
    <dgm:pt modelId="{85FF977C-8622-49D2-A2DE-9B951DFA5A76}" type="pres">
      <dgm:prSet presAssocID="{8ADFBE11-58FD-46B6-B400-33F5245A5BED}" presName="dstNode" presStyleLbl="node1" presStyleIdx="0" presStyleCnt="6"/>
      <dgm:spPr/>
    </dgm:pt>
    <dgm:pt modelId="{6282DCF5-5693-4143-BD9A-D040DC6052DF}" type="pres">
      <dgm:prSet presAssocID="{BEA71892-CC35-4681-8CAF-58C231A1B59B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E67360-818B-4C0D-9908-DF4E77716052}" type="pres">
      <dgm:prSet presAssocID="{BEA71892-CC35-4681-8CAF-58C231A1B59B}" presName="accent_1" presStyleCnt="0"/>
      <dgm:spPr/>
    </dgm:pt>
    <dgm:pt modelId="{1F8C065D-D772-4688-9186-4E75930DAC16}" type="pres">
      <dgm:prSet presAssocID="{BEA71892-CC35-4681-8CAF-58C231A1B59B}" presName="accentRepeatNode" presStyleLbl="solidFgAcc1" presStyleIdx="0" presStyleCnt="6"/>
      <dgm:spPr/>
    </dgm:pt>
    <dgm:pt modelId="{61E6BAE1-839E-4BE4-A960-CDB3BF20ADE5}" type="pres">
      <dgm:prSet presAssocID="{C1EB0BE7-712A-4A10-909D-ACDE3199DA97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1737B3-3013-403D-A599-4770255AA6C0}" type="pres">
      <dgm:prSet presAssocID="{C1EB0BE7-712A-4A10-909D-ACDE3199DA97}" presName="accent_2" presStyleCnt="0"/>
      <dgm:spPr/>
    </dgm:pt>
    <dgm:pt modelId="{FAA26F33-D624-4663-A415-D4FB6507CF5E}" type="pres">
      <dgm:prSet presAssocID="{C1EB0BE7-712A-4A10-909D-ACDE3199DA97}" presName="accentRepeatNode" presStyleLbl="solidFgAcc1" presStyleIdx="1" presStyleCnt="6"/>
      <dgm:spPr/>
    </dgm:pt>
    <dgm:pt modelId="{F01AB532-BD86-4C96-A3EB-4F21E7826D20}" type="pres">
      <dgm:prSet presAssocID="{7C7F0C5E-0C98-4422-9BDC-07F792058268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A1502-AC36-40B0-BB4E-E45BBFE77C82}" type="pres">
      <dgm:prSet presAssocID="{7C7F0C5E-0C98-4422-9BDC-07F792058268}" presName="accent_3" presStyleCnt="0"/>
      <dgm:spPr/>
    </dgm:pt>
    <dgm:pt modelId="{5DFFDB38-21D2-4B34-9368-FE6E9AE2123B}" type="pres">
      <dgm:prSet presAssocID="{7C7F0C5E-0C98-4422-9BDC-07F792058268}" presName="accentRepeatNode" presStyleLbl="solidFgAcc1" presStyleIdx="2" presStyleCnt="6"/>
      <dgm:spPr/>
    </dgm:pt>
    <dgm:pt modelId="{3DF669A8-8D98-430A-8AFE-542D13AA0291}" type="pres">
      <dgm:prSet presAssocID="{29FC4804-AA5A-4B0E-894A-2F990D1B4EA8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AF629-FEB8-43D8-9952-1ED7CBA4DF0B}" type="pres">
      <dgm:prSet presAssocID="{29FC4804-AA5A-4B0E-894A-2F990D1B4EA8}" presName="accent_4" presStyleCnt="0"/>
      <dgm:spPr/>
    </dgm:pt>
    <dgm:pt modelId="{EEFC063C-113F-415A-87DB-2D4D490CCEC7}" type="pres">
      <dgm:prSet presAssocID="{29FC4804-AA5A-4B0E-894A-2F990D1B4EA8}" presName="accentRepeatNode" presStyleLbl="solidFgAcc1" presStyleIdx="3" presStyleCnt="6"/>
      <dgm:spPr/>
    </dgm:pt>
    <dgm:pt modelId="{635EC0ED-80CC-46DC-8F03-376E98242D4E}" type="pres">
      <dgm:prSet presAssocID="{E405E9FA-01BD-4554-84F1-48624DD09995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A5143A-9056-4328-8F04-7E011AB0BBE8}" type="pres">
      <dgm:prSet presAssocID="{E405E9FA-01BD-4554-84F1-48624DD09995}" presName="accent_5" presStyleCnt="0"/>
      <dgm:spPr/>
    </dgm:pt>
    <dgm:pt modelId="{0AA73484-05B3-4157-B129-D1DD77A0422B}" type="pres">
      <dgm:prSet presAssocID="{E405E9FA-01BD-4554-84F1-48624DD09995}" presName="accentRepeatNode" presStyleLbl="solidFgAcc1" presStyleIdx="4" presStyleCnt="6"/>
      <dgm:spPr/>
    </dgm:pt>
    <dgm:pt modelId="{78D53082-6B70-4996-B24C-B65E8A66B79C}" type="pres">
      <dgm:prSet presAssocID="{7E5AB917-32C3-484B-918C-CB0BD02A960A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0659B2-D3CF-417E-AA46-9E1551E2748C}" type="pres">
      <dgm:prSet presAssocID="{7E5AB917-32C3-484B-918C-CB0BD02A960A}" presName="accent_6" presStyleCnt="0"/>
      <dgm:spPr/>
    </dgm:pt>
    <dgm:pt modelId="{35CD748B-2909-473D-B290-863EACE215D6}" type="pres">
      <dgm:prSet presAssocID="{7E5AB917-32C3-484B-918C-CB0BD02A960A}" presName="accentRepeatNode" presStyleLbl="solidFgAcc1" presStyleIdx="5" presStyleCnt="6"/>
      <dgm:spPr/>
    </dgm:pt>
  </dgm:ptLst>
  <dgm:cxnLst>
    <dgm:cxn modelId="{EEE4CD23-B0B4-4353-883B-61816E05B5E3}" type="presOf" srcId="{E405E9FA-01BD-4554-84F1-48624DD09995}" destId="{635EC0ED-80CC-46DC-8F03-376E98242D4E}" srcOrd="0" destOrd="0" presId="urn:microsoft.com/office/officeart/2008/layout/VerticalCurvedList"/>
    <dgm:cxn modelId="{098FA73A-26DC-4931-BD5F-9635D00176DA}" type="presOf" srcId="{7C7F0C5E-0C98-4422-9BDC-07F792058268}" destId="{F01AB532-BD86-4C96-A3EB-4F21E7826D20}" srcOrd="0" destOrd="0" presId="urn:microsoft.com/office/officeart/2008/layout/VerticalCurvedList"/>
    <dgm:cxn modelId="{B1A9E5B2-7570-42E8-8A2A-E3D03B93D519}" srcId="{8ADFBE11-58FD-46B6-B400-33F5245A5BED}" destId="{29FC4804-AA5A-4B0E-894A-2F990D1B4EA8}" srcOrd="3" destOrd="0" parTransId="{D02F5316-4E48-4085-A1C7-8C6CE96ABC51}" sibTransId="{5F4DE4D3-1367-4174-9199-31F2413DABF1}"/>
    <dgm:cxn modelId="{EA302DC3-F36A-4278-A764-FFA9E804A827}" type="presOf" srcId="{B2C65C80-6BFD-42CE-807B-E347D16CBBB1}" destId="{00E90754-60EA-47FC-9744-D5C328A3BE28}" srcOrd="0" destOrd="0" presId="urn:microsoft.com/office/officeart/2008/layout/VerticalCurvedList"/>
    <dgm:cxn modelId="{7FC3EE2E-ECF6-4AE4-86FF-1AA52B91A4AC}" srcId="{8ADFBE11-58FD-46B6-B400-33F5245A5BED}" destId="{7E5AB917-32C3-484B-918C-CB0BD02A960A}" srcOrd="5" destOrd="0" parTransId="{610012A6-8237-4644-B75B-51818408539B}" sibTransId="{1BF744E1-6B6A-4F7C-9FDE-020AF1BD19B1}"/>
    <dgm:cxn modelId="{1B6AF483-DB17-4C2C-B0A2-70C2C70711AE}" srcId="{8ADFBE11-58FD-46B6-B400-33F5245A5BED}" destId="{C1EB0BE7-712A-4A10-909D-ACDE3199DA97}" srcOrd="1" destOrd="0" parTransId="{A5CDD713-39EE-47C4-868E-16265267D74E}" sibTransId="{42BC03EB-44FF-45CE-83AF-686022300776}"/>
    <dgm:cxn modelId="{D08F7C20-6224-479F-9453-1B0E76AA48CF}" type="presOf" srcId="{C1EB0BE7-712A-4A10-909D-ACDE3199DA97}" destId="{61E6BAE1-839E-4BE4-A960-CDB3BF20ADE5}" srcOrd="0" destOrd="0" presId="urn:microsoft.com/office/officeart/2008/layout/VerticalCurvedList"/>
    <dgm:cxn modelId="{C1FA6D13-265D-4D45-8479-AFE75692CF75}" type="presOf" srcId="{BEA71892-CC35-4681-8CAF-58C231A1B59B}" destId="{6282DCF5-5693-4143-BD9A-D040DC6052DF}" srcOrd="0" destOrd="0" presId="urn:microsoft.com/office/officeart/2008/layout/VerticalCurvedList"/>
    <dgm:cxn modelId="{01313148-4AB0-491A-9166-0004A61D557A}" srcId="{8ADFBE11-58FD-46B6-B400-33F5245A5BED}" destId="{7C7F0C5E-0C98-4422-9BDC-07F792058268}" srcOrd="2" destOrd="0" parTransId="{FB44B51B-D8D9-445C-9A60-1E23A95391DB}" sibTransId="{98FA35B6-2B6E-4DE1-9467-B7D7AA593DFC}"/>
    <dgm:cxn modelId="{7382E74F-0DED-4725-B37F-755B2272C032}" type="presOf" srcId="{7E5AB917-32C3-484B-918C-CB0BD02A960A}" destId="{78D53082-6B70-4996-B24C-B65E8A66B79C}" srcOrd="0" destOrd="0" presId="urn:microsoft.com/office/officeart/2008/layout/VerticalCurvedList"/>
    <dgm:cxn modelId="{E5B290F1-5D1E-4F3D-A020-73B53C63EF3D}" srcId="{8ADFBE11-58FD-46B6-B400-33F5245A5BED}" destId="{E405E9FA-01BD-4554-84F1-48624DD09995}" srcOrd="4" destOrd="0" parTransId="{332B5A3A-FE98-4FE8-92CC-95FE704ED06E}" sibTransId="{9A1B51E6-1C64-480F-81B7-34CBCA45F1B2}"/>
    <dgm:cxn modelId="{502800D9-C3A9-4F90-A931-B2F635EF8070}" type="presOf" srcId="{29FC4804-AA5A-4B0E-894A-2F990D1B4EA8}" destId="{3DF669A8-8D98-430A-8AFE-542D13AA0291}" srcOrd="0" destOrd="0" presId="urn:microsoft.com/office/officeart/2008/layout/VerticalCurvedList"/>
    <dgm:cxn modelId="{573CE80C-2D2B-4C54-ABBB-ACF0D4ABD68A}" type="presOf" srcId="{8ADFBE11-58FD-46B6-B400-33F5245A5BED}" destId="{75CA1C9A-E1AC-48A4-9610-376EC20C2C78}" srcOrd="0" destOrd="0" presId="urn:microsoft.com/office/officeart/2008/layout/VerticalCurvedList"/>
    <dgm:cxn modelId="{167619E2-1CDF-4E4B-8792-F7752C209704}" srcId="{8ADFBE11-58FD-46B6-B400-33F5245A5BED}" destId="{BEA71892-CC35-4681-8CAF-58C231A1B59B}" srcOrd="0" destOrd="0" parTransId="{BE0041E4-8287-448A-9C9D-00585CBCC739}" sibTransId="{B2C65C80-6BFD-42CE-807B-E347D16CBBB1}"/>
    <dgm:cxn modelId="{9AC14BFA-7F69-48BE-B218-DE6B4EF41317}" type="presParOf" srcId="{75CA1C9A-E1AC-48A4-9610-376EC20C2C78}" destId="{491A1F40-38EE-496D-BD8A-53FB15208C13}" srcOrd="0" destOrd="0" presId="urn:microsoft.com/office/officeart/2008/layout/VerticalCurvedList"/>
    <dgm:cxn modelId="{72921730-A370-4FBF-A8C0-A69E5FA59239}" type="presParOf" srcId="{491A1F40-38EE-496D-BD8A-53FB15208C13}" destId="{BC6F1000-DCE5-4A96-8C66-814E888B39F9}" srcOrd="0" destOrd="0" presId="urn:microsoft.com/office/officeart/2008/layout/VerticalCurvedList"/>
    <dgm:cxn modelId="{08944B43-0276-4D6E-96AC-AC5716BA7391}" type="presParOf" srcId="{BC6F1000-DCE5-4A96-8C66-814E888B39F9}" destId="{2E69D12A-0B1A-4208-A526-30DBD06606D1}" srcOrd="0" destOrd="0" presId="urn:microsoft.com/office/officeart/2008/layout/VerticalCurvedList"/>
    <dgm:cxn modelId="{53E70290-381F-4BE6-9F94-939CEC85F6C2}" type="presParOf" srcId="{BC6F1000-DCE5-4A96-8C66-814E888B39F9}" destId="{00E90754-60EA-47FC-9744-D5C328A3BE28}" srcOrd="1" destOrd="0" presId="urn:microsoft.com/office/officeart/2008/layout/VerticalCurvedList"/>
    <dgm:cxn modelId="{4405EC63-F86E-4C20-A19B-9174C697745A}" type="presParOf" srcId="{BC6F1000-DCE5-4A96-8C66-814E888B39F9}" destId="{497F591A-40B1-4DCE-9A0A-CE053340B2F8}" srcOrd="2" destOrd="0" presId="urn:microsoft.com/office/officeart/2008/layout/VerticalCurvedList"/>
    <dgm:cxn modelId="{5A747AF8-248A-46C4-AAA9-3EB5914BF7DA}" type="presParOf" srcId="{BC6F1000-DCE5-4A96-8C66-814E888B39F9}" destId="{85FF977C-8622-49D2-A2DE-9B951DFA5A76}" srcOrd="3" destOrd="0" presId="urn:microsoft.com/office/officeart/2008/layout/VerticalCurvedList"/>
    <dgm:cxn modelId="{2A1734E2-EE6D-4160-9972-383FEFCE32C5}" type="presParOf" srcId="{491A1F40-38EE-496D-BD8A-53FB15208C13}" destId="{6282DCF5-5693-4143-BD9A-D040DC6052DF}" srcOrd="1" destOrd="0" presId="urn:microsoft.com/office/officeart/2008/layout/VerticalCurvedList"/>
    <dgm:cxn modelId="{901CB6A1-10B2-47D3-9538-C0162970E378}" type="presParOf" srcId="{491A1F40-38EE-496D-BD8A-53FB15208C13}" destId="{1EE67360-818B-4C0D-9908-DF4E77716052}" srcOrd="2" destOrd="0" presId="urn:microsoft.com/office/officeart/2008/layout/VerticalCurvedList"/>
    <dgm:cxn modelId="{04DC059A-F7FA-4580-997B-FAF56401C956}" type="presParOf" srcId="{1EE67360-818B-4C0D-9908-DF4E77716052}" destId="{1F8C065D-D772-4688-9186-4E75930DAC16}" srcOrd="0" destOrd="0" presId="urn:microsoft.com/office/officeart/2008/layout/VerticalCurvedList"/>
    <dgm:cxn modelId="{D87BA8D4-584D-48C1-A06D-FB93ED746BD7}" type="presParOf" srcId="{491A1F40-38EE-496D-BD8A-53FB15208C13}" destId="{61E6BAE1-839E-4BE4-A960-CDB3BF20ADE5}" srcOrd="3" destOrd="0" presId="urn:microsoft.com/office/officeart/2008/layout/VerticalCurvedList"/>
    <dgm:cxn modelId="{27B97EB8-1161-446D-91F1-4CF37B72EE97}" type="presParOf" srcId="{491A1F40-38EE-496D-BD8A-53FB15208C13}" destId="{491737B3-3013-403D-A599-4770255AA6C0}" srcOrd="4" destOrd="0" presId="urn:microsoft.com/office/officeart/2008/layout/VerticalCurvedList"/>
    <dgm:cxn modelId="{AEAE41DD-0B9B-4B2D-B4A5-815A0E931E87}" type="presParOf" srcId="{491737B3-3013-403D-A599-4770255AA6C0}" destId="{FAA26F33-D624-4663-A415-D4FB6507CF5E}" srcOrd="0" destOrd="0" presId="urn:microsoft.com/office/officeart/2008/layout/VerticalCurvedList"/>
    <dgm:cxn modelId="{1D41D4E5-44FA-4544-A5CF-B2259E1818BA}" type="presParOf" srcId="{491A1F40-38EE-496D-BD8A-53FB15208C13}" destId="{F01AB532-BD86-4C96-A3EB-4F21E7826D20}" srcOrd="5" destOrd="0" presId="urn:microsoft.com/office/officeart/2008/layout/VerticalCurvedList"/>
    <dgm:cxn modelId="{994AFBAD-84E7-4ECA-9D49-B8B3986929B2}" type="presParOf" srcId="{491A1F40-38EE-496D-BD8A-53FB15208C13}" destId="{332A1502-AC36-40B0-BB4E-E45BBFE77C82}" srcOrd="6" destOrd="0" presId="urn:microsoft.com/office/officeart/2008/layout/VerticalCurvedList"/>
    <dgm:cxn modelId="{296AA437-1558-4250-8A3A-E7BA73B2212B}" type="presParOf" srcId="{332A1502-AC36-40B0-BB4E-E45BBFE77C82}" destId="{5DFFDB38-21D2-4B34-9368-FE6E9AE2123B}" srcOrd="0" destOrd="0" presId="urn:microsoft.com/office/officeart/2008/layout/VerticalCurvedList"/>
    <dgm:cxn modelId="{C48C5CAC-2F9D-4DBB-8717-F5AB9E8B54E8}" type="presParOf" srcId="{491A1F40-38EE-496D-BD8A-53FB15208C13}" destId="{3DF669A8-8D98-430A-8AFE-542D13AA0291}" srcOrd="7" destOrd="0" presId="urn:microsoft.com/office/officeart/2008/layout/VerticalCurvedList"/>
    <dgm:cxn modelId="{50E62E01-CB55-4E4B-8D13-5CDC46BE3F8A}" type="presParOf" srcId="{491A1F40-38EE-496D-BD8A-53FB15208C13}" destId="{A6DAF629-FEB8-43D8-9952-1ED7CBA4DF0B}" srcOrd="8" destOrd="0" presId="urn:microsoft.com/office/officeart/2008/layout/VerticalCurvedList"/>
    <dgm:cxn modelId="{B60A382A-9EF9-4E13-8A7E-A09294E22E1E}" type="presParOf" srcId="{A6DAF629-FEB8-43D8-9952-1ED7CBA4DF0B}" destId="{EEFC063C-113F-415A-87DB-2D4D490CCEC7}" srcOrd="0" destOrd="0" presId="urn:microsoft.com/office/officeart/2008/layout/VerticalCurvedList"/>
    <dgm:cxn modelId="{F7ECDD6D-DC20-4D40-9C5C-2CDF29CB85BA}" type="presParOf" srcId="{491A1F40-38EE-496D-BD8A-53FB15208C13}" destId="{635EC0ED-80CC-46DC-8F03-376E98242D4E}" srcOrd="9" destOrd="0" presId="urn:microsoft.com/office/officeart/2008/layout/VerticalCurvedList"/>
    <dgm:cxn modelId="{D422C385-8EB4-4B9B-B07E-A19B5FA73420}" type="presParOf" srcId="{491A1F40-38EE-496D-BD8A-53FB15208C13}" destId="{61A5143A-9056-4328-8F04-7E011AB0BBE8}" srcOrd="10" destOrd="0" presId="urn:microsoft.com/office/officeart/2008/layout/VerticalCurvedList"/>
    <dgm:cxn modelId="{B1DEA972-65DB-4EF8-8083-BCA519A33AE5}" type="presParOf" srcId="{61A5143A-9056-4328-8F04-7E011AB0BBE8}" destId="{0AA73484-05B3-4157-B129-D1DD77A0422B}" srcOrd="0" destOrd="0" presId="urn:microsoft.com/office/officeart/2008/layout/VerticalCurvedList"/>
    <dgm:cxn modelId="{E33334B5-E527-493B-AEAE-F81ADF90F0E4}" type="presParOf" srcId="{491A1F40-38EE-496D-BD8A-53FB15208C13}" destId="{78D53082-6B70-4996-B24C-B65E8A66B79C}" srcOrd="11" destOrd="0" presId="urn:microsoft.com/office/officeart/2008/layout/VerticalCurvedList"/>
    <dgm:cxn modelId="{C4F28CAC-DEE1-4FF2-B414-77E5A3A387DB}" type="presParOf" srcId="{491A1F40-38EE-496D-BD8A-53FB15208C13}" destId="{B40659B2-D3CF-417E-AA46-9E1551E2748C}" srcOrd="12" destOrd="0" presId="urn:microsoft.com/office/officeart/2008/layout/VerticalCurvedList"/>
    <dgm:cxn modelId="{341CBA1A-46D9-4739-9090-F89AC6B5AEAF}" type="presParOf" srcId="{B40659B2-D3CF-417E-AA46-9E1551E2748C}" destId="{35CD748B-2909-473D-B290-863EACE215D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EAC4729A-7A61-48BB-9792-A9A8E70EE03D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CC8C8C7-49A5-45BE-933D-BA2CA7C5EC6B}">
      <dgm:prSet phldrT="[Текст]" custT="1"/>
      <dgm:spPr/>
      <dgm:t>
        <a:bodyPr/>
        <a:lstStyle/>
        <a:p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внедрение системы менеджмента качества и системы социальной ответственности в государственную систему социального обслуживания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E5270D-7D98-48A4-9861-EA06EA516FA0}" type="parTrans" cxnId="{E51325B6-53F2-43A0-A4EB-42AD06DC1D89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02387A-1BB0-429B-B62D-0CD0EF4BC21D}" type="sibTrans" cxnId="{E51325B6-53F2-43A0-A4EB-42AD06DC1D89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9DFFCB-1057-401D-98EF-F9D84728BB22}">
      <dgm:prSet custT="1"/>
      <dgm:spPr/>
      <dgm:t>
        <a:bodyPr/>
        <a:lstStyle/>
        <a:p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развитие общественных инициатив, волонтерского движения и  благотворительности         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6D8140-75DC-418E-86AC-6FE32483FE3C}" type="parTrans" cxnId="{9A77C357-2060-4DB7-8E04-B866961EFE60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B0A32F-FEF3-4CDF-ACEA-994C6CBF0B8E}" type="sibTrans" cxnId="{9A77C357-2060-4DB7-8E04-B866961EFE60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CD8BE3-97E4-4773-89B2-98EB7833D17D}">
      <dgm:prSet custT="1"/>
      <dgm:spPr/>
      <dgm:t>
        <a:bodyPr/>
        <a:lstStyle/>
        <a:p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проведение информационно-разъяснительной работы с населением и работниками учреждений социальной сферы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A00C4B-F6C6-47AE-A0A3-0209429729C6}" type="parTrans" cxnId="{A22B825B-4C0E-4FBB-8C99-3BC3B75EB58B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DD5BD9-FA52-4C19-8180-6F07807E9907}" type="sibTrans" cxnId="{A22B825B-4C0E-4FBB-8C99-3BC3B75EB58B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020BC7-4C46-42D2-928B-E3B4007A219D}">
      <dgm:prSet custT="1"/>
      <dgm:spPr/>
      <dgm:t>
        <a:bodyPr/>
        <a:lstStyle/>
        <a:p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формирование системы независимой оценки качества предоставляемых социальных услуг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59CDEE-BF6E-4B31-A4E5-F5D282FE9D8F}" type="parTrans" cxnId="{E0807C72-E9BA-4FE4-91A6-0CD43F7E6456}">
      <dgm:prSet/>
      <dgm:spPr/>
      <dgm:t>
        <a:bodyPr/>
        <a:lstStyle/>
        <a:p>
          <a:endParaRPr lang="ru-RU"/>
        </a:p>
      </dgm:t>
    </dgm:pt>
    <dgm:pt modelId="{ECB62563-68AC-419F-99A3-A385B7C00360}" type="sibTrans" cxnId="{E0807C72-E9BA-4FE4-91A6-0CD43F7E6456}">
      <dgm:prSet/>
      <dgm:spPr/>
      <dgm:t>
        <a:bodyPr/>
        <a:lstStyle/>
        <a:p>
          <a:endParaRPr lang="ru-RU"/>
        </a:p>
      </dgm:t>
    </dgm:pt>
    <dgm:pt modelId="{8966DC7A-E94D-4B45-94F9-B48BEAE6D246}">
      <dgm:prSet custT="1"/>
      <dgm:spPr/>
      <dgm:t>
        <a:bodyPr/>
        <a:lstStyle/>
        <a:p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обеспечение доступной для инвалидов среды жизнедеятельности</a:t>
          </a:r>
        </a:p>
      </dgm:t>
    </dgm:pt>
    <dgm:pt modelId="{98E86461-2F65-4E93-BC67-4EAEC3F5C590}" type="parTrans" cxnId="{65607D87-A5A2-4959-99EF-85E5C9126396}">
      <dgm:prSet/>
      <dgm:spPr/>
      <dgm:t>
        <a:bodyPr/>
        <a:lstStyle/>
        <a:p>
          <a:endParaRPr lang="ru-RU"/>
        </a:p>
      </dgm:t>
    </dgm:pt>
    <dgm:pt modelId="{0FFC6A9F-EC0E-47C8-9E1B-584F25C572EE}" type="sibTrans" cxnId="{65607D87-A5A2-4959-99EF-85E5C9126396}">
      <dgm:prSet/>
      <dgm:spPr/>
      <dgm:t>
        <a:bodyPr/>
        <a:lstStyle/>
        <a:p>
          <a:endParaRPr lang="ru-RU"/>
        </a:p>
      </dgm:t>
    </dgm:pt>
    <dgm:pt modelId="{922A8957-E5EC-4B0E-9408-D82578A5E1CE}" type="pres">
      <dgm:prSet presAssocID="{EAC4729A-7A61-48BB-9792-A9A8E70EE03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783C5FE-E810-4D30-9481-07961DE690A9}" type="pres">
      <dgm:prSet presAssocID="{EAC4729A-7A61-48BB-9792-A9A8E70EE03D}" presName="Name1" presStyleCnt="0"/>
      <dgm:spPr/>
    </dgm:pt>
    <dgm:pt modelId="{A0ABC7E7-1F14-406F-8983-A09BB7650626}" type="pres">
      <dgm:prSet presAssocID="{EAC4729A-7A61-48BB-9792-A9A8E70EE03D}" presName="cycle" presStyleCnt="0"/>
      <dgm:spPr/>
    </dgm:pt>
    <dgm:pt modelId="{479BDE2D-2598-4FE8-A56B-92834108707E}" type="pres">
      <dgm:prSet presAssocID="{EAC4729A-7A61-48BB-9792-A9A8E70EE03D}" presName="srcNode" presStyleLbl="node1" presStyleIdx="0" presStyleCnt="5"/>
      <dgm:spPr/>
    </dgm:pt>
    <dgm:pt modelId="{086456E8-54A6-4E06-93A3-AFE1987A037E}" type="pres">
      <dgm:prSet presAssocID="{EAC4729A-7A61-48BB-9792-A9A8E70EE03D}" presName="conn" presStyleLbl="parChTrans1D2" presStyleIdx="0" presStyleCnt="1"/>
      <dgm:spPr/>
      <dgm:t>
        <a:bodyPr/>
        <a:lstStyle/>
        <a:p>
          <a:endParaRPr lang="ru-RU"/>
        </a:p>
      </dgm:t>
    </dgm:pt>
    <dgm:pt modelId="{01C59B37-507B-43FA-9806-B11B4459F474}" type="pres">
      <dgm:prSet presAssocID="{EAC4729A-7A61-48BB-9792-A9A8E70EE03D}" presName="extraNode" presStyleLbl="node1" presStyleIdx="0" presStyleCnt="5"/>
      <dgm:spPr/>
    </dgm:pt>
    <dgm:pt modelId="{A522E88E-C6BB-4EC9-B57D-7C3E69E78224}" type="pres">
      <dgm:prSet presAssocID="{EAC4729A-7A61-48BB-9792-A9A8E70EE03D}" presName="dstNode" presStyleLbl="node1" presStyleIdx="0" presStyleCnt="5"/>
      <dgm:spPr/>
    </dgm:pt>
    <dgm:pt modelId="{93FC105D-F844-4740-A711-89C8910AD042}" type="pres">
      <dgm:prSet presAssocID="{8966DC7A-E94D-4B45-94F9-B48BEAE6D246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A284B9-6744-4C61-8282-62C609FC20F1}" type="pres">
      <dgm:prSet presAssocID="{8966DC7A-E94D-4B45-94F9-B48BEAE6D246}" presName="accent_1" presStyleCnt="0"/>
      <dgm:spPr/>
    </dgm:pt>
    <dgm:pt modelId="{A548F07B-5496-4F66-BC0F-538873B6E4EC}" type="pres">
      <dgm:prSet presAssocID="{8966DC7A-E94D-4B45-94F9-B48BEAE6D246}" presName="accentRepeatNode" presStyleLbl="solidFgAcc1" presStyleIdx="0" presStyleCnt="5"/>
      <dgm:spPr/>
    </dgm:pt>
    <dgm:pt modelId="{1D38BCC5-1775-4EF7-96D1-03C5F44EBDA8}" type="pres">
      <dgm:prSet presAssocID="{2CC8C8C7-49A5-45BE-933D-BA2CA7C5EC6B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E4B977-CE09-4FF4-B735-A86DDCF9E5CC}" type="pres">
      <dgm:prSet presAssocID="{2CC8C8C7-49A5-45BE-933D-BA2CA7C5EC6B}" presName="accent_2" presStyleCnt="0"/>
      <dgm:spPr/>
    </dgm:pt>
    <dgm:pt modelId="{6752E7BF-1419-4CAD-A623-5736460B1D50}" type="pres">
      <dgm:prSet presAssocID="{2CC8C8C7-49A5-45BE-933D-BA2CA7C5EC6B}" presName="accentRepeatNode" presStyleLbl="solidFgAcc1" presStyleIdx="1" presStyleCnt="5"/>
      <dgm:spPr/>
    </dgm:pt>
    <dgm:pt modelId="{438954CE-0487-4451-8547-1B61D3249CB6}" type="pres">
      <dgm:prSet presAssocID="{92020BC7-4C46-42D2-928B-E3B4007A219D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5680BE-4580-44D9-BC07-C95E333969BE}" type="pres">
      <dgm:prSet presAssocID="{92020BC7-4C46-42D2-928B-E3B4007A219D}" presName="accent_3" presStyleCnt="0"/>
      <dgm:spPr/>
    </dgm:pt>
    <dgm:pt modelId="{9FB1C8BE-A15E-4C5B-9886-71E4B9D43FBA}" type="pres">
      <dgm:prSet presAssocID="{92020BC7-4C46-42D2-928B-E3B4007A219D}" presName="accentRepeatNode" presStyleLbl="solidFgAcc1" presStyleIdx="2" presStyleCnt="5"/>
      <dgm:spPr/>
    </dgm:pt>
    <dgm:pt modelId="{BD425C1C-84E6-4F73-9EF3-26A5B0273D9D}" type="pres">
      <dgm:prSet presAssocID="{C59DFFCB-1057-401D-98EF-F9D84728BB22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014E22-29C4-47F0-BDF4-C6C54ABA0E85}" type="pres">
      <dgm:prSet presAssocID="{C59DFFCB-1057-401D-98EF-F9D84728BB22}" presName="accent_4" presStyleCnt="0"/>
      <dgm:spPr/>
    </dgm:pt>
    <dgm:pt modelId="{68DF51E2-B2B9-4A9A-BA43-039115DAAB43}" type="pres">
      <dgm:prSet presAssocID="{C59DFFCB-1057-401D-98EF-F9D84728BB22}" presName="accentRepeatNode" presStyleLbl="solidFgAcc1" presStyleIdx="3" presStyleCnt="5"/>
      <dgm:spPr/>
    </dgm:pt>
    <dgm:pt modelId="{0D7AC6DA-2A5D-48B0-986A-C0AFAB6836E1}" type="pres">
      <dgm:prSet presAssocID="{6ECD8BE3-97E4-4773-89B2-98EB7833D17D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F5ACDD-6026-4CC7-BD1A-6E8AE7A364E3}" type="pres">
      <dgm:prSet presAssocID="{6ECD8BE3-97E4-4773-89B2-98EB7833D17D}" presName="accent_5" presStyleCnt="0"/>
      <dgm:spPr/>
    </dgm:pt>
    <dgm:pt modelId="{4CEB39F8-7DB6-41F9-AFF6-9400FDB95512}" type="pres">
      <dgm:prSet presAssocID="{6ECD8BE3-97E4-4773-89B2-98EB7833D17D}" presName="accentRepeatNode" presStyleLbl="solidFgAcc1" presStyleIdx="4" presStyleCnt="5"/>
      <dgm:spPr/>
    </dgm:pt>
  </dgm:ptLst>
  <dgm:cxnLst>
    <dgm:cxn modelId="{A22B825B-4C0E-4FBB-8C99-3BC3B75EB58B}" srcId="{EAC4729A-7A61-48BB-9792-A9A8E70EE03D}" destId="{6ECD8BE3-97E4-4773-89B2-98EB7833D17D}" srcOrd="4" destOrd="0" parTransId="{E6A00C4B-F6C6-47AE-A0A3-0209429729C6}" sibTransId="{9DDD5BD9-FA52-4C19-8180-6F07807E9907}"/>
    <dgm:cxn modelId="{9A77C357-2060-4DB7-8E04-B866961EFE60}" srcId="{EAC4729A-7A61-48BB-9792-A9A8E70EE03D}" destId="{C59DFFCB-1057-401D-98EF-F9D84728BB22}" srcOrd="3" destOrd="0" parTransId="{E16D8140-75DC-418E-86AC-6FE32483FE3C}" sibTransId="{01B0A32F-FEF3-4CDF-ACEA-994C6CBF0B8E}"/>
    <dgm:cxn modelId="{EF6BD291-61CD-4C22-904F-A861AA696EAA}" type="presOf" srcId="{0FFC6A9F-EC0E-47C8-9E1B-584F25C572EE}" destId="{086456E8-54A6-4E06-93A3-AFE1987A037E}" srcOrd="0" destOrd="0" presId="urn:microsoft.com/office/officeart/2008/layout/VerticalCurvedList"/>
    <dgm:cxn modelId="{9AE15078-F2BE-4A44-9E41-579F0FFF7A20}" type="presOf" srcId="{C59DFFCB-1057-401D-98EF-F9D84728BB22}" destId="{BD425C1C-84E6-4F73-9EF3-26A5B0273D9D}" srcOrd="0" destOrd="0" presId="urn:microsoft.com/office/officeart/2008/layout/VerticalCurvedList"/>
    <dgm:cxn modelId="{E51325B6-53F2-43A0-A4EB-42AD06DC1D89}" srcId="{EAC4729A-7A61-48BB-9792-A9A8E70EE03D}" destId="{2CC8C8C7-49A5-45BE-933D-BA2CA7C5EC6B}" srcOrd="1" destOrd="0" parTransId="{9CE5270D-7D98-48A4-9861-EA06EA516FA0}" sibTransId="{B902387A-1BB0-429B-B62D-0CD0EF4BC21D}"/>
    <dgm:cxn modelId="{BE152D81-51B5-486A-B4B5-8736B5311319}" type="presOf" srcId="{92020BC7-4C46-42D2-928B-E3B4007A219D}" destId="{438954CE-0487-4451-8547-1B61D3249CB6}" srcOrd="0" destOrd="0" presId="urn:microsoft.com/office/officeart/2008/layout/VerticalCurvedList"/>
    <dgm:cxn modelId="{13279F47-CC76-4965-AD8E-697652920592}" type="presOf" srcId="{8966DC7A-E94D-4B45-94F9-B48BEAE6D246}" destId="{93FC105D-F844-4740-A711-89C8910AD042}" srcOrd="0" destOrd="0" presId="urn:microsoft.com/office/officeart/2008/layout/VerticalCurvedList"/>
    <dgm:cxn modelId="{E0807C72-E9BA-4FE4-91A6-0CD43F7E6456}" srcId="{EAC4729A-7A61-48BB-9792-A9A8E70EE03D}" destId="{92020BC7-4C46-42D2-928B-E3B4007A219D}" srcOrd="2" destOrd="0" parTransId="{5959CDEE-BF6E-4B31-A4E5-F5D282FE9D8F}" sibTransId="{ECB62563-68AC-419F-99A3-A385B7C00360}"/>
    <dgm:cxn modelId="{FFEA093A-42A6-4239-A2D4-CC34896491AC}" type="presOf" srcId="{6ECD8BE3-97E4-4773-89B2-98EB7833D17D}" destId="{0D7AC6DA-2A5D-48B0-986A-C0AFAB6836E1}" srcOrd="0" destOrd="0" presId="urn:microsoft.com/office/officeart/2008/layout/VerticalCurvedList"/>
    <dgm:cxn modelId="{CE1F0EE3-8A08-4B80-929F-CDDCD2A70DF4}" type="presOf" srcId="{EAC4729A-7A61-48BB-9792-A9A8E70EE03D}" destId="{922A8957-E5EC-4B0E-9408-D82578A5E1CE}" srcOrd="0" destOrd="0" presId="urn:microsoft.com/office/officeart/2008/layout/VerticalCurvedList"/>
    <dgm:cxn modelId="{65607D87-A5A2-4959-99EF-85E5C9126396}" srcId="{EAC4729A-7A61-48BB-9792-A9A8E70EE03D}" destId="{8966DC7A-E94D-4B45-94F9-B48BEAE6D246}" srcOrd="0" destOrd="0" parTransId="{98E86461-2F65-4E93-BC67-4EAEC3F5C590}" sibTransId="{0FFC6A9F-EC0E-47C8-9E1B-584F25C572EE}"/>
    <dgm:cxn modelId="{ACAB5A56-6E29-470B-B392-997ECF95BA4C}" type="presOf" srcId="{2CC8C8C7-49A5-45BE-933D-BA2CA7C5EC6B}" destId="{1D38BCC5-1775-4EF7-96D1-03C5F44EBDA8}" srcOrd="0" destOrd="0" presId="urn:microsoft.com/office/officeart/2008/layout/VerticalCurvedList"/>
    <dgm:cxn modelId="{8E5EF2DF-E48A-4606-ACDE-AB4BA8065F62}" type="presParOf" srcId="{922A8957-E5EC-4B0E-9408-D82578A5E1CE}" destId="{4783C5FE-E810-4D30-9481-07961DE690A9}" srcOrd="0" destOrd="0" presId="urn:microsoft.com/office/officeart/2008/layout/VerticalCurvedList"/>
    <dgm:cxn modelId="{E291E355-4F90-48B6-89EF-F647C947E02D}" type="presParOf" srcId="{4783C5FE-E810-4D30-9481-07961DE690A9}" destId="{A0ABC7E7-1F14-406F-8983-A09BB7650626}" srcOrd="0" destOrd="0" presId="urn:microsoft.com/office/officeart/2008/layout/VerticalCurvedList"/>
    <dgm:cxn modelId="{FB97D557-40EF-4930-84A8-2C9A470DFDC2}" type="presParOf" srcId="{A0ABC7E7-1F14-406F-8983-A09BB7650626}" destId="{479BDE2D-2598-4FE8-A56B-92834108707E}" srcOrd="0" destOrd="0" presId="urn:microsoft.com/office/officeart/2008/layout/VerticalCurvedList"/>
    <dgm:cxn modelId="{AA0162BB-7D39-47D3-8EA8-6B02B3FDD2B8}" type="presParOf" srcId="{A0ABC7E7-1F14-406F-8983-A09BB7650626}" destId="{086456E8-54A6-4E06-93A3-AFE1987A037E}" srcOrd="1" destOrd="0" presId="urn:microsoft.com/office/officeart/2008/layout/VerticalCurvedList"/>
    <dgm:cxn modelId="{674D7248-112F-4E5C-9AF1-A54657D04F8E}" type="presParOf" srcId="{A0ABC7E7-1F14-406F-8983-A09BB7650626}" destId="{01C59B37-507B-43FA-9806-B11B4459F474}" srcOrd="2" destOrd="0" presId="urn:microsoft.com/office/officeart/2008/layout/VerticalCurvedList"/>
    <dgm:cxn modelId="{799E669E-A777-4982-B8BB-75F64128184F}" type="presParOf" srcId="{A0ABC7E7-1F14-406F-8983-A09BB7650626}" destId="{A522E88E-C6BB-4EC9-B57D-7C3E69E78224}" srcOrd="3" destOrd="0" presId="urn:microsoft.com/office/officeart/2008/layout/VerticalCurvedList"/>
    <dgm:cxn modelId="{4F4B5CEB-9F9F-4C7E-9AFB-CDE1577FB8C1}" type="presParOf" srcId="{4783C5FE-E810-4D30-9481-07961DE690A9}" destId="{93FC105D-F844-4740-A711-89C8910AD042}" srcOrd="1" destOrd="0" presId="urn:microsoft.com/office/officeart/2008/layout/VerticalCurvedList"/>
    <dgm:cxn modelId="{C115FE90-DE7F-4CDC-B24B-CD17C9A8B683}" type="presParOf" srcId="{4783C5FE-E810-4D30-9481-07961DE690A9}" destId="{26A284B9-6744-4C61-8282-62C609FC20F1}" srcOrd="2" destOrd="0" presId="urn:microsoft.com/office/officeart/2008/layout/VerticalCurvedList"/>
    <dgm:cxn modelId="{72CD50DF-452F-41C2-8C7C-9F44C2508388}" type="presParOf" srcId="{26A284B9-6744-4C61-8282-62C609FC20F1}" destId="{A548F07B-5496-4F66-BC0F-538873B6E4EC}" srcOrd="0" destOrd="0" presId="urn:microsoft.com/office/officeart/2008/layout/VerticalCurvedList"/>
    <dgm:cxn modelId="{A6B71281-B741-4F1D-A0F9-CD2592D241CF}" type="presParOf" srcId="{4783C5FE-E810-4D30-9481-07961DE690A9}" destId="{1D38BCC5-1775-4EF7-96D1-03C5F44EBDA8}" srcOrd="3" destOrd="0" presId="urn:microsoft.com/office/officeart/2008/layout/VerticalCurvedList"/>
    <dgm:cxn modelId="{82E2B7FE-B9E1-4B19-8194-B72E96AF0BFF}" type="presParOf" srcId="{4783C5FE-E810-4D30-9481-07961DE690A9}" destId="{D7E4B977-CE09-4FF4-B735-A86DDCF9E5CC}" srcOrd="4" destOrd="0" presId="urn:microsoft.com/office/officeart/2008/layout/VerticalCurvedList"/>
    <dgm:cxn modelId="{AA1BEFE4-36E6-4065-9829-476910EB7E14}" type="presParOf" srcId="{D7E4B977-CE09-4FF4-B735-A86DDCF9E5CC}" destId="{6752E7BF-1419-4CAD-A623-5736460B1D50}" srcOrd="0" destOrd="0" presId="urn:microsoft.com/office/officeart/2008/layout/VerticalCurvedList"/>
    <dgm:cxn modelId="{A316182B-5F20-4698-85B4-B8C629F56834}" type="presParOf" srcId="{4783C5FE-E810-4D30-9481-07961DE690A9}" destId="{438954CE-0487-4451-8547-1B61D3249CB6}" srcOrd="5" destOrd="0" presId="urn:microsoft.com/office/officeart/2008/layout/VerticalCurvedList"/>
    <dgm:cxn modelId="{80F83264-D5DA-42A4-9D6E-1B890B8225A8}" type="presParOf" srcId="{4783C5FE-E810-4D30-9481-07961DE690A9}" destId="{605680BE-4580-44D9-BC07-C95E333969BE}" srcOrd="6" destOrd="0" presId="urn:microsoft.com/office/officeart/2008/layout/VerticalCurvedList"/>
    <dgm:cxn modelId="{9432889E-C5BA-4F0E-BCAB-5ABC5ABA0B88}" type="presParOf" srcId="{605680BE-4580-44D9-BC07-C95E333969BE}" destId="{9FB1C8BE-A15E-4C5B-9886-71E4B9D43FBA}" srcOrd="0" destOrd="0" presId="urn:microsoft.com/office/officeart/2008/layout/VerticalCurvedList"/>
    <dgm:cxn modelId="{21296EC1-F81A-49F8-A293-03AFBA9EBE67}" type="presParOf" srcId="{4783C5FE-E810-4D30-9481-07961DE690A9}" destId="{BD425C1C-84E6-4F73-9EF3-26A5B0273D9D}" srcOrd="7" destOrd="0" presId="urn:microsoft.com/office/officeart/2008/layout/VerticalCurvedList"/>
    <dgm:cxn modelId="{4A9E5563-19D6-452C-8CE4-54D08ADB480E}" type="presParOf" srcId="{4783C5FE-E810-4D30-9481-07961DE690A9}" destId="{0F014E22-29C4-47F0-BDF4-C6C54ABA0E85}" srcOrd="8" destOrd="0" presId="urn:microsoft.com/office/officeart/2008/layout/VerticalCurvedList"/>
    <dgm:cxn modelId="{ADDC6CE7-FCD3-42A0-82F7-470828A1BDB0}" type="presParOf" srcId="{0F014E22-29C4-47F0-BDF4-C6C54ABA0E85}" destId="{68DF51E2-B2B9-4A9A-BA43-039115DAAB43}" srcOrd="0" destOrd="0" presId="urn:microsoft.com/office/officeart/2008/layout/VerticalCurvedList"/>
    <dgm:cxn modelId="{A13556BB-0E78-419D-AD08-9CA61A77E3C4}" type="presParOf" srcId="{4783C5FE-E810-4D30-9481-07961DE690A9}" destId="{0D7AC6DA-2A5D-48B0-986A-C0AFAB6836E1}" srcOrd="9" destOrd="0" presId="urn:microsoft.com/office/officeart/2008/layout/VerticalCurvedList"/>
    <dgm:cxn modelId="{D911A00C-6F2B-4FEA-B704-6FEBE9E2BE42}" type="presParOf" srcId="{4783C5FE-E810-4D30-9481-07961DE690A9}" destId="{12F5ACDD-6026-4CC7-BD1A-6E8AE7A364E3}" srcOrd="10" destOrd="0" presId="urn:microsoft.com/office/officeart/2008/layout/VerticalCurvedList"/>
    <dgm:cxn modelId="{04CE9C69-B7AA-45C6-9A8B-BE5F4866F0DC}" type="presParOf" srcId="{12F5ACDD-6026-4CC7-BD1A-6E8AE7A364E3}" destId="{4CEB39F8-7DB6-41F9-AFF6-9400FDB9551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CA597B93-9F4D-4A27-942B-149FC9CDB807}" type="doc">
      <dgm:prSet loTypeId="urn:microsoft.com/office/officeart/2005/8/layout/process4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1542B88-3934-4772-82E4-081299CAAB6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Указ Президента Российской Федерации от 25.04.2013 № 417 </a:t>
          </a:r>
          <a:b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«О подготовке и проведении празднования 70-й годовщины Победы </a:t>
          </a:r>
          <a:b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Великой Отечественной войне 1941–1945 годов» 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D85552-48CB-41EF-9317-406CC91D5985}" type="parTrans" cxnId="{06BD999E-E710-4486-89DD-7B4F34AE05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A7CF16-E98D-4039-A949-42CC74259A03}" type="sibTrans" cxnId="{06BD999E-E710-4486-89DD-7B4F34AE0531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814FB4-6A36-4D04-BC41-D7D324E1337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Распоряжение Губернатора Свердловской области от 29.10.2013 </a:t>
          </a:r>
          <a:b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№ 326-РГ«О подготовке и проведении на территории Свердловской области празднования 70-й годовщины Победы в Великой Отечественной войне 1941-1945 годов»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9459CE-5343-43F4-89DF-E9F677A04BF7}" type="parTrans" cxnId="{BCE88209-DDF6-405F-89A7-451056DDE1A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ED6C60-6F7F-4881-A657-414CD2A6F42D}" type="sibTrans" cxnId="{BCE88209-DDF6-405F-89A7-451056DDE1A9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4267ED-34D1-425C-89B2-C03938FF9978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18.12.2013 </a:t>
          </a:r>
          <a:b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№ 1538-ПП «О подготовке и проведении в Свердловской области мероприятий, посвящённых празднованию 70-й годовщины Победы </a:t>
          </a:r>
          <a:b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Великой Отечественной войне 1941-1945 годов»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CF24A-B32F-4A8D-9FB0-65A22AEBCCFE}" type="parTrans" cxnId="{3E5E0FAC-DDEA-4F50-8C84-7A101358B33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CEB1AE-CE0A-4D68-877D-3FABE3E82957}" type="sibTrans" cxnId="{3E5E0FAC-DDEA-4F50-8C84-7A101358B33C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6A4B39-2CE5-4805-B462-F21ADE6E2673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</a:t>
          </a:r>
          <a:b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от 07.04.2014 № 193, утверждающий План основных мероприятий по подготовке и проведению в Свердловской области празднования 70-й годовщины Победы в Великой Отечественной войне 1941 - 1945 годов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AD05F8-0472-4D47-9138-37C2B28F74B3}" type="parTrans" cxnId="{C568A9B1-5160-4928-9E6A-C7E6C0B1C92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59EA48-6C76-4D2C-B694-B558F62EC940}" type="sibTrans" cxnId="{C568A9B1-5160-4928-9E6A-C7E6C0B1C92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7BC923-67DB-4A8D-9F1F-2E013473EC37}" type="pres">
      <dgm:prSet presAssocID="{CA597B93-9F4D-4A27-942B-149FC9CDB8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5653DB-9F63-417A-9EFA-4ABB1B6D2965}" type="pres">
      <dgm:prSet presAssocID="{706A4B39-2CE5-4805-B462-F21ADE6E2673}" presName="boxAndChildren" presStyleCnt="0"/>
      <dgm:spPr/>
    </dgm:pt>
    <dgm:pt modelId="{ED93CA1E-A4E6-4F5D-8327-7EBDE3EA1F72}" type="pres">
      <dgm:prSet presAssocID="{706A4B39-2CE5-4805-B462-F21ADE6E2673}" presName="parentTextBox" presStyleLbl="node1" presStyleIdx="0" presStyleCnt="4"/>
      <dgm:spPr/>
      <dgm:t>
        <a:bodyPr/>
        <a:lstStyle/>
        <a:p>
          <a:endParaRPr lang="ru-RU"/>
        </a:p>
      </dgm:t>
    </dgm:pt>
    <dgm:pt modelId="{DAA8D64D-11A5-4ACB-9B95-24770DDA9968}" type="pres">
      <dgm:prSet presAssocID="{66CEB1AE-CE0A-4D68-877D-3FABE3E82957}" presName="sp" presStyleCnt="0"/>
      <dgm:spPr/>
    </dgm:pt>
    <dgm:pt modelId="{F5509A9A-3C15-42B1-81FE-64E56322F713}" type="pres">
      <dgm:prSet presAssocID="{424267ED-34D1-425C-89B2-C03938FF9978}" presName="arrowAndChildren" presStyleCnt="0"/>
      <dgm:spPr/>
    </dgm:pt>
    <dgm:pt modelId="{58B9FA6E-E2F8-4602-884C-65EA2E34CB05}" type="pres">
      <dgm:prSet presAssocID="{424267ED-34D1-425C-89B2-C03938FF9978}" presName="parentTextArrow" presStyleLbl="node1" presStyleIdx="1" presStyleCnt="4"/>
      <dgm:spPr/>
      <dgm:t>
        <a:bodyPr/>
        <a:lstStyle/>
        <a:p>
          <a:endParaRPr lang="ru-RU"/>
        </a:p>
      </dgm:t>
    </dgm:pt>
    <dgm:pt modelId="{318156D7-6D03-4A81-8E3C-ADFCF011F052}" type="pres">
      <dgm:prSet presAssocID="{1EED6C60-6F7F-4881-A657-414CD2A6F42D}" presName="sp" presStyleCnt="0"/>
      <dgm:spPr/>
    </dgm:pt>
    <dgm:pt modelId="{5B7D4C5C-A357-470E-B165-BFB12EF713E0}" type="pres">
      <dgm:prSet presAssocID="{09814FB4-6A36-4D04-BC41-D7D324E13372}" presName="arrowAndChildren" presStyleCnt="0"/>
      <dgm:spPr/>
    </dgm:pt>
    <dgm:pt modelId="{D605A8A8-B344-4C74-BABF-913542DA3044}" type="pres">
      <dgm:prSet presAssocID="{09814FB4-6A36-4D04-BC41-D7D324E13372}" presName="parentTextArrow" presStyleLbl="node1" presStyleIdx="2" presStyleCnt="4"/>
      <dgm:spPr/>
      <dgm:t>
        <a:bodyPr/>
        <a:lstStyle/>
        <a:p>
          <a:endParaRPr lang="ru-RU"/>
        </a:p>
      </dgm:t>
    </dgm:pt>
    <dgm:pt modelId="{64DFAED1-6E08-48FE-95F9-631F1F9A0E34}" type="pres">
      <dgm:prSet presAssocID="{E1A7CF16-E98D-4039-A949-42CC74259A03}" presName="sp" presStyleCnt="0"/>
      <dgm:spPr/>
    </dgm:pt>
    <dgm:pt modelId="{14048100-D9D4-465B-B2E3-8300C8BF786B}" type="pres">
      <dgm:prSet presAssocID="{F1542B88-3934-4772-82E4-081299CAAB6C}" presName="arrowAndChildren" presStyleCnt="0"/>
      <dgm:spPr/>
    </dgm:pt>
    <dgm:pt modelId="{C1A87194-C8E4-49EE-ACEC-F461F45D6917}" type="pres">
      <dgm:prSet presAssocID="{F1542B88-3934-4772-82E4-081299CAAB6C}" presName="parentTextArrow" presStyleLbl="node1" presStyleIdx="3" presStyleCnt="4"/>
      <dgm:spPr/>
      <dgm:t>
        <a:bodyPr/>
        <a:lstStyle/>
        <a:p>
          <a:endParaRPr lang="ru-RU"/>
        </a:p>
      </dgm:t>
    </dgm:pt>
  </dgm:ptLst>
  <dgm:cxnLst>
    <dgm:cxn modelId="{06BD999E-E710-4486-89DD-7B4F34AE0531}" srcId="{CA597B93-9F4D-4A27-942B-149FC9CDB807}" destId="{F1542B88-3934-4772-82E4-081299CAAB6C}" srcOrd="0" destOrd="0" parTransId="{BCD85552-48CB-41EF-9317-406CC91D5985}" sibTransId="{E1A7CF16-E98D-4039-A949-42CC74259A03}"/>
    <dgm:cxn modelId="{55F2E70D-9F2F-4DF0-A996-3F90392CADFF}" type="presOf" srcId="{706A4B39-2CE5-4805-B462-F21ADE6E2673}" destId="{ED93CA1E-A4E6-4F5D-8327-7EBDE3EA1F72}" srcOrd="0" destOrd="0" presId="urn:microsoft.com/office/officeart/2005/8/layout/process4"/>
    <dgm:cxn modelId="{C568A9B1-5160-4928-9E6A-C7E6C0B1C921}" srcId="{CA597B93-9F4D-4A27-942B-149FC9CDB807}" destId="{706A4B39-2CE5-4805-B462-F21ADE6E2673}" srcOrd="3" destOrd="0" parTransId="{C9AD05F8-0472-4D47-9138-37C2B28F74B3}" sibTransId="{B659EA48-6C76-4D2C-B694-B558F62EC940}"/>
    <dgm:cxn modelId="{3E5E0FAC-DDEA-4F50-8C84-7A101358B33C}" srcId="{CA597B93-9F4D-4A27-942B-149FC9CDB807}" destId="{424267ED-34D1-425C-89B2-C03938FF9978}" srcOrd="2" destOrd="0" parTransId="{487CF24A-B32F-4A8D-9FB0-65A22AEBCCFE}" sibTransId="{66CEB1AE-CE0A-4D68-877D-3FABE3E82957}"/>
    <dgm:cxn modelId="{2F142B3D-3EC9-4E80-B851-70F86F5C595B}" type="presOf" srcId="{09814FB4-6A36-4D04-BC41-D7D324E13372}" destId="{D605A8A8-B344-4C74-BABF-913542DA3044}" srcOrd="0" destOrd="0" presId="urn:microsoft.com/office/officeart/2005/8/layout/process4"/>
    <dgm:cxn modelId="{6D27BC85-1980-4D80-92D5-7ECEFBDA640C}" type="presOf" srcId="{F1542B88-3934-4772-82E4-081299CAAB6C}" destId="{C1A87194-C8E4-49EE-ACEC-F461F45D6917}" srcOrd="0" destOrd="0" presId="urn:microsoft.com/office/officeart/2005/8/layout/process4"/>
    <dgm:cxn modelId="{86E00252-3992-499B-AAE4-97DB195B8AC2}" type="presOf" srcId="{CA597B93-9F4D-4A27-942B-149FC9CDB807}" destId="{777BC923-67DB-4A8D-9F1F-2E013473EC37}" srcOrd="0" destOrd="0" presId="urn:microsoft.com/office/officeart/2005/8/layout/process4"/>
    <dgm:cxn modelId="{BCE88209-DDF6-405F-89A7-451056DDE1A9}" srcId="{CA597B93-9F4D-4A27-942B-149FC9CDB807}" destId="{09814FB4-6A36-4D04-BC41-D7D324E13372}" srcOrd="1" destOrd="0" parTransId="{CF9459CE-5343-43F4-89DF-E9F677A04BF7}" sibTransId="{1EED6C60-6F7F-4881-A657-414CD2A6F42D}"/>
    <dgm:cxn modelId="{2DCF60EC-C60E-4468-8B31-08470FBFC319}" type="presOf" srcId="{424267ED-34D1-425C-89B2-C03938FF9978}" destId="{58B9FA6E-E2F8-4602-884C-65EA2E34CB05}" srcOrd="0" destOrd="0" presId="urn:microsoft.com/office/officeart/2005/8/layout/process4"/>
    <dgm:cxn modelId="{06A81ECE-C002-4D5A-963A-1B65317BCBA1}" type="presParOf" srcId="{777BC923-67DB-4A8D-9F1F-2E013473EC37}" destId="{2C5653DB-9F63-417A-9EFA-4ABB1B6D2965}" srcOrd="0" destOrd="0" presId="urn:microsoft.com/office/officeart/2005/8/layout/process4"/>
    <dgm:cxn modelId="{59C71F5C-3DEC-4017-AFD6-CF317E42EE31}" type="presParOf" srcId="{2C5653DB-9F63-417A-9EFA-4ABB1B6D2965}" destId="{ED93CA1E-A4E6-4F5D-8327-7EBDE3EA1F72}" srcOrd="0" destOrd="0" presId="urn:microsoft.com/office/officeart/2005/8/layout/process4"/>
    <dgm:cxn modelId="{3B9BD44F-BD03-447D-B982-F289492DE661}" type="presParOf" srcId="{777BC923-67DB-4A8D-9F1F-2E013473EC37}" destId="{DAA8D64D-11A5-4ACB-9B95-24770DDA9968}" srcOrd="1" destOrd="0" presId="urn:microsoft.com/office/officeart/2005/8/layout/process4"/>
    <dgm:cxn modelId="{E45B73AD-5D20-4D4B-AE8E-FBACA22773C8}" type="presParOf" srcId="{777BC923-67DB-4A8D-9F1F-2E013473EC37}" destId="{F5509A9A-3C15-42B1-81FE-64E56322F713}" srcOrd="2" destOrd="0" presId="urn:microsoft.com/office/officeart/2005/8/layout/process4"/>
    <dgm:cxn modelId="{8AA954BF-0FBA-4B8B-BCDC-80F42C9AB4C0}" type="presParOf" srcId="{F5509A9A-3C15-42B1-81FE-64E56322F713}" destId="{58B9FA6E-E2F8-4602-884C-65EA2E34CB05}" srcOrd="0" destOrd="0" presId="urn:microsoft.com/office/officeart/2005/8/layout/process4"/>
    <dgm:cxn modelId="{7AC04211-0166-41A9-B1C7-5535B41EC12C}" type="presParOf" srcId="{777BC923-67DB-4A8D-9F1F-2E013473EC37}" destId="{318156D7-6D03-4A81-8E3C-ADFCF011F052}" srcOrd="3" destOrd="0" presId="urn:microsoft.com/office/officeart/2005/8/layout/process4"/>
    <dgm:cxn modelId="{EDA89C20-EAB7-479E-9F1B-6FD7CDAD8C3E}" type="presParOf" srcId="{777BC923-67DB-4A8D-9F1F-2E013473EC37}" destId="{5B7D4C5C-A357-470E-B165-BFB12EF713E0}" srcOrd="4" destOrd="0" presId="urn:microsoft.com/office/officeart/2005/8/layout/process4"/>
    <dgm:cxn modelId="{F5A26412-B772-47F6-93DB-627CF1E7E5C0}" type="presParOf" srcId="{5B7D4C5C-A357-470E-B165-BFB12EF713E0}" destId="{D605A8A8-B344-4C74-BABF-913542DA3044}" srcOrd="0" destOrd="0" presId="urn:microsoft.com/office/officeart/2005/8/layout/process4"/>
    <dgm:cxn modelId="{9B2D7360-0503-4287-8CEF-0B4D1E46DDC7}" type="presParOf" srcId="{777BC923-67DB-4A8D-9F1F-2E013473EC37}" destId="{64DFAED1-6E08-48FE-95F9-631F1F9A0E34}" srcOrd="5" destOrd="0" presId="urn:microsoft.com/office/officeart/2005/8/layout/process4"/>
    <dgm:cxn modelId="{86D26673-3AD4-4059-AD9B-7A61A05E75DF}" type="presParOf" srcId="{777BC923-67DB-4A8D-9F1F-2E013473EC37}" destId="{14048100-D9D4-465B-B2E3-8300C8BF786B}" srcOrd="6" destOrd="0" presId="urn:microsoft.com/office/officeart/2005/8/layout/process4"/>
    <dgm:cxn modelId="{FBF7F20B-9216-4691-ADE5-9BAD5DF0B5B6}" type="presParOf" srcId="{14048100-D9D4-465B-B2E3-8300C8BF786B}" destId="{C1A87194-C8E4-49EE-ACEC-F461F45D691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9DFA91-839C-4509-96D8-53259ADCC842}">
      <dsp:nvSpPr>
        <dsp:cNvPr id="0" name=""/>
        <dsp:cNvSpPr/>
      </dsp:nvSpPr>
      <dsp:spPr>
        <a:xfrm>
          <a:off x="0" y="4625973"/>
          <a:ext cx="8784976" cy="81572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План мероприятий («дорожная карта») «Повышение эффективности и качества услуг в сфере социального обслуживания населения Свердловской области (2013-2018 годы)», утвержден постановлением Правительства Свердловской области от 26.02.2013 № 226-ПП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625973"/>
        <a:ext cx="8784976" cy="815724"/>
      </dsp:txXfrm>
    </dsp:sp>
    <dsp:sp modelId="{28995624-A582-46D2-8DA9-5E1E0F00D9FE}">
      <dsp:nvSpPr>
        <dsp:cNvPr id="0" name=""/>
        <dsp:cNvSpPr/>
      </dsp:nvSpPr>
      <dsp:spPr>
        <a:xfrm rot="10800000">
          <a:off x="0" y="3319187"/>
          <a:ext cx="8784976" cy="1325602"/>
        </a:xfrm>
        <a:prstGeom prst="upArrowCallout">
          <a:avLst/>
        </a:prstGeom>
        <a:gradFill rotWithShape="0">
          <a:gsLst>
            <a:gs pos="0">
              <a:schemeClr val="accent4">
                <a:hueOff val="-658527"/>
                <a:satOff val="7436"/>
                <a:lumOff val="3987"/>
                <a:alphaOff val="0"/>
                <a:tint val="0"/>
              </a:schemeClr>
            </a:gs>
            <a:gs pos="44000">
              <a:schemeClr val="accent4">
                <a:hueOff val="-658527"/>
                <a:satOff val="7436"/>
                <a:lumOff val="3987"/>
                <a:alphaOff val="0"/>
                <a:tint val="60000"/>
                <a:satMod val="120000"/>
              </a:schemeClr>
            </a:gs>
            <a:gs pos="100000">
              <a:schemeClr val="accent4">
                <a:hueOff val="-658527"/>
                <a:satOff val="7436"/>
                <a:lumOff val="3987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/>
              <a:latin typeface="Arial" pitchFamily="34" charset="0"/>
              <a:cs typeface="Arial" pitchFamily="34" charset="0"/>
            </a:rPr>
            <a:t>План мероприятий («дорожная карта») «Повышение эффективности и качества услуг в сфере социального обслуживания населения (2013 – 2018 годы)», утвержденный приказом Министерства труда и социальной защиты Российской Федерации от 30.04.2014  № 282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319187"/>
        <a:ext cx="8784976" cy="861336"/>
      </dsp:txXfrm>
    </dsp:sp>
    <dsp:sp modelId="{235A39CA-5B56-4689-92FD-017C5C2E5442}">
      <dsp:nvSpPr>
        <dsp:cNvPr id="0" name=""/>
        <dsp:cNvSpPr/>
      </dsp:nvSpPr>
      <dsp:spPr>
        <a:xfrm rot="10800000">
          <a:off x="0" y="1911805"/>
          <a:ext cx="8784976" cy="1426197"/>
        </a:xfrm>
        <a:prstGeom prst="upArrowCallout">
          <a:avLst/>
        </a:prstGeom>
        <a:gradFill rotWithShape="0">
          <a:gsLst>
            <a:gs pos="0">
              <a:schemeClr val="accent4">
                <a:hueOff val="-1317055"/>
                <a:satOff val="14873"/>
                <a:lumOff val="7973"/>
                <a:alphaOff val="0"/>
                <a:tint val="0"/>
              </a:schemeClr>
            </a:gs>
            <a:gs pos="44000">
              <a:schemeClr val="accent4">
                <a:hueOff val="-1317055"/>
                <a:satOff val="14873"/>
                <a:lumOff val="7973"/>
                <a:alphaOff val="0"/>
                <a:tint val="60000"/>
                <a:satMod val="120000"/>
              </a:schemeClr>
            </a:gs>
            <a:gs pos="100000">
              <a:schemeClr val="accent4">
                <a:hueOff val="-1317055"/>
                <a:satOff val="14873"/>
                <a:lumOff val="7973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/>
              <a:latin typeface="Arial" pitchFamily="34" charset="0"/>
              <a:cs typeface="Arial" pitchFamily="34" charset="0"/>
            </a:rPr>
            <a:t>Во исполнение поручений Президента РФ в рамках модернизации социальной сферы принята государственная программа</a:t>
          </a:r>
          <a:endParaRPr lang="ru-RU" sz="14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1911805"/>
        <a:ext cx="8784976" cy="500595"/>
      </dsp:txXfrm>
    </dsp:sp>
    <dsp:sp modelId="{15837B09-0FA9-4207-8CD5-8BE34A3C1EA3}">
      <dsp:nvSpPr>
        <dsp:cNvPr id="0" name=""/>
        <dsp:cNvSpPr/>
      </dsp:nvSpPr>
      <dsp:spPr>
        <a:xfrm>
          <a:off x="0" y="2337434"/>
          <a:ext cx="8784976" cy="576869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«Социальная поддержка граждан», постановление Правительства РФ от 15.04.2014 N 296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337434"/>
        <a:ext cx="8784976" cy="576869"/>
      </dsp:txXfrm>
    </dsp:sp>
    <dsp:sp modelId="{623FE22A-EF61-41AC-9AB8-A9CF3E3C2D1F}">
      <dsp:nvSpPr>
        <dsp:cNvPr id="0" name=""/>
        <dsp:cNvSpPr/>
      </dsp:nvSpPr>
      <dsp:spPr>
        <a:xfrm rot="10800000">
          <a:off x="0" y="1294"/>
          <a:ext cx="8784976" cy="1929328"/>
        </a:xfrm>
        <a:prstGeom prst="upArrowCallout">
          <a:avLst/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0"/>
              </a:schemeClr>
            </a:gs>
            <a:gs pos="44000">
              <a:schemeClr val="accent4">
                <a:hueOff val="-1975582"/>
                <a:satOff val="22309"/>
                <a:lumOff val="11960"/>
                <a:alphaOff val="0"/>
                <a:tint val="60000"/>
                <a:sat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/>
              <a:latin typeface="Arial" pitchFamily="34" charset="0"/>
              <a:cs typeface="Arial" pitchFamily="34" charset="0"/>
            </a:rPr>
            <a:t>Указы Президента РФ, определяющие модернизацию социальной сферы</a:t>
          </a:r>
          <a:endParaRPr lang="ru-RU" sz="14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1294"/>
        <a:ext cx="8784976" cy="677194"/>
      </dsp:txXfrm>
    </dsp:sp>
    <dsp:sp modelId="{34F19BF6-3C6F-4682-891A-90A009BFD633}">
      <dsp:nvSpPr>
        <dsp:cNvPr id="0" name=""/>
        <dsp:cNvSpPr/>
      </dsp:nvSpPr>
      <dsp:spPr>
        <a:xfrm>
          <a:off x="0" y="678488"/>
          <a:ext cx="4392487" cy="576869"/>
        </a:xfrm>
        <a:prstGeom prst="rect">
          <a:avLst/>
        </a:prstGeom>
        <a:solidFill>
          <a:schemeClr val="accent4">
            <a:tint val="40000"/>
            <a:alpha val="90000"/>
            <a:hueOff val="-1459202"/>
            <a:satOff val="18120"/>
            <a:lumOff val="148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1459202"/>
              <a:satOff val="18120"/>
              <a:lumOff val="148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от 07.05.2012 № 597 «О мероприятиях по реализации государственной социальной политики»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78488"/>
        <a:ext cx="4392487" cy="576869"/>
      </dsp:txXfrm>
    </dsp:sp>
    <dsp:sp modelId="{4A75A93A-022B-4AA9-B3C8-9937B0F3207E}">
      <dsp:nvSpPr>
        <dsp:cNvPr id="0" name=""/>
        <dsp:cNvSpPr/>
      </dsp:nvSpPr>
      <dsp:spPr>
        <a:xfrm>
          <a:off x="4392488" y="678488"/>
          <a:ext cx="4392487" cy="576869"/>
        </a:xfrm>
        <a:prstGeom prst="rect">
          <a:avLst/>
        </a:prstGeom>
        <a:solidFill>
          <a:schemeClr val="accent4">
            <a:tint val="40000"/>
            <a:alpha val="90000"/>
            <a:hueOff val="-2918403"/>
            <a:satOff val="36240"/>
            <a:lumOff val="2977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918403"/>
              <a:satOff val="36240"/>
              <a:lumOff val="297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от 28.12.2012 № 1688 «О некоторых мерах по реализации государственной политики в сфере защиты детей-сирот и детей, оставшихся без попечения родителей»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92488" y="678488"/>
        <a:ext cx="4392487" cy="5768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DB8207-BF3E-45E2-913B-703D978C71FB}">
      <dsp:nvSpPr>
        <dsp:cNvPr id="0" name=""/>
        <dsp:cNvSpPr/>
      </dsp:nvSpPr>
      <dsp:spPr>
        <a:xfrm>
          <a:off x="3913900" y="943559"/>
          <a:ext cx="2115133" cy="4321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4474"/>
              </a:lnTo>
              <a:lnTo>
                <a:pt x="2115133" y="294474"/>
              </a:lnTo>
              <a:lnTo>
                <a:pt x="2115133" y="432116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6AF5BE-B02E-4813-89F4-4E2B7214F710}">
      <dsp:nvSpPr>
        <dsp:cNvPr id="0" name=""/>
        <dsp:cNvSpPr/>
      </dsp:nvSpPr>
      <dsp:spPr>
        <a:xfrm>
          <a:off x="3868180" y="943559"/>
          <a:ext cx="91440" cy="4321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4474"/>
              </a:lnTo>
              <a:lnTo>
                <a:pt x="136145" y="294474"/>
              </a:lnTo>
              <a:lnTo>
                <a:pt x="136145" y="432116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D6A2EA-3E8F-496F-8AA9-506BA92A3615}">
      <dsp:nvSpPr>
        <dsp:cNvPr id="0" name=""/>
        <dsp:cNvSpPr/>
      </dsp:nvSpPr>
      <dsp:spPr>
        <a:xfrm>
          <a:off x="1889192" y="943559"/>
          <a:ext cx="2024707" cy="432116"/>
        </a:xfrm>
        <a:custGeom>
          <a:avLst/>
          <a:gdLst/>
          <a:ahLst/>
          <a:cxnLst/>
          <a:rect l="0" t="0" r="0" b="0"/>
          <a:pathLst>
            <a:path>
              <a:moveTo>
                <a:pt x="2024707" y="0"/>
              </a:moveTo>
              <a:lnTo>
                <a:pt x="2024707" y="294474"/>
              </a:lnTo>
              <a:lnTo>
                <a:pt x="0" y="294474"/>
              </a:lnTo>
              <a:lnTo>
                <a:pt x="0" y="432116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BC3000-4549-4333-95CF-753306553483}">
      <dsp:nvSpPr>
        <dsp:cNvPr id="0" name=""/>
        <dsp:cNvSpPr/>
      </dsp:nvSpPr>
      <dsp:spPr>
        <a:xfrm>
          <a:off x="2702597" y="84"/>
          <a:ext cx="2422605" cy="943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FCFD8DB-126F-4F12-A806-85A2BB27459B}">
      <dsp:nvSpPr>
        <dsp:cNvPr id="0" name=""/>
        <dsp:cNvSpPr/>
      </dsp:nvSpPr>
      <dsp:spPr>
        <a:xfrm>
          <a:off x="2867684" y="156917"/>
          <a:ext cx="2422605" cy="943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социальной политики Свердловской области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95317" y="184550"/>
        <a:ext cx="2367339" cy="888208"/>
      </dsp:txXfrm>
    </dsp:sp>
    <dsp:sp modelId="{4457C6A6-4824-45B7-AE66-C5886BF09E9A}">
      <dsp:nvSpPr>
        <dsp:cNvPr id="0" name=""/>
        <dsp:cNvSpPr/>
      </dsp:nvSpPr>
      <dsp:spPr>
        <a:xfrm>
          <a:off x="847127" y="1375676"/>
          <a:ext cx="2084128" cy="943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38BD449-31E7-4F48-BAB9-FD2F9A84BD83}">
      <dsp:nvSpPr>
        <dsp:cNvPr id="0" name=""/>
        <dsp:cNvSpPr/>
      </dsp:nvSpPr>
      <dsp:spPr>
        <a:xfrm>
          <a:off x="1012215" y="1532509"/>
          <a:ext cx="2084128" cy="943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60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территориальных управлений социальной политики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39848" y="1560142"/>
        <a:ext cx="2028862" cy="888208"/>
      </dsp:txXfrm>
    </dsp:sp>
    <dsp:sp modelId="{91D936A2-8F50-41CA-901F-E5629E4AC15F}">
      <dsp:nvSpPr>
        <dsp:cNvPr id="0" name=""/>
        <dsp:cNvSpPr/>
      </dsp:nvSpPr>
      <dsp:spPr>
        <a:xfrm>
          <a:off x="3261431" y="1375676"/>
          <a:ext cx="1485787" cy="943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2EEDCE-ED7C-40B0-A15E-F4CB81FE43C9}">
      <dsp:nvSpPr>
        <dsp:cNvPr id="0" name=""/>
        <dsp:cNvSpPr/>
      </dsp:nvSpPr>
      <dsp:spPr>
        <a:xfrm>
          <a:off x="3426519" y="1532509"/>
          <a:ext cx="1485787" cy="943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143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учреждения социального обслуживания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54152" y="1560142"/>
        <a:ext cx="1430521" cy="888208"/>
      </dsp:txXfrm>
    </dsp:sp>
    <dsp:sp modelId="{F8AE3BCF-3122-470B-B942-95EFA69A47F0}">
      <dsp:nvSpPr>
        <dsp:cNvPr id="0" name=""/>
        <dsp:cNvSpPr/>
      </dsp:nvSpPr>
      <dsp:spPr>
        <a:xfrm>
          <a:off x="5077393" y="1375676"/>
          <a:ext cx="1903278" cy="943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7404837-0174-4153-9788-4E6BE0C34644}">
      <dsp:nvSpPr>
        <dsp:cNvPr id="0" name=""/>
        <dsp:cNvSpPr/>
      </dsp:nvSpPr>
      <dsp:spPr>
        <a:xfrm>
          <a:off x="5242481" y="1532509"/>
          <a:ext cx="1903278" cy="943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Областной-информационно-расчетный центр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70114" y="1560142"/>
        <a:ext cx="1848012" cy="8882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D3003A-B101-4124-A595-36DE5FC44AA6}">
      <dsp:nvSpPr>
        <dsp:cNvPr id="0" name=""/>
        <dsp:cNvSpPr/>
      </dsp:nvSpPr>
      <dsp:spPr>
        <a:xfrm>
          <a:off x="4215" y="20"/>
          <a:ext cx="8632527" cy="824020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 2014 году создано 14 автономных учреждений 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440" y="40245"/>
        <a:ext cx="8552077" cy="743570"/>
      </dsp:txXfrm>
    </dsp:sp>
    <dsp:sp modelId="{F83A5B53-C74F-4065-A111-0D0F7E09F8EA}">
      <dsp:nvSpPr>
        <dsp:cNvPr id="0" name=""/>
        <dsp:cNvSpPr/>
      </dsp:nvSpPr>
      <dsp:spPr>
        <a:xfrm>
          <a:off x="4215" y="865242"/>
          <a:ext cx="8632527" cy="8240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 2015 году планируется перевод в статус автономных 24 учреждений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440" y="905467"/>
        <a:ext cx="8552077" cy="74357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9B97C-D94C-4232-8DF9-A060CE97566F}">
      <dsp:nvSpPr>
        <dsp:cNvPr id="0" name=""/>
        <dsp:cNvSpPr/>
      </dsp:nvSpPr>
      <dsp:spPr>
        <a:xfrm>
          <a:off x="-6106540" y="-934303"/>
          <a:ext cx="7269206" cy="7269206"/>
        </a:xfrm>
        <a:prstGeom prst="blockArc">
          <a:avLst>
            <a:gd name="adj1" fmla="val 18900000"/>
            <a:gd name="adj2" fmla="val 2700000"/>
            <a:gd name="adj3" fmla="val 297"/>
          </a:avLst>
        </a:pr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D9E0AE-D62B-4625-9531-38AD11A295E7}">
      <dsp:nvSpPr>
        <dsp:cNvPr id="0" name=""/>
        <dsp:cNvSpPr/>
      </dsp:nvSpPr>
      <dsp:spPr>
        <a:xfrm>
          <a:off x="508048" y="337429"/>
          <a:ext cx="4456215" cy="6752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601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Звание «Ветеран труда Свердловской области» присвоено </a:t>
          </a: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6,5 тыс. человек 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08048" y="337429"/>
        <a:ext cx="4456215" cy="675291"/>
      </dsp:txXfrm>
    </dsp:sp>
    <dsp:sp modelId="{79070A69-5693-4AEA-9584-5AD09C3205D8}">
      <dsp:nvSpPr>
        <dsp:cNvPr id="0" name=""/>
        <dsp:cNvSpPr/>
      </dsp:nvSpPr>
      <dsp:spPr>
        <a:xfrm>
          <a:off x="85991" y="253018"/>
          <a:ext cx="844113" cy="84411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DCE40873-143C-4F3E-AECB-A35C0152FDF8}">
      <dsp:nvSpPr>
        <dsp:cNvPr id="0" name=""/>
        <dsp:cNvSpPr/>
      </dsp:nvSpPr>
      <dsp:spPr>
        <a:xfrm>
          <a:off x="991941" y="1350041"/>
          <a:ext cx="3972321" cy="675291"/>
        </a:xfrm>
        <a:prstGeom prst="rect">
          <a:avLst/>
        </a:prstGeom>
        <a:gradFill rotWithShape="0">
          <a:gsLst>
            <a:gs pos="0">
              <a:schemeClr val="accent5">
                <a:hueOff val="2042989"/>
                <a:satOff val="1394"/>
                <a:lumOff val="-3921"/>
                <a:alphaOff val="0"/>
                <a:tint val="0"/>
              </a:schemeClr>
            </a:gs>
            <a:gs pos="44000">
              <a:schemeClr val="accent5">
                <a:hueOff val="2042989"/>
                <a:satOff val="1394"/>
                <a:lumOff val="-3921"/>
                <a:alphaOff val="0"/>
                <a:tint val="60000"/>
                <a:satMod val="120000"/>
              </a:schemeClr>
            </a:gs>
            <a:gs pos="100000">
              <a:schemeClr val="accent5">
                <a:hueOff val="2042989"/>
                <a:satOff val="1394"/>
                <a:lumOff val="-3921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601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Звание «Ветеран труда» присвоено </a:t>
          </a: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9,4 тыс. человек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91941" y="1350041"/>
        <a:ext cx="3972321" cy="675291"/>
      </dsp:txXfrm>
    </dsp:sp>
    <dsp:sp modelId="{B34AACFB-721F-49D1-BC86-270BA2B70E89}">
      <dsp:nvSpPr>
        <dsp:cNvPr id="0" name=""/>
        <dsp:cNvSpPr/>
      </dsp:nvSpPr>
      <dsp:spPr>
        <a:xfrm>
          <a:off x="569885" y="1265630"/>
          <a:ext cx="844113" cy="84411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2042989"/>
              <a:satOff val="1394"/>
              <a:lumOff val="-392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1CA5DDEC-2A2A-4DBE-9E51-CBBDEEDC88E2}">
      <dsp:nvSpPr>
        <dsp:cNvPr id="0" name=""/>
        <dsp:cNvSpPr/>
      </dsp:nvSpPr>
      <dsp:spPr>
        <a:xfrm>
          <a:off x="1140458" y="2362654"/>
          <a:ext cx="3823804" cy="675291"/>
        </a:xfrm>
        <a:prstGeom prst="rect">
          <a:avLst/>
        </a:prstGeom>
        <a:gradFill rotWithShape="0">
          <a:gsLst>
            <a:gs pos="0">
              <a:schemeClr val="accent5">
                <a:hueOff val="4085978"/>
                <a:satOff val="2788"/>
                <a:lumOff val="-7843"/>
                <a:alphaOff val="0"/>
                <a:tint val="0"/>
              </a:schemeClr>
            </a:gs>
            <a:gs pos="44000">
              <a:schemeClr val="accent5">
                <a:hueOff val="4085978"/>
                <a:satOff val="2788"/>
                <a:lumOff val="-7843"/>
                <a:alphaOff val="0"/>
                <a:tint val="60000"/>
                <a:satMod val="120000"/>
              </a:schemeClr>
            </a:gs>
            <a:gs pos="100000">
              <a:schemeClr val="accent5">
                <a:hueOff val="4085978"/>
                <a:satOff val="2788"/>
                <a:lumOff val="-7843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601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Знаком отличия Свердловской области «За заслуги в ветеранском движении» награждены </a:t>
          </a: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50 человек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40458" y="2362654"/>
        <a:ext cx="3823804" cy="675291"/>
      </dsp:txXfrm>
    </dsp:sp>
    <dsp:sp modelId="{93594E1B-0337-4745-ADFD-B0D837931ACA}">
      <dsp:nvSpPr>
        <dsp:cNvPr id="0" name=""/>
        <dsp:cNvSpPr/>
      </dsp:nvSpPr>
      <dsp:spPr>
        <a:xfrm>
          <a:off x="718401" y="2278243"/>
          <a:ext cx="844113" cy="84411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AED976D3-0D3F-4591-A33A-7464EEB2355E}">
      <dsp:nvSpPr>
        <dsp:cNvPr id="0" name=""/>
        <dsp:cNvSpPr/>
      </dsp:nvSpPr>
      <dsp:spPr>
        <a:xfrm>
          <a:off x="991941" y="3375266"/>
          <a:ext cx="3972321" cy="675291"/>
        </a:xfrm>
        <a:prstGeom prst="rect">
          <a:avLst/>
        </a:prstGeom>
        <a:gradFill rotWithShape="0">
          <a:gsLst>
            <a:gs pos="0">
              <a:schemeClr val="accent5">
                <a:hueOff val="6128967"/>
                <a:satOff val="4183"/>
                <a:lumOff val="-11764"/>
                <a:alphaOff val="0"/>
                <a:tint val="0"/>
              </a:schemeClr>
            </a:gs>
            <a:gs pos="44000">
              <a:schemeClr val="accent5">
                <a:hueOff val="6128967"/>
                <a:satOff val="4183"/>
                <a:lumOff val="-11764"/>
                <a:alphaOff val="0"/>
                <a:tint val="60000"/>
                <a:satMod val="120000"/>
              </a:schemeClr>
            </a:gs>
            <a:gs pos="100000">
              <a:schemeClr val="accent5">
                <a:hueOff val="6128967"/>
                <a:satOff val="4183"/>
                <a:lumOff val="-11764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601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Знаком отличия Свердловской области «Материнская доблесть» награждены </a:t>
          </a: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234 человека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91941" y="3375266"/>
        <a:ext cx="3972321" cy="675291"/>
      </dsp:txXfrm>
    </dsp:sp>
    <dsp:sp modelId="{EF420260-A00F-4E6C-BC46-E4D1407530E3}">
      <dsp:nvSpPr>
        <dsp:cNvPr id="0" name=""/>
        <dsp:cNvSpPr/>
      </dsp:nvSpPr>
      <dsp:spPr>
        <a:xfrm>
          <a:off x="569885" y="3290855"/>
          <a:ext cx="844113" cy="84411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6128967"/>
              <a:satOff val="4183"/>
              <a:lumOff val="-1176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10F2CCE-203B-4FEE-BCDE-6B8C833D00F0}">
      <dsp:nvSpPr>
        <dsp:cNvPr id="0" name=""/>
        <dsp:cNvSpPr/>
      </dsp:nvSpPr>
      <dsp:spPr>
        <a:xfrm>
          <a:off x="508048" y="4387879"/>
          <a:ext cx="4456215" cy="675291"/>
        </a:xfrm>
        <a:prstGeom prst="rect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0"/>
              </a:schemeClr>
            </a:gs>
            <a:gs pos="44000">
              <a:schemeClr val="accent5">
                <a:hueOff val="8171956"/>
                <a:satOff val="5577"/>
                <a:lumOff val="-15685"/>
                <a:alphaOff val="0"/>
                <a:tint val="60000"/>
                <a:sat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601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Знаком отличия Свердловской области «Совет да любовь» награждены </a:t>
          </a: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7800 человек </a:t>
          </a:r>
          <a:endParaRPr lang="ru-RU" sz="1400" b="1" kern="1200" dirty="0"/>
        </a:p>
      </dsp:txBody>
      <dsp:txXfrm>
        <a:off x="508048" y="4387879"/>
        <a:ext cx="4456215" cy="675291"/>
      </dsp:txXfrm>
    </dsp:sp>
    <dsp:sp modelId="{518A6327-143C-41F3-96A4-4A5729046377}">
      <dsp:nvSpPr>
        <dsp:cNvPr id="0" name=""/>
        <dsp:cNvSpPr/>
      </dsp:nvSpPr>
      <dsp:spPr>
        <a:xfrm>
          <a:off x="85991" y="4303468"/>
          <a:ext cx="844113" cy="84411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F07DEA-8EB0-488C-AF90-11D0CA2C2506}">
      <dsp:nvSpPr>
        <dsp:cNvPr id="0" name=""/>
        <dsp:cNvSpPr/>
      </dsp:nvSpPr>
      <dsp:spPr>
        <a:xfrm>
          <a:off x="0" y="1757638"/>
          <a:ext cx="7704856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372F31-8252-40B3-BB99-3B829F4FC86B}">
      <dsp:nvSpPr>
        <dsp:cNvPr id="0" name=""/>
        <dsp:cNvSpPr/>
      </dsp:nvSpPr>
      <dsp:spPr>
        <a:xfrm>
          <a:off x="366432" y="168063"/>
          <a:ext cx="7335817" cy="17224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858" tIns="0" rIns="20385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 01.01.2013  произведена индексация размеров социальных выплат на </a:t>
          </a:r>
          <a:r>
            <a:rPr lang="ru-RU" sz="20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5,5 %</a:t>
          </a:r>
          <a:endParaRPr lang="ru-RU" sz="2000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50513" y="252144"/>
        <a:ext cx="7167655" cy="1554252"/>
      </dsp:txXfrm>
    </dsp:sp>
    <dsp:sp modelId="{3B2A1D45-2358-4796-BC08-5FE9AC65D2CB}">
      <dsp:nvSpPr>
        <dsp:cNvPr id="0" name=""/>
        <dsp:cNvSpPr/>
      </dsp:nvSpPr>
      <dsp:spPr>
        <a:xfrm>
          <a:off x="0" y="3118372"/>
          <a:ext cx="7704856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FCBE7F-5ECE-4E5E-89FD-3ABCD6F1C162}">
      <dsp:nvSpPr>
        <dsp:cNvPr id="0" name=""/>
        <dsp:cNvSpPr/>
      </dsp:nvSpPr>
      <dsp:spPr>
        <a:xfrm>
          <a:off x="381104" y="2033038"/>
          <a:ext cx="7318173" cy="121817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858" tIns="0" rIns="20385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 01.01.2014  произведена индексация размеров социальных выплат на </a:t>
          </a:r>
          <a:r>
            <a:rPr lang="ru-RU" sz="20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5 %</a:t>
          </a:r>
          <a:endParaRPr lang="ru-RU" sz="2000" kern="1200" dirty="0">
            <a:solidFill>
              <a:srgbClr val="FF0000"/>
            </a:solidFill>
          </a:endParaRPr>
        </a:p>
      </dsp:txBody>
      <dsp:txXfrm>
        <a:off x="440570" y="2092504"/>
        <a:ext cx="7199241" cy="1099242"/>
      </dsp:txXfrm>
    </dsp:sp>
    <dsp:sp modelId="{AD0B2E71-859B-4B83-80D6-BCA5281FAFFA}">
      <dsp:nvSpPr>
        <dsp:cNvPr id="0" name=""/>
        <dsp:cNvSpPr/>
      </dsp:nvSpPr>
      <dsp:spPr>
        <a:xfrm>
          <a:off x="0" y="4717704"/>
          <a:ext cx="7704856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688BC2-061D-42E0-8549-01F8E0E89629}">
      <dsp:nvSpPr>
        <dsp:cNvPr id="0" name=""/>
        <dsp:cNvSpPr/>
      </dsp:nvSpPr>
      <dsp:spPr>
        <a:xfrm>
          <a:off x="366432" y="3393772"/>
          <a:ext cx="7335817" cy="145677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858" tIns="0" rIns="20385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 01.01.2015  запланирована индексация размеров социальных выплат на </a:t>
          </a:r>
          <a:r>
            <a:rPr lang="ru-RU" sz="20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5,5 %</a:t>
          </a:r>
          <a:endParaRPr lang="ru-RU" sz="2000" kern="1200" dirty="0">
            <a:solidFill>
              <a:srgbClr val="FF0000"/>
            </a:solidFill>
          </a:endParaRPr>
        </a:p>
      </dsp:txBody>
      <dsp:txXfrm>
        <a:off x="437546" y="3464886"/>
        <a:ext cx="7193589" cy="13145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21.01.2015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21.01.2015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21.01.2015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chart" Target="../charts/chart3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chart" Target="../charts/chart5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Layout" Target="../diagrams/layout17.xml"/><Relationship Id="rId7" Type="http://schemas.openxmlformats.org/officeDocument/2006/relationships/image" Target="../media/image14.jpe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980728"/>
            <a:ext cx="7560840" cy="2736304"/>
          </a:xfrm>
        </p:spPr>
        <p:txBody>
          <a:bodyPr anchor="t"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«Об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основных итогах деятельности органов социальной политики Свердловской области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в 2014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году и приоритетных направлениях на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2015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год»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3635896" y="4052971"/>
            <a:ext cx="529208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Андрей Владимирович Злоказов,</a:t>
            </a:r>
            <a:endParaRPr lang="ru-RU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 eaLnBrk="1" hangingPunct="1"/>
            <a:endParaRPr lang="ru-RU" sz="24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 eaLnBrk="1" hangingPunct="1"/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Министр социальной политики Свердловской области</a:t>
            </a:r>
            <a:endParaRPr lang="ru-RU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25 декабря 2014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548679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Исполнение Указов Президента России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748350353"/>
              </p:ext>
            </p:extLst>
          </p:nvPr>
        </p:nvGraphicFramePr>
        <p:xfrm>
          <a:off x="179512" y="1010344"/>
          <a:ext cx="8784976" cy="5442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99755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251520" y="980728"/>
          <a:ext cx="8568953" cy="5592441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3168352"/>
                <a:gridCol w="1940820"/>
                <a:gridCol w="1946351"/>
                <a:gridCol w="1513430"/>
              </a:tblGrid>
              <a:tr h="81859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 работников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Среднемесячная заработная плата за</a:t>
                      </a:r>
                      <a:r>
                        <a:rPr lang="ru-RU" sz="1600" b="1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январь-ноябрь 2014 года, рублей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25297" marB="252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Соотношение к расчетному значению средней заработной платы по экономике, %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25297" marB="252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0025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25297" marB="252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 за январь-ноябрь 2014 года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25297" marB="252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План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2014 года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69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Социальные  работники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17 842,79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25297" marB="252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61,0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25297" marB="252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58,0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3647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Педагогические   работники, оказывающие </a:t>
                      </a:r>
                      <a:r>
                        <a:rPr lang="ru-RU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социальные услуги детям-сиротам и детям, оставшимся без попечения </a:t>
                      </a: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родителей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27 481,06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93,95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90,0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619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Врачи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50 809,46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173,7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169,2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713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Средний медицинский персонал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27 132,82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92,76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85,1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183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Младший  медицинский персонал 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16 155,05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55,23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51,0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013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Специалисты</a:t>
                      </a:r>
                      <a:r>
                        <a:rPr lang="ru-RU" sz="1600" b="1" baseline="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по социальной работе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17 385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59,4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58,227</a:t>
                      </a:r>
                      <a:endParaRPr lang="ru-RU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0912" marR="20912" marT="34404" marB="344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432048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  <a:spcBef>
                <a:spcPct val="40000"/>
              </a:spcBef>
              <a:buClr>
                <a:schemeClr val="hlink"/>
              </a:buClr>
              <a:buSzPct val="68000"/>
              <a:defRPr/>
            </a:pP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Исполнение целевых показателей по заработной </a:t>
            </a:r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плате в 2014 году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5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476672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Повышение заработной платы работникам учреждений социального обслуживания в 2015 году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172198"/>
              </p:ext>
            </p:extLst>
          </p:nvPr>
        </p:nvGraphicFramePr>
        <p:xfrm>
          <a:off x="107506" y="1772816"/>
          <a:ext cx="8856982" cy="4443976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4801977"/>
                <a:gridCol w="2240923"/>
                <a:gridCol w="1814082"/>
              </a:tblGrid>
              <a:tr h="84895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Категории работников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от средней зарплаты по региону, %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Темп роста к 2014</a:t>
                      </a:r>
                      <a:r>
                        <a:rPr lang="ru-RU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году, в %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60944">
                <a:tc>
                  <a:txBody>
                    <a:bodyPr/>
                    <a:lstStyle/>
                    <a:p>
                      <a:pPr algn="ctr"/>
                      <a:r>
                        <a:rPr lang="ru-RU" sz="17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Социальные работники 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68,5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128,3</a:t>
                      </a:r>
                    </a:p>
                  </a:txBody>
                  <a:tcPr/>
                </a:tc>
              </a:tr>
              <a:tr h="394376"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Врачи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155,80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30360"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Средний</a:t>
                      </a:r>
                      <a:r>
                        <a:rPr lang="ru-RU" sz="17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медицинский персонал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79,30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101,2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61550"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Младший медицинский персонал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52,40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111,6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1255230">
                <a:tc>
                  <a:txBody>
                    <a:bodyPr/>
                    <a:lstStyle/>
                    <a:p>
                      <a:pPr algn="ctr"/>
                      <a:r>
                        <a:rPr lang="ru-RU" sz="17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Педагогические  работники, оказывающих социальные услуги детям-сиротам и детям, оставшимся без попечения родителей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120,7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61236"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Специалисты по социальной работе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61,64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586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46896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Совершенствование инфраструктуры органов социальной политики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909695402"/>
              </p:ext>
            </p:extLst>
          </p:nvPr>
        </p:nvGraphicFramePr>
        <p:xfrm>
          <a:off x="611560" y="2132856"/>
          <a:ext cx="7992888" cy="2476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23528" y="5245169"/>
            <a:ext cx="85689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2014 году реорганизованы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учреждений социального обслуживания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5949280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2015 году планируется реорганизация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учреждений социального обслуживания </a:t>
            </a:r>
          </a:p>
        </p:txBody>
      </p:sp>
    </p:spTree>
    <p:extLst>
      <p:ext uri="{BB962C8B-B14F-4D97-AF65-F5344CB8AC3E}">
        <p14:creationId xmlns:p14="http://schemas.microsoft.com/office/powerpoint/2010/main" val="418215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548680"/>
            <a:ext cx="8856984" cy="576064"/>
          </a:xfrm>
        </p:spPr>
        <p:txBody>
          <a:bodyPr>
            <a:noAutofit/>
          </a:bodyPr>
          <a:lstStyle/>
          <a:p>
            <a:pPr>
              <a:spcBef>
                <a:spcPct val="40000"/>
              </a:spcBef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Показатели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оптимизации социального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обслуживания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559507"/>
              </p:ext>
            </p:extLst>
          </p:nvPr>
        </p:nvGraphicFramePr>
        <p:xfrm>
          <a:off x="179512" y="1484783"/>
          <a:ext cx="8856984" cy="4968552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6626188"/>
                <a:gridCol w="1160739"/>
                <a:gridCol w="1070057"/>
              </a:tblGrid>
              <a:tr h="4516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показателей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2014 г. 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 г.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9033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Норматив числа получателей услуг на 1 работника отдельной категории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13,7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51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Число получателей услуг, человек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47 801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54 346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9033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Среднесписочная численность социальных работников, человек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3 480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3 398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9033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получателей социальных услуг от общего числа жителей, %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1,1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1,25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1355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Сокращение численности административно-управленческого персонала, занятого в системе социального обслуживания населения, %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</a:t>
                      </a:r>
                      <a:endParaRPr lang="ru-RU" sz="20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4673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76672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Перевод учреждений в статус автономных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5596921"/>
              </p:ext>
            </p:extLst>
          </p:nvPr>
        </p:nvGraphicFramePr>
        <p:xfrm>
          <a:off x="179512" y="938337"/>
          <a:ext cx="8640959" cy="1689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8" name="Прямоугольник 47"/>
          <p:cNvSpPr/>
          <p:nvPr/>
        </p:nvSpPr>
        <p:spPr>
          <a:xfrm>
            <a:off x="174832" y="2852936"/>
            <a:ext cx="888362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Комплексный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социального обслуживания населения города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Волчанска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Центр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социальной помощи семье и детям города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Качканара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Комплексный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социального обслуживания населения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«Надежда»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города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Красноуральска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Серовский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социального обслуживания ветеранов боевых действий и членов их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семей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Социально-реабилитационный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для несовершеннолетних Белоярского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района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Комплексный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социального обслуживания населения города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Заречного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Центр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социальной помощи семье и детям Артемовского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района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Социально-реабилитационный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для несовершеннолетних Байкаловского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района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Комплексный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социального обслуживания населения Камышловского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района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Комплексный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социального обслуживания населения Таборинского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района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Комплексный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социального обслуживания населения Талицкого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района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003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76672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Перевод учреждений в автономные в 2015 году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62613" y="1124744"/>
            <a:ext cx="888362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Комплексный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социального обслуживания населения Ачитского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района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Центр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социальной помощи семье и детям города Верхняя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Пышма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Центр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социальной помощи семье и детям города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Полевского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Центр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социальной помощи семье и детям города Нижний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Тагил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Реабилитационный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для детей и подростков с ограниченными возможностями Ленинского района города Нижний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Тагил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Нижнетагильский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социального обслуживания ветеранов боевых действий и членов их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семей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Социально-реабилитационный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для несовершеннолетних города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Новоуральска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Новоуральский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дом - интернат для престарелых и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инвалидов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Центр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социальной помощи семье и детям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«Каравелла»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Верх-Исетского района города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Екатеринбурга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Реабилитационный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 для детей и подростков с ограниченными возможностями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«Лювена»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Кировского района города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Екатеринбурга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Центр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социальной помощи семье и детям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«Гнездышко»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Кировского района города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Екатеринбурга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Центр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социальной помощи семье и детям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«Отрада»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Октябрьского района города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Екатеринбурга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Центр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социальной помощи семье и детям Чкаловского района города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Екатеринбурга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362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620688"/>
            <a:ext cx="91440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Финансирование Министерства социальной политики Свердловской области (млрд. рублей)</a:t>
            </a:r>
            <a:endParaRPr lang="ru-RU" sz="2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801720072"/>
              </p:ext>
            </p:extLst>
          </p:nvPr>
        </p:nvGraphicFramePr>
        <p:xfrm>
          <a:off x="251520" y="1700808"/>
          <a:ext cx="4320480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841186468"/>
              </p:ext>
            </p:extLst>
          </p:nvPr>
        </p:nvGraphicFramePr>
        <p:xfrm>
          <a:off x="4572000" y="1700808"/>
          <a:ext cx="428396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6999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0688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Социальная поддержка отдельных категорий граждан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046372341"/>
              </p:ext>
            </p:extLst>
          </p:nvPr>
        </p:nvGraphicFramePr>
        <p:xfrm>
          <a:off x="3923928" y="1340768"/>
          <a:ext cx="504056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51519" y="1628800"/>
            <a:ext cx="33123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Динамика численности граждан, включенных областной и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федеральный регистры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494222785"/>
              </p:ext>
            </p:extLst>
          </p:nvPr>
        </p:nvGraphicFramePr>
        <p:xfrm>
          <a:off x="251518" y="1417923"/>
          <a:ext cx="3688519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28402393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92696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Индексация 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размеров социальных выплат</a:t>
            </a:r>
          </a:p>
        </p:txBody>
      </p:sp>
      <p:graphicFrame>
        <p:nvGraphicFramePr>
          <p:cNvPr id="6" name="Схема 5"/>
          <p:cNvGraphicFramePr/>
          <p:nvPr>
            <p:extLst/>
          </p:nvPr>
        </p:nvGraphicFramePr>
        <p:xfrm>
          <a:off x="683568" y="1340768"/>
          <a:ext cx="7704856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6341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13579"/>
            <a:ext cx="8229600" cy="64807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Социальная поддержка семьи и детства</a:t>
            </a:r>
            <a:endParaRPr lang="ru-RU" sz="2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23368309"/>
              </p:ext>
            </p:extLst>
          </p:nvPr>
        </p:nvGraphicFramePr>
        <p:xfrm>
          <a:off x="251520" y="1124744"/>
          <a:ext cx="864096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48909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20688"/>
            <a:ext cx="8229600" cy="51116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Профилактика социального сиротства</a:t>
            </a:r>
            <a:endParaRPr lang="ru-RU" sz="2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917022071"/>
              </p:ext>
            </p:extLst>
          </p:nvPr>
        </p:nvGraphicFramePr>
        <p:xfrm>
          <a:off x="225860" y="1340768"/>
          <a:ext cx="8712968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6062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836712"/>
            <a:ext cx="88569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400" b="1" dirty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Жизнеустройство детей-сирот и детей, оставшихся без попечения </a:t>
            </a: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родителей, человек</a:t>
            </a:r>
            <a:endParaRPr lang="ru-RU" sz="2400" b="1" dirty="0">
              <a:solidFill>
                <a:srgbClr val="FF0000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0824668"/>
              </p:ext>
            </p:extLst>
          </p:nvPr>
        </p:nvGraphicFramePr>
        <p:xfrm>
          <a:off x="107504" y="1667709"/>
          <a:ext cx="8784976" cy="4857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32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573016"/>
            <a:ext cx="82809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01.01.2015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вступают в силу изменения, предусматривающие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досрочное распоряжение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средствами областного материнского (семейного) капитала в случае необходимости использования средств (части средств) областного материнского (семейного) капитала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погашение основного долга и уплату процентов по кредитам или займам на приобретение (строительство) жилого помещения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включая ипотечные кредиты, предоставленные гражданам по кредитному договору (договору займа), заключенному с организацией, в том числе кредитной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организацией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7936" y="404664"/>
            <a:ext cx="8280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Областной материнский (семейный) капитал</a:t>
            </a: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090467315"/>
              </p:ext>
            </p:extLst>
          </p:nvPr>
        </p:nvGraphicFramePr>
        <p:xfrm>
          <a:off x="395536" y="980728"/>
          <a:ext cx="8433320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98907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83656" y="476672"/>
            <a:ext cx="8229600" cy="50405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Социальное обслуживание граждан</a:t>
            </a:r>
            <a:endParaRPr lang="ru-RU" sz="2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816294996"/>
              </p:ext>
            </p:extLst>
          </p:nvPr>
        </p:nvGraphicFramePr>
        <p:xfrm>
          <a:off x="179512" y="837400"/>
          <a:ext cx="8784976" cy="4103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6"/>
          <p:cNvGraphicFramePr>
            <a:graphicFrameLocks/>
          </p:cNvGraphicFramePr>
          <p:nvPr>
            <p:extLst/>
          </p:nvPr>
        </p:nvGraphicFramePr>
        <p:xfrm>
          <a:off x="899592" y="5085184"/>
          <a:ext cx="7813664" cy="15450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3878014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653536" cy="504056"/>
          </a:xfrm>
        </p:spPr>
        <p:txBody>
          <a:bodyPr>
            <a:normAutofit/>
          </a:bodyPr>
          <a:lstStyle/>
          <a:p>
            <a:r>
              <a:rPr lang="ru-RU" sz="2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Формирование доступной среды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1" y="980729"/>
            <a:ext cx="4752527" cy="100811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Постановлением Правительства Свердловской области от 22.01.2014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№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23-ПП утверждена комплексная программа Свердловской области 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«Доступная среда» на 2014 – 2015 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годы</a:t>
            </a:r>
            <a:endParaRPr lang="ru-RU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214661206"/>
              </p:ext>
            </p:extLst>
          </p:nvPr>
        </p:nvGraphicFramePr>
        <p:xfrm>
          <a:off x="5220072" y="980728"/>
          <a:ext cx="3816424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285817075"/>
              </p:ext>
            </p:extLst>
          </p:nvPr>
        </p:nvGraphicFramePr>
        <p:xfrm>
          <a:off x="179512" y="1988840"/>
          <a:ext cx="4824536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51520" y="6093296"/>
            <a:ext cx="86409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Доля 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инвалидов положительно оценивающих отношение населения к проблемам инвалидов, в общей численности опрошенных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инвалидов,  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48,5 </a:t>
            </a: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ru-RU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565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83656" y="476672"/>
            <a:ext cx="8229600" cy="50405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Доступная среда</a:t>
            </a:r>
            <a:endParaRPr lang="ru-RU" sz="2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877"/>
            <a:ext cx="3542821" cy="354282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779912" y="1052736"/>
            <a:ext cx="523590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09-11 октября 2014 года в городе Екатеринбурге состоялась </a:t>
            </a:r>
            <a:r>
              <a:rPr lang="ru-RU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ru-RU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Межрегиональная специализированная выставка «Социальная поддержка и реабилитация лиц с ограничениями жизнедеятельности. Технические средства, технологии, услуги».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79" b="12094"/>
          <a:stretch/>
        </p:blipFill>
        <p:spPr>
          <a:xfrm>
            <a:off x="4545760" y="3713759"/>
            <a:ext cx="4274712" cy="2868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07504" y="4406698"/>
            <a:ext cx="4320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Проведение в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2017 году первого Всемирного конгресса людей с ограниченными возможностями здоровья</a:t>
            </a:r>
          </a:p>
        </p:txBody>
      </p:sp>
    </p:spTree>
    <p:extLst>
      <p:ext uri="{BB962C8B-B14F-4D97-AF65-F5344CB8AC3E}">
        <p14:creationId xmlns:p14="http://schemas.microsoft.com/office/powerpoint/2010/main" val="4139208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122" y="457508"/>
            <a:ext cx="8716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40000"/>
              </a:spcBef>
              <a:defRPr/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Комплексная программа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«Старшее поколение»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15123" y="980728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Постановление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Правительства Свердловской области от 12.03.2014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№ 167-ПП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«Об утверждении комплексной программы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Свердловской области «Старшее поколение»  на 2014-2018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годы»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131503434"/>
              </p:ext>
            </p:extLst>
          </p:nvPr>
        </p:nvGraphicFramePr>
        <p:xfrm>
          <a:off x="269122" y="1904058"/>
          <a:ext cx="8539131" cy="4837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97992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6" t="3563"/>
          <a:stretch/>
        </p:blipFill>
        <p:spPr>
          <a:xfrm>
            <a:off x="6417098" y="2662482"/>
            <a:ext cx="2596015" cy="2083829"/>
          </a:xfrm>
          <a:prstGeom prst="rect">
            <a:avLst/>
          </a:prstGeom>
        </p:spPr>
      </p:pic>
      <p:pic>
        <p:nvPicPr>
          <p:cNvPr id="2" name="Рисунок 1" descr="http://www.oblgazeta.ru/media/uploads/KAF_963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51" y="4776077"/>
            <a:ext cx="2591720" cy="18641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Фото: Алексей Кунилов.Мария Фёдоровна Брусницына считается в клубе одной из лучших наездниц. 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1" y="495006"/>
            <a:ext cx="3000952" cy="18722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Две минуты — полёт нормальный. Фото: Елена Рухлова.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554" y="4725519"/>
            <a:ext cx="2528985" cy="1931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95006"/>
            <a:ext cx="2528701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1" t="23469" r="32524" b="8400"/>
          <a:stretch/>
        </p:blipFill>
        <p:spPr>
          <a:xfrm>
            <a:off x="182851" y="2019469"/>
            <a:ext cx="2226017" cy="24040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50499" y="666735"/>
            <a:ext cx="23940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Проведено </a:t>
            </a:r>
          </a:p>
          <a:p>
            <a:pPr algn="ctr"/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 </a:t>
            </a:r>
            <a:r>
              <a:rPr lang="ru-RU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769 </a:t>
            </a:r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мероприятий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56176" y="5125227"/>
            <a:ext cx="28569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мероприятиях приняли </a:t>
            </a:r>
            <a:r>
              <a:rPr lang="ru-RU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участие </a:t>
            </a:r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300 тыс. человек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\\Zeus\Data\Work\Отдел стратегического развития и информационного обеспечения\ДЕНЬ Пенсионера\2014\Мониторинг сайтов МО\Den_pensionera logo А4_201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445" y="1849459"/>
            <a:ext cx="4602382" cy="327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98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971600" y="548680"/>
            <a:ext cx="7653536" cy="72008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Совершенствование системы социального обслуживания граждан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185656190"/>
              </p:ext>
            </p:extLst>
          </p:nvPr>
        </p:nvGraphicFramePr>
        <p:xfrm>
          <a:off x="251520" y="1484784"/>
          <a:ext cx="864096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02119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292966385"/>
              </p:ext>
            </p:extLst>
          </p:nvPr>
        </p:nvGraphicFramePr>
        <p:xfrm>
          <a:off x="251520" y="1484784"/>
          <a:ext cx="8640960" cy="5071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63688" y="692696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400" b="1" dirty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Система социального обслуживания</a:t>
            </a:r>
          </a:p>
        </p:txBody>
      </p:sp>
    </p:spTree>
    <p:extLst>
      <p:ext uri="{BB962C8B-B14F-4D97-AF65-F5344CB8AC3E}">
        <p14:creationId xmlns:p14="http://schemas.microsoft.com/office/powerpoint/2010/main" val="336164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2060848"/>
            <a:ext cx="7408333" cy="40324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документ, </a:t>
            </a:r>
            <a:r>
              <a:rPr lang="ru-RU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котором указаны форма социального обслуживания, виды, объем, периодичность, условия, сроки предоставления социальных услуг, перечень рекомендуемых поставщиков социальных услуг, а также мероприятия по социальному сопровождению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1124744"/>
            <a:ext cx="7653536" cy="93610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Индивидуальная программа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05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620688"/>
            <a:ext cx="8640960" cy="432048"/>
          </a:xfrm>
        </p:spPr>
        <p:txBody>
          <a:bodyPr>
            <a:noAutofit/>
          </a:bodyPr>
          <a:lstStyle/>
          <a:p>
            <a:r>
              <a:rPr lang="ru-RU" sz="2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Предоставление социальных услуг бесплатно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934086213"/>
              </p:ext>
            </p:extLst>
          </p:nvPr>
        </p:nvGraphicFramePr>
        <p:xfrm>
          <a:off x="251519" y="1124744"/>
          <a:ext cx="8790683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842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8607126" cy="5626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37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091809449"/>
              </p:ext>
            </p:extLst>
          </p:nvPr>
        </p:nvGraphicFramePr>
        <p:xfrm>
          <a:off x="41203" y="1412776"/>
          <a:ext cx="8976675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971600" y="620688"/>
            <a:ext cx="7653536" cy="72008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Формирование системы независимой оценки качества деятельности учреждений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5634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864096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Перечень учреждений определен в соответствии с реестром поставщиков социальных услуг с учетом:</a:t>
            </a:r>
          </a:p>
        </p:txBody>
      </p:sp>
      <p:graphicFrame>
        <p:nvGraphicFramePr>
          <p:cNvPr id="5" name="Схема 4"/>
          <p:cNvGraphicFramePr/>
          <p:nvPr>
            <p:extLst/>
          </p:nvPr>
        </p:nvGraphicFramePr>
        <p:xfrm>
          <a:off x="0" y="1556792"/>
          <a:ext cx="9144000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07504" y="3861048"/>
            <a:ext cx="88569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комплексных центров социального обслуживания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населения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пансионатов для престарелых и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инвалидов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центра социальной помощи семье и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детям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социально-реабилитационных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центров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несовершеннолетних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реабилитационных центров для детей и подростков с ограниченными возможностями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здоровья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08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755576" y="548680"/>
            <a:ext cx="8229600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Рейтинги учреждений социального обслуживания</a:t>
            </a:r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899592" y="980728"/>
            <a:ext cx="6768752" cy="273273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общим показателям</a:t>
            </a:r>
            <a:endParaRPr lang="ru-RU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8070795"/>
              </p:ext>
            </p:extLst>
          </p:nvPr>
        </p:nvGraphicFramePr>
        <p:xfrm>
          <a:off x="323528" y="1484784"/>
          <a:ext cx="8496945" cy="4988442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864096"/>
                <a:gridCol w="6840760"/>
                <a:gridCol w="792089"/>
              </a:tblGrid>
              <a:tr h="28803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Рейтинг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учреждения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Баллы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7268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dirty="0" smtClean="0">
                          <a:solidFill>
                            <a:srgbClr val="FF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1400" b="1" dirty="0"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«Социально-реабилитационный </a:t>
                      </a:r>
                      <a:r>
                        <a:rPr lang="ru-RU" sz="14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для несовершеннолетних города Лесного»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9,99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4537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dirty="0" smtClean="0">
                          <a:solidFill>
                            <a:srgbClr val="FF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ru-RU" sz="1400" b="1" dirty="0"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«Комплексный центр социального обслуживания населения «Малахит» Орджоникидзевского района города Екатеринбурга»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9,96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4537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dirty="0" smtClean="0">
                          <a:solidFill>
                            <a:srgbClr val="FF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ru-RU" sz="1400" b="1" dirty="0"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«Социально-реабилитационный центр для несовершеннолетних </a:t>
                      </a:r>
                      <a:r>
                        <a:rPr lang="ru-RU" sz="1400" b="1" dirty="0" err="1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Пышминского</a:t>
                      </a:r>
                      <a:r>
                        <a:rPr lang="ru-RU" sz="14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района»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9,95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4537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dirty="0" smtClean="0">
                          <a:solidFill>
                            <a:srgbClr val="FF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ru-RU" sz="1400" b="1" dirty="0"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«Комплексный центр социального обслуживания населения «Изумруд» города «Кировграда»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9,83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4537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dirty="0" smtClean="0">
                          <a:solidFill>
                            <a:srgbClr val="FF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ru-RU" sz="1400" b="1" dirty="0"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«Социально-реабилитационный центр для несовершеннолетних города Нижняя Салда»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9,81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4537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dirty="0" smtClean="0">
                          <a:solidFill>
                            <a:srgbClr val="FF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</a:t>
                      </a:r>
                      <a:endParaRPr lang="ru-RU" sz="1400" b="1" dirty="0"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«Реабилитационный центр для детей и подростков с ограниченными возможностями города Асбеста»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9,77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59911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dirty="0" smtClean="0">
                          <a:solidFill>
                            <a:srgbClr val="FF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  <a:endParaRPr lang="ru-RU" sz="1400" b="1" dirty="0"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«Центр социальной помощи семье и детям города Качканара»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9,77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7268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dirty="0" smtClean="0">
                          <a:solidFill>
                            <a:srgbClr val="FF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</a:t>
                      </a:r>
                      <a:endParaRPr lang="ru-RU" sz="1400" b="1" dirty="0"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«Центр социальной помощи семье и детям города Верхняя Пышма»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9,76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4537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dirty="0" smtClean="0">
                          <a:solidFill>
                            <a:srgbClr val="FF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</a:t>
                      </a:r>
                      <a:endParaRPr lang="ru-RU" sz="1400" b="1" dirty="0"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«Комплексный центр социального обслуживания населения Ленинского района города Екатеринбурга»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9,75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0486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  <a:endParaRPr lang="ru-RU" sz="1400" b="1" dirty="0"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«Центр социальной помощи семье и детям Нижнесергинского района» 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9,71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03933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1076818"/>
              </p:ext>
            </p:extLst>
          </p:nvPr>
        </p:nvGraphicFramePr>
        <p:xfrm>
          <a:off x="70991" y="1052737"/>
          <a:ext cx="9011569" cy="2016252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8278922"/>
                <a:gridCol w="732647"/>
              </a:tblGrid>
              <a:tr h="2068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учреждения социального обслуживания населения 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Балл</a:t>
                      </a:r>
                      <a:endParaRPr lang="ru-RU" sz="14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</a:tr>
              <a:tr h="3932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Комплексный </a:t>
                      </a: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социального обслуживания населения «Малахит» Орджоникидзевского </a:t>
                      </a: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р-на </a:t>
                      </a:r>
                      <a:r>
                        <a:rPr lang="ru-RU" sz="1400" b="1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г.Екатеринбурга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19,96</a:t>
                      </a:r>
                      <a:endParaRPr lang="ru-RU" sz="14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</a:tr>
              <a:tr h="20684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Комплексный </a:t>
                      </a: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центр социального обслуживания населения «Изумруд» </a:t>
                      </a:r>
                      <a:r>
                        <a:rPr lang="ru-RU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г.Кировграда</a:t>
                      </a:r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19,83</a:t>
                      </a:r>
                      <a:endParaRPr lang="ru-RU" sz="14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</a:tr>
              <a:tr h="39321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Комплексный </a:t>
                      </a: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центр социального обслуживания населения Ленинского 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р-на </a:t>
                      </a:r>
                      <a:r>
                        <a:rPr lang="ru-RU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г.Екатеринбурга</a:t>
                      </a:r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19,75</a:t>
                      </a:r>
                      <a:endParaRPr lang="ru-RU" sz="14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</a:tr>
              <a:tr h="20684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Комплексный </a:t>
                      </a: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центр социального обслуживания населения «Доверие» </a:t>
                      </a:r>
                      <a:r>
                        <a:rPr lang="ru-RU" sz="1400" b="1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Режевского</a:t>
                      </a: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района</a:t>
                      </a:r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19,55</a:t>
                      </a:r>
                      <a:endParaRPr lang="ru-RU" sz="14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</a:tr>
              <a:tr h="39321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Комплексный </a:t>
                      </a: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центр социального обслуживания населения Октябрьского 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р-на </a:t>
                      </a:r>
                      <a:r>
                        <a:rPr lang="ru-RU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г.Екатеринбурга</a:t>
                      </a:r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19,54</a:t>
                      </a:r>
                      <a:endParaRPr lang="ru-RU" sz="14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</a:tr>
            </a:tbl>
          </a:graphicData>
        </a:graphic>
      </p:graphicFrame>
      <p:sp>
        <p:nvSpPr>
          <p:cNvPr id="3" name="Заголовок 2"/>
          <p:cNvSpPr txBox="1">
            <a:spLocks/>
          </p:cNvSpPr>
          <p:nvPr/>
        </p:nvSpPr>
        <p:spPr>
          <a:xfrm>
            <a:off x="0" y="692696"/>
            <a:ext cx="9108504" cy="36004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Учреждения социального обслуживания граждан пожилого возраста и инвалидов</a:t>
            </a:r>
            <a:endParaRPr lang="ru-RU" sz="17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70992" y="2996952"/>
            <a:ext cx="9073008" cy="504056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Учреждения стационарного социального обслуживания</a:t>
            </a:r>
            <a:endParaRPr lang="ru-RU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8604836"/>
              </p:ext>
            </p:extLst>
          </p:nvPr>
        </p:nvGraphicFramePr>
        <p:xfrm>
          <a:off x="233771" y="3429000"/>
          <a:ext cx="8640960" cy="1359789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7344816"/>
                <a:gridCol w="1296144"/>
              </a:tblGrid>
              <a:tr h="215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учреждения социального обслуживания населения 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r>
                        <a:rPr lang="ru-RU" sz="14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алл</a:t>
                      </a:r>
                      <a:endParaRPr lang="ru-RU" sz="14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</a:tr>
              <a:tr h="19009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«Боровской дом-интернат для престарелых и инвалидов»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19,59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09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«Пансионат для престарелых и инвалидов «Семь ключей»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19,45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09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</a:t>
                      </a:r>
                      <a:r>
                        <a:rPr lang="ru-RU" sz="14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Режевской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дом-интернат для престарелых и инвалидов»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19,42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6203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«Талицкий пансионат для престарелых и инвалидов» 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19,25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09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</a:t>
                      </a:r>
                      <a:r>
                        <a:rPr lang="ru-RU" sz="14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Комаровский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дом-интернат для престарелых и инвалидов»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18,93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Заголовок 2"/>
          <p:cNvSpPr txBox="1">
            <a:spLocks/>
          </p:cNvSpPr>
          <p:nvPr/>
        </p:nvSpPr>
        <p:spPr>
          <a:xfrm>
            <a:off x="25942" y="4869160"/>
            <a:ext cx="9056619" cy="36004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Учреждения социального обслуживания семьи и детей</a:t>
            </a:r>
          </a:p>
        </p:txBody>
      </p:sp>
      <p:graphicFrame>
        <p:nvGraphicFramePr>
          <p:cNvPr id="7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9614444"/>
              </p:ext>
            </p:extLst>
          </p:nvPr>
        </p:nvGraphicFramePr>
        <p:xfrm>
          <a:off x="180019" y="5260050"/>
          <a:ext cx="8748464" cy="1409310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7983488"/>
                <a:gridCol w="764976"/>
              </a:tblGrid>
              <a:tr h="2296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учреждения социального обслуживания населения 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Балл</a:t>
                      </a:r>
                      <a:endParaRPr lang="ru-RU" sz="14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1973" marR="41973" marT="0" marB="0"/>
                </a:tc>
              </a:tr>
              <a:tr h="25260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социальной помощи семье и детям </a:t>
                      </a:r>
                      <a:r>
                        <a:rPr lang="ru-RU" sz="14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г.Красноуфимска</a:t>
                      </a:r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</a:t>
                      </a:r>
                      <a:r>
                        <a:rPr lang="ru-RU" sz="14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Красноуфимского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р-на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35,61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9643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Социально-реабилитационный 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для несовершеннолетних </a:t>
                      </a:r>
                      <a:r>
                        <a:rPr lang="ru-RU" sz="14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Режевского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р-на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35,49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9643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Социально-реабилитационный 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для несовершеннолетних </a:t>
                      </a:r>
                      <a:r>
                        <a:rPr lang="ru-RU" sz="14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Ревдинского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р-на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35,40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916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социальной помощи семье и детям </a:t>
                      </a:r>
                      <a:r>
                        <a:rPr lang="ru-RU" sz="14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Сысертского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р-на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34,96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744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Социально-реабилитационный 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для несовершеннолетних </a:t>
                      </a:r>
                      <a:r>
                        <a:rPr lang="ru-RU" sz="14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г.Каменска</a:t>
                      </a:r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-Уральского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34,70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55929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8065" y="436533"/>
            <a:ext cx="9036496" cy="83933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Информационная открытость </a:t>
            </a:r>
            <a:br>
              <a:rPr lang="ru-RU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Министерства социальной политики Свердловской области</a:t>
            </a:r>
            <a:endParaRPr lang="ru-RU" sz="2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761800293"/>
              </p:ext>
            </p:extLst>
          </p:nvPr>
        </p:nvGraphicFramePr>
        <p:xfrm>
          <a:off x="-62199" y="188640"/>
          <a:ext cx="4608512" cy="69670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0" t="2828" r="9522" b="8697"/>
          <a:stretch/>
        </p:blipFill>
        <p:spPr>
          <a:xfrm>
            <a:off x="4283968" y="1196752"/>
            <a:ext cx="3888432" cy="42095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9" t="2750" r="9999" b="22701"/>
          <a:stretch/>
        </p:blipFill>
        <p:spPr>
          <a:xfrm>
            <a:off x="5148064" y="2852936"/>
            <a:ext cx="3995936" cy="382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55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0" y="476672"/>
            <a:ext cx="9144000" cy="43204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Поддержка НКО</a:t>
            </a:r>
            <a:endParaRPr lang="ru-RU" sz="2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29715857"/>
              </p:ext>
            </p:extLst>
          </p:nvPr>
        </p:nvGraphicFramePr>
        <p:xfrm>
          <a:off x="395536" y="908720"/>
          <a:ext cx="8316416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2"/>
          <p:cNvSpPr txBox="1">
            <a:spLocks/>
          </p:cNvSpPr>
          <p:nvPr/>
        </p:nvSpPr>
        <p:spPr>
          <a:xfrm>
            <a:off x="396044" y="4437112"/>
            <a:ext cx="8639944" cy="43204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Развитие благотворительности</a:t>
            </a:r>
            <a:endParaRPr lang="ru-RU" sz="2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5157192"/>
            <a:ext cx="8352928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ru-RU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2014 году общий объем средств </a:t>
            </a:r>
            <a:r>
              <a:rPr lang="ru-RU" sz="24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собранных на </a:t>
            </a:r>
            <a:r>
              <a:rPr lang="ru-RU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благотворительную деятельность составил </a:t>
            </a:r>
            <a:r>
              <a:rPr lang="ru-RU" sz="24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12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миллиардов 857 миллионов 195 тысяч 408 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рублей </a:t>
            </a:r>
            <a:endParaRPr lang="ru-RU" sz="24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2340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0" y="430049"/>
            <a:ext cx="9144000" cy="5760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Задачи на 2015 год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9080098"/>
              </p:ext>
            </p:extLst>
          </p:nvPr>
        </p:nvGraphicFramePr>
        <p:xfrm>
          <a:off x="107504" y="836712"/>
          <a:ext cx="8928992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64759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0" y="548680"/>
            <a:ext cx="9144000" cy="5760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Задачи на 2015 год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76696782"/>
              </p:ext>
            </p:extLst>
          </p:nvPr>
        </p:nvGraphicFramePr>
        <p:xfrm>
          <a:off x="143508" y="859612"/>
          <a:ext cx="8856984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618122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755576" y="548680"/>
            <a:ext cx="7632848" cy="5760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70-летие Победы </a:t>
            </a:r>
            <a:b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 Великой Отечественной войне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20888"/>
            <a:ext cx="2555776" cy="2459935"/>
          </a:xfrm>
          <a:prstGeom prst="rect">
            <a:avLst/>
          </a:prstGeom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6475538"/>
              </p:ext>
            </p:extLst>
          </p:nvPr>
        </p:nvGraphicFramePr>
        <p:xfrm>
          <a:off x="2555776" y="1556792"/>
          <a:ext cx="6552728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785249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35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96752"/>
            <a:ext cx="8842763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1922</TotalTime>
  <Words>2360</Words>
  <Application>Microsoft Office PowerPoint</Application>
  <PresentationFormat>Экран (4:3)</PresentationFormat>
  <Paragraphs>334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Шаблон презентации на 14082013(2)</vt:lpstr>
      <vt:lpstr>«Об основных итогах деятельности органов социальной политики Свердловской области  в 2014 году и приоритетных направлениях на 2015 год»</vt:lpstr>
      <vt:lpstr>Презентация PowerPoint</vt:lpstr>
      <vt:lpstr>Исполнение целевых показателей по заработной плате в 2014 году</vt:lpstr>
      <vt:lpstr>Презентация PowerPoint</vt:lpstr>
      <vt:lpstr>Презентация PowerPoint</vt:lpstr>
      <vt:lpstr>Показатели оптимизации социального обслуживания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Формирование доступной среды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Индивидуальная программа</vt:lpstr>
      <vt:lpstr>Предоставление социальных услуг бесплатно</vt:lpstr>
      <vt:lpstr>Презентация PowerPoint</vt:lpstr>
      <vt:lpstr>Формирование системы независимой оценки качества деятельности учреждений</vt:lpstr>
      <vt:lpstr>Перечень учреждений определен в соответствии с реестром поставщиков социальных услуг с учетом: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Власова Кристина Игоревна</cp:lastModifiedBy>
  <cp:revision>150</cp:revision>
  <dcterms:created xsi:type="dcterms:W3CDTF">2013-09-24T14:29:11Z</dcterms:created>
  <dcterms:modified xsi:type="dcterms:W3CDTF">2015-01-21T06:57:49Z</dcterms:modified>
</cp:coreProperties>
</file>